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5"/>
  </p:sldMasterIdLst>
  <p:sldIdLst>
    <p:sldId id="262" r:id="rId6"/>
    <p:sldId id="256" r:id="rId7"/>
    <p:sldId id="263" r:id="rId8"/>
    <p:sldId id="268" r:id="rId9"/>
    <p:sldId id="264" r:id="rId10"/>
    <p:sldId id="266" r:id="rId11"/>
    <p:sldId id="271" r:id="rId12"/>
    <p:sldId id="267" r:id="rId13"/>
    <p:sldId id="265" r:id="rId14"/>
    <p:sldId id="269" r:id="rId15"/>
  </p:sldIdLst>
  <p:sldSz cx="18288000" cy="10287000"/>
  <p:notesSz cx="6858000" cy="9144000"/>
  <p:embeddedFontLst>
    <p:embeddedFont>
      <p:font typeface="Source Serif Pro" panose="02040603050405020204" pitchFamily="18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BE6301-1F74-4BFB-891C-B9A854299D8B}" v="1" dt="2026-03-07T14:18:51.0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2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font" Target="fonts/font4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Záhumenská - The Bridge" userId="bdd39688-302d-4b17-8d07-63199c58b6ed" providerId="ADAL" clId="{FF88D96E-4A57-4CA9-93F9-7199D4BAA679}"/>
    <pc:docChg chg="undo custSel addSld delSld modSld sldOrd">
      <pc:chgData name="Andrea Záhumenská - The Bridge" userId="bdd39688-302d-4b17-8d07-63199c58b6ed" providerId="ADAL" clId="{FF88D96E-4A57-4CA9-93F9-7199D4BAA679}" dt="2026-03-07T14:20:49.550" v="3217"/>
      <pc:docMkLst>
        <pc:docMk/>
      </pc:docMkLst>
      <pc:sldChg chg="addSp delSp modSp mod ord modClrScheme chgLayout">
        <pc:chgData name="Andrea Záhumenská - The Bridge" userId="bdd39688-302d-4b17-8d07-63199c58b6ed" providerId="ADAL" clId="{FF88D96E-4A57-4CA9-93F9-7199D4BAA679}" dt="2026-03-07T12:18:18.160" v="3096" actId="20577"/>
        <pc:sldMkLst>
          <pc:docMk/>
          <pc:sldMk cId="0" sldId="256"/>
        </pc:sldMkLst>
        <pc:spChg chg="add mod ord">
          <ac:chgData name="Andrea Záhumenská - The Bridge" userId="bdd39688-302d-4b17-8d07-63199c58b6ed" providerId="ADAL" clId="{FF88D96E-4A57-4CA9-93F9-7199D4BAA679}" dt="2026-03-06T18:16:30.769" v="2998" actId="20577"/>
          <ac:spMkLst>
            <pc:docMk/>
            <pc:sldMk cId="0" sldId="256"/>
            <ac:spMk id="3" creationId="{CF498401-BDB7-5803-4512-9DE70AC35804}"/>
          </ac:spMkLst>
        </pc:spChg>
        <pc:spChg chg="add mod ord">
          <ac:chgData name="Andrea Záhumenská - The Bridge" userId="bdd39688-302d-4b17-8d07-63199c58b6ed" providerId="ADAL" clId="{FF88D96E-4A57-4CA9-93F9-7199D4BAA679}" dt="2026-03-07T12:18:18.160" v="3096" actId="20577"/>
          <ac:spMkLst>
            <pc:docMk/>
            <pc:sldMk cId="0" sldId="256"/>
            <ac:spMk id="4" creationId="{187975A5-DEFD-FFF8-D0B8-AA7CEDC66DBD}"/>
          </ac:spMkLst>
        </pc:spChg>
        <pc:picChg chg="add del mod">
          <ac:chgData name="Andrea Záhumenská - The Bridge" userId="bdd39688-302d-4b17-8d07-63199c58b6ed" providerId="ADAL" clId="{FF88D96E-4A57-4CA9-93F9-7199D4BAA679}" dt="2026-03-06T18:16:21.861" v="2994" actId="478"/>
          <ac:picMkLst>
            <pc:docMk/>
            <pc:sldMk cId="0" sldId="256"/>
            <ac:picMk id="6" creationId="{4174610D-B7F5-8329-2C57-D2188D2D52F0}"/>
          </ac:picMkLst>
        </pc:picChg>
        <pc:picChg chg="add mod">
          <ac:chgData name="Andrea Záhumenská - The Bridge" userId="bdd39688-302d-4b17-8d07-63199c58b6ed" providerId="ADAL" clId="{FF88D96E-4A57-4CA9-93F9-7199D4BAA679}" dt="2026-03-06T18:16:37.060" v="3000" actId="1076"/>
          <ac:picMkLst>
            <pc:docMk/>
            <pc:sldMk cId="0" sldId="256"/>
            <ac:picMk id="7" creationId="{22148F39-2BC8-6EE1-A9D2-22D69CBA6BF8}"/>
          </ac:picMkLst>
        </pc:picChg>
      </pc:sldChg>
      <pc:sldChg chg="addSp delSp modSp add mod">
        <pc:chgData name="Andrea Záhumenská - The Bridge" userId="bdd39688-302d-4b17-8d07-63199c58b6ed" providerId="ADAL" clId="{FF88D96E-4A57-4CA9-93F9-7199D4BAA679}" dt="2026-03-07T14:20:49.550" v="3217"/>
        <pc:sldMkLst>
          <pc:docMk/>
          <pc:sldMk cId="147479224" sldId="262"/>
        </pc:sldMkLst>
        <pc:spChg chg="mod">
          <ac:chgData name="Andrea Záhumenská - The Bridge" userId="bdd39688-302d-4b17-8d07-63199c58b6ed" providerId="ADAL" clId="{FF88D96E-4A57-4CA9-93F9-7199D4BAA679}" dt="2026-03-04T09:15:52.727" v="1478" actId="20577"/>
          <ac:spMkLst>
            <pc:docMk/>
            <pc:sldMk cId="147479224" sldId="262"/>
            <ac:spMk id="4" creationId="{C46FCA1E-C0D2-4602-B600-D22FF68EA7DD}"/>
          </ac:spMkLst>
        </pc:spChg>
        <pc:spChg chg="del mod">
          <ac:chgData name="Andrea Záhumenská - The Bridge" userId="bdd39688-302d-4b17-8d07-63199c58b6ed" providerId="ADAL" clId="{FF88D96E-4A57-4CA9-93F9-7199D4BAA679}" dt="2026-03-07T14:20:49.550" v="3217"/>
          <ac:spMkLst>
            <pc:docMk/>
            <pc:sldMk cId="147479224" sldId="262"/>
            <ac:spMk id="5" creationId="{417C8860-136B-4312-93AC-DFFC08023FBB}"/>
          </ac:spMkLst>
        </pc:spChg>
        <pc:spChg chg="add mod">
          <ac:chgData name="Andrea Záhumenská - The Bridge" userId="bdd39688-302d-4b17-8d07-63199c58b6ed" providerId="ADAL" clId="{FF88D96E-4A57-4CA9-93F9-7199D4BAA679}" dt="2026-03-07T14:20:33.085" v="3205" actId="14100"/>
          <ac:spMkLst>
            <pc:docMk/>
            <pc:sldMk cId="147479224" sldId="262"/>
            <ac:spMk id="6" creationId="{AA754A93-9F10-B6E8-9B8B-5DA31E289B19}"/>
          </ac:spMkLst>
        </pc:spChg>
        <pc:picChg chg="mod">
          <ac:chgData name="Andrea Záhumenská - The Bridge" userId="bdd39688-302d-4b17-8d07-63199c58b6ed" providerId="ADAL" clId="{FF88D96E-4A57-4CA9-93F9-7199D4BAA679}" dt="2026-02-26T13:32:17.265" v="1433" actId="1076"/>
          <ac:picMkLst>
            <pc:docMk/>
            <pc:sldMk cId="147479224" sldId="262"/>
            <ac:picMk id="3" creationId="{0D8322B6-699B-4D64-BE57-87C132E0B820}"/>
          </ac:picMkLst>
        </pc:picChg>
      </pc:sldChg>
      <pc:sldChg chg="modSp add mod">
        <pc:chgData name="Andrea Záhumenská - The Bridge" userId="bdd39688-302d-4b17-8d07-63199c58b6ed" providerId="ADAL" clId="{FF88D96E-4A57-4CA9-93F9-7199D4BAA679}" dt="2026-03-06T18:22:47.412" v="3095" actId="20577"/>
        <pc:sldMkLst>
          <pc:docMk/>
          <pc:sldMk cId="639597834" sldId="263"/>
        </pc:sldMkLst>
        <pc:spChg chg="mod">
          <ac:chgData name="Andrea Záhumenská - The Bridge" userId="bdd39688-302d-4b17-8d07-63199c58b6ed" providerId="ADAL" clId="{FF88D96E-4A57-4CA9-93F9-7199D4BAA679}" dt="2026-03-04T19:37:18.113" v="2763" actId="14100"/>
          <ac:spMkLst>
            <pc:docMk/>
            <pc:sldMk cId="639597834" sldId="263"/>
            <ac:spMk id="3" creationId="{D4D8BC9D-10F4-1340-F91E-73F704E5DC83}"/>
          </ac:spMkLst>
        </pc:spChg>
        <pc:spChg chg="mod">
          <ac:chgData name="Andrea Záhumenská - The Bridge" userId="bdd39688-302d-4b17-8d07-63199c58b6ed" providerId="ADAL" clId="{FF88D96E-4A57-4CA9-93F9-7199D4BAA679}" dt="2026-03-06T18:22:47.412" v="3095" actId="20577"/>
          <ac:spMkLst>
            <pc:docMk/>
            <pc:sldMk cId="639597834" sldId="263"/>
            <ac:spMk id="4" creationId="{2FFFE7EE-80A2-B58E-2968-9EED701A0414}"/>
          </ac:spMkLst>
        </pc:spChg>
      </pc:sldChg>
      <pc:sldChg chg="modSp add mod">
        <pc:chgData name="Andrea Záhumenská - The Bridge" userId="bdd39688-302d-4b17-8d07-63199c58b6ed" providerId="ADAL" clId="{FF88D96E-4A57-4CA9-93F9-7199D4BAA679}" dt="2026-03-06T18:22:19.248" v="3086" actId="14100"/>
        <pc:sldMkLst>
          <pc:docMk/>
          <pc:sldMk cId="3594762393" sldId="264"/>
        </pc:sldMkLst>
        <pc:spChg chg="mod">
          <ac:chgData name="Andrea Záhumenská - The Bridge" userId="bdd39688-302d-4b17-8d07-63199c58b6ed" providerId="ADAL" clId="{FF88D96E-4A57-4CA9-93F9-7199D4BAA679}" dt="2026-03-04T09:50:48.961" v="2282" actId="14100"/>
          <ac:spMkLst>
            <pc:docMk/>
            <pc:sldMk cId="3594762393" sldId="264"/>
            <ac:spMk id="3" creationId="{EE251C49-B184-B781-E0B4-33BD7A3C048F}"/>
          </ac:spMkLst>
        </pc:spChg>
        <pc:spChg chg="mod">
          <ac:chgData name="Andrea Záhumenská - The Bridge" userId="bdd39688-302d-4b17-8d07-63199c58b6ed" providerId="ADAL" clId="{FF88D96E-4A57-4CA9-93F9-7199D4BAA679}" dt="2026-03-06T18:22:19.248" v="3086" actId="14100"/>
          <ac:spMkLst>
            <pc:docMk/>
            <pc:sldMk cId="3594762393" sldId="264"/>
            <ac:spMk id="4" creationId="{8B8D2D4C-6B10-6D6F-09E7-F8FF0E74050F}"/>
          </ac:spMkLst>
        </pc:spChg>
      </pc:sldChg>
      <pc:sldChg chg="modSp add mod ord">
        <pc:chgData name="Andrea Záhumenská - The Bridge" userId="bdd39688-302d-4b17-8d07-63199c58b6ed" providerId="ADAL" clId="{FF88D96E-4A57-4CA9-93F9-7199D4BAA679}" dt="2026-03-06T13:37:40.671" v="2991" actId="20577"/>
        <pc:sldMkLst>
          <pc:docMk/>
          <pc:sldMk cId="1721991616" sldId="265"/>
        </pc:sldMkLst>
        <pc:spChg chg="mod">
          <ac:chgData name="Andrea Záhumenská - The Bridge" userId="bdd39688-302d-4b17-8d07-63199c58b6ed" providerId="ADAL" clId="{FF88D96E-4A57-4CA9-93F9-7199D4BAA679}" dt="2026-03-05T16:04:26.906" v="2905" actId="14100"/>
          <ac:spMkLst>
            <pc:docMk/>
            <pc:sldMk cId="1721991616" sldId="265"/>
            <ac:spMk id="3" creationId="{C1748741-B6FD-00D3-6963-19B8FDB7D986}"/>
          </ac:spMkLst>
        </pc:spChg>
        <pc:spChg chg="mod">
          <ac:chgData name="Andrea Záhumenská - The Bridge" userId="bdd39688-302d-4b17-8d07-63199c58b6ed" providerId="ADAL" clId="{FF88D96E-4A57-4CA9-93F9-7199D4BAA679}" dt="2026-03-06T13:37:40.671" v="2991" actId="20577"/>
          <ac:spMkLst>
            <pc:docMk/>
            <pc:sldMk cId="1721991616" sldId="265"/>
            <ac:spMk id="4" creationId="{ECC5B386-B7D9-28EF-52C0-E144177F1A44}"/>
          </ac:spMkLst>
        </pc:spChg>
      </pc:sldChg>
      <pc:sldChg chg="modSp add mod">
        <pc:chgData name="Andrea Záhumenská - The Bridge" userId="bdd39688-302d-4b17-8d07-63199c58b6ed" providerId="ADAL" clId="{FF88D96E-4A57-4CA9-93F9-7199D4BAA679}" dt="2026-03-06T18:20:30.012" v="3069" actId="20577"/>
        <pc:sldMkLst>
          <pc:docMk/>
          <pc:sldMk cId="4036712169" sldId="266"/>
        </pc:sldMkLst>
        <pc:spChg chg="mod">
          <ac:chgData name="Andrea Záhumenská - The Bridge" userId="bdd39688-302d-4b17-8d07-63199c58b6ed" providerId="ADAL" clId="{FF88D96E-4A57-4CA9-93F9-7199D4BAA679}" dt="2026-03-04T09:50:38.009" v="2279" actId="14100"/>
          <ac:spMkLst>
            <pc:docMk/>
            <pc:sldMk cId="4036712169" sldId="266"/>
            <ac:spMk id="3" creationId="{A2486051-1A87-8A57-162E-FBD876C93E68}"/>
          </ac:spMkLst>
        </pc:spChg>
        <pc:spChg chg="mod">
          <ac:chgData name="Andrea Záhumenská - The Bridge" userId="bdd39688-302d-4b17-8d07-63199c58b6ed" providerId="ADAL" clId="{FF88D96E-4A57-4CA9-93F9-7199D4BAA679}" dt="2026-03-06T18:20:30.012" v="3069" actId="20577"/>
          <ac:spMkLst>
            <pc:docMk/>
            <pc:sldMk cId="4036712169" sldId="266"/>
            <ac:spMk id="4" creationId="{6F37DB28-D90E-DB18-4EAD-A78CDBDAA615}"/>
          </ac:spMkLst>
        </pc:spChg>
      </pc:sldChg>
      <pc:sldChg chg="modSp add mod ord">
        <pc:chgData name="Andrea Záhumenská - The Bridge" userId="bdd39688-302d-4b17-8d07-63199c58b6ed" providerId="ADAL" clId="{FF88D96E-4A57-4CA9-93F9-7199D4BAA679}" dt="2026-03-06T18:21:46.455" v="3081" actId="20577"/>
        <pc:sldMkLst>
          <pc:docMk/>
          <pc:sldMk cId="1009278201" sldId="267"/>
        </pc:sldMkLst>
        <pc:spChg chg="mod">
          <ac:chgData name="Andrea Záhumenská - The Bridge" userId="bdd39688-302d-4b17-8d07-63199c58b6ed" providerId="ADAL" clId="{FF88D96E-4A57-4CA9-93F9-7199D4BAA679}" dt="2026-03-04T09:53:44.596" v="2524" actId="113"/>
          <ac:spMkLst>
            <pc:docMk/>
            <pc:sldMk cId="1009278201" sldId="267"/>
            <ac:spMk id="3" creationId="{F44324A1-6C42-431B-6453-20892899AD34}"/>
          </ac:spMkLst>
        </pc:spChg>
        <pc:spChg chg="mod">
          <ac:chgData name="Andrea Záhumenská - The Bridge" userId="bdd39688-302d-4b17-8d07-63199c58b6ed" providerId="ADAL" clId="{FF88D96E-4A57-4CA9-93F9-7199D4BAA679}" dt="2026-03-06T18:21:46.455" v="3081" actId="20577"/>
          <ac:spMkLst>
            <pc:docMk/>
            <pc:sldMk cId="1009278201" sldId="267"/>
            <ac:spMk id="4" creationId="{F646CDFA-CECF-B21A-D05C-23DA79AB7568}"/>
          </ac:spMkLst>
        </pc:spChg>
      </pc:sldChg>
      <pc:sldChg chg="addSp modSp add mod">
        <pc:chgData name="Andrea Záhumenská - The Bridge" userId="bdd39688-302d-4b17-8d07-63199c58b6ed" providerId="ADAL" clId="{FF88D96E-4A57-4CA9-93F9-7199D4BAA679}" dt="2026-03-04T09:58:56.301" v="2721" actId="1076"/>
        <pc:sldMkLst>
          <pc:docMk/>
          <pc:sldMk cId="3918210301" sldId="268"/>
        </pc:sldMkLst>
        <pc:spChg chg="mod">
          <ac:chgData name="Andrea Záhumenská - The Bridge" userId="bdd39688-302d-4b17-8d07-63199c58b6ed" providerId="ADAL" clId="{FF88D96E-4A57-4CA9-93F9-7199D4BAA679}" dt="2026-03-04T09:58:46.739" v="2715" actId="20577"/>
          <ac:spMkLst>
            <pc:docMk/>
            <pc:sldMk cId="3918210301" sldId="268"/>
            <ac:spMk id="3" creationId="{2C1A0BA8-A3EA-5E13-3437-DDD02B2E2E62}"/>
          </ac:spMkLst>
        </pc:spChg>
        <pc:spChg chg="mod">
          <ac:chgData name="Andrea Záhumenská - The Bridge" userId="bdd39688-302d-4b17-8d07-63199c58b6ed" providerId="ADAL" clId="{FF88D96E-4A57-4CA9-93F9-7199D4BAA679}" dt="2026-03-04T09:58:45.146" v="2714" actId="20577"/>
          <ac:spMkLst>
            <pc:docMk/>
            <pc:sldMk cId="3918210301" sldId="268"/>
            <ac:spMk id="4" creationId="{8CE921A5-FEE9-7092-74BB-094C08D1D3D9}"/>
          </ac:spMkLst>
        </pc:spChg>
        <pc:picChg chg="add mod">
          <ac:chgData name="Andrea Záhumenská - The Bridge" userId="bdd39688-302d-4b17-8d07-63199c58b6ed" providerId="ADAL" clId="{FF88D96E-4A57-4CA9-93F9-7199D4BAA679}" dt="2026-03-04T09:58:56.301" v="2721" actId="1076"/>
          <ac:picMkLst>
            <pc:docMk/>
            <pc:sldMk cId="3918210301" sldId="268"/>
            <ac:picMk id="5" creationId="{F2D765EF-6CA3-51B6-1291-2D69D28405F6}"/>
          </ac:picMkLst>
        </pc:picChg>
      </pc:sldChg>
      <pc:sldChg chg="addSp delSp modSp add mod ord modClrScheme chgLayout">
        <pc:chgData name="Andrea Záhumenská - The Bridge" userId="bdd39688-302d-4b17-8d07-63199c58b6ed" providerId="ADAL" clId="{FF88D96E-4A57-4CA9-93F9-7199D4BAA679}" dt="2026-03-04T09:59:54.237" v="2735" actId="1076"/>
        <pc:sldMkLst>
          <pc:docMk/>
          <pc:sldMk cId="1890018603" sldId="269"/>
        </pc:sldMkLst>
        <pc:picChg chg="add mod">
          <ac:chgData name="Andrea Záhumenská - The Bridge" userId="bdd39688-302d-4b17-8d07-63199c58b6ed" providerId="ADAL" clId="{FF88D96E-4A57-4CA9-93F9-7199D4BAA679}" dt="2026-03-04T09:59:54.237" v="2735" actId="1076"/>
          <ac:picMkLst>
            <pc:docMk/>
            <pc:sldMk cId="1890018603" sldId="269"/>
            <ac:picMk id="5" creationId="{79E09614-33EF-A70A-8C4A-B711312569B6}"/>
          </ac:picMkLst>
        </pc:picChg>
      </pc:sldChg>
      <pc:sldChg chg="addSp delSp modSp add del mod modClrScheme modShow chgLayout">
        <pc:chgData name="Andrea Záhumenská - The Bridge" userId="bdd39688-302d-4b17-8d07-63199c58b6ed" providerId="ADAL" clId="{FF88D96E-4A57-4CA9-93F9-7199D4BAA679}" dt="2026-03-07T13:58:23.774" v="3097" actId="2696"/>
        <pc:sldMkLst>
          <pc:docMk/>
          <pc:sldMk cId="2477086705" sldId="270"/>
        </pc:sldMkLst>
      </pc:sldChg>
      <pc:sldChg chg="addSp delSp modSp add mod ord modClrScheme chgLayout">
        <pc:chgData name="Andrea Záhumenská - The Bridge" userId="bdd39688-302d-4b17-8d07-63199c58b6ed" providerId="ADAL" clId="{FF88D96E-4A57-4CA9-93F9-7199D4BAA679}" dt="2026-03-06T13:37:33.422" v="2990"/>
        <pc:sldMkLst>
          <pc:docMk/>
          <pc:sldMk cId="1884707884" sldId="271"/>
        </pc:sldMkLst>
        <pc:picChg chg="add mod">
          <ac:chgData name="Andrea Záhumenská - The Bridge" userId="bdd39688-302d-4b17-8d07-63199c58b6ed" providerId="ADAL" clId="{FF88D96E-4A57-4CA9-93F9-7199D4BAA679}" dt="2026-03-04T19:40:45.462" v="2783" actId="1076"/>
          <ac:picMkLst>
            <pc:docMk/>
            <pc:sldMk cId="1884707884" sldId="271"/>
            <ac:picMk id="6" creationId="{DC5D4801-3E93-974F-2127-1AB09A615863}"/>
          </ac:picMkLst>
        </pc:picChg>
        <pc:picChg chg="add mod">
          <ac:chgData name="Andrea Záhumenská - The Bridge" userId="bdd39688-302d-4b17-8d07-63199c58b6ed" providerId="ADAL" clId="{FF88D96E-4A57-4CA9-93F9-7199D4BAA679}" dt="2026-03-04T19:40:48.984" v="2784" actId="14100"/>
          <ac:picMkLst>
            <pc:docMk/>
            <pc:sldMk cId="1884707884" sldId="271"/>
            <ac:picMk id="8" creationId="{690882EB-90F4-ECF0-9D12-3ED2E0FAF579}"/>
          </ac:picMkLst>
        </pc:picChg>
      </pc:sldChg>
      <pc:sldChg chg="addSp delSp modSp add del mod modClrScheme chgLayout">
        <pc:chgData name="Andrea Záhumenská - The Bridge" userId="bdd39688-302d-4b17-8d07-63199c58b6ed" providerId="ADAL" clId="{FF88D96E-4A57-4CA9-93F9-7199D4BAA679}" dt="2026-03-07T14:19:57.222" v="3191" actId="2696"/>
        <pc:sldMkLst>
          <pc:docMk/>
          <pc:sldMk cId="3937579782" sldId="272"/>
        </pc:sldMkLst>
        <pc:spChg chg="add mod ord">
          <ac:chgData name="Andrea Záhumenská - The Bridge" userId="bdd39688-302d-4b17-8d07-63199c58b6ed" providerId="ADAL" clId="{FF88D96E-4A57-4CA9-93F9-7199D4BAA679}" dt="2026-03-07T14:19:54.430" v="3190" actId="6549"/>
          <ac:spMkLst>
            <pc:docMk/>
            <pc:sldMk cId="3937579782" sldId="272"/>
            <ac:spMk id="3" creationId="{F9C8B9C1-0C71-4B3A-8605-61D11284A941}"/>
          </ac:spMkLst>
        </pc:spChg>
        <pc:spChg chg="add del mod ord">
          <ac:chgData name="Andrea Záhumenská - The Bridge" userId="bdd39688-302d-4b17-8d07-63199c58b6ed" providerId="ADAL" clId="{FF88D96E-4A57-4CA9-93F9-7199D4BAA679}" dt="2026-03-07T14:19:24.134" v="3142" actId="700"/>
          <ac:spMkLst>
            <pc:docMk/>
            <pc:sldMk cId="3937579782" sldId="272"/>
            <ac:spMk id="4" creationId="{25E9EB75-5722-5874-FF23-0FD8CDEBC8B4}"/>
          </ac:spMkLst>
        </pc:spChg>
        <pc:picChg chg="del">
          <ac:chgData name="Andrea Záhumenská - The Bridge" userId="bdd39688-302d-4b17-8d07-63199c58b6ed" providerId="ADAL" clId="{FF88D96E-4A57-4CA9-93F9-7199D4BAA679}" dt="2026-03-07T14:18:51.090" v="3099" actId="478"/>
          <ac:picMkLst>
            <pc:docMk/>
            <pc:sldMk cId="3937579782" sldId="272"/>
            <ac:picMk id="5" creationId="{DBA3440F-C809-8163-D66B-56D75541163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ok 13" descr="Obrázok, na ktorom je budova, vonkajšie, ulica, scéna&#10;&#10;Automaticky generovaný popis">
            <a:extLst>
              <a:ext uri="{FF2B5EF4-FFF2-40B4-BE49-F238E27FC236}">
                <a16:creationId xmlns:a16="http://schemas.microsoft.com/office/drawing/2014/main" id="{31A54DA8-037E-432B-AA3E-D0D0269109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"/>
            <a:ext cx="5571504" cy="10287000"/>
          </a:xfrm>
          <a:prstGeom prst="rect">
            <a:avLst/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C46FCA1E-C0D2-4602-B600-D22FF68EA7DD}"/>
              </a:ext>
            </a:extLst>
          </p:cNvPr>
          <p:cNvSpPr txBox="1"/>
          <p:nvPr/>
        </p:nvSpPr>
        <p:spPr>
          <a:xfrm>
            <a:off x="8613060" y="1504331"/>
            <a:ext cx="71529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sz="10800" b="1" baseline="30000" dirty="0">
              <a:latin typeface="Source Serif Pro" panose="02040603050405020204" pitchFamily="18" charset="-18"/>
              <a:cs typeface="Times New Roman" panose="02020603050405020304" pitchFamily="18" charset="0"/>
            </a:endParaRPr>
          </a:p>
          <a:p>
            <a:r>
              <a:rPr lang="sk-SK" sz="10800" b="1" baseline="30000" dirty="0">
                <a:latin typeface="Source Serif Pro" panose="02040603050405020204" pitchFamily="18" charset="-18"/>
                <a:cs typeface="Times New Roman" panose="02020603050405020304" pitchFamily="18" charset="0"/>
              </a:rPr>
              <a:t>Práca lektora v prostredí jazykovej školy</a:t>
            </a:r>
          </a:p>
        </p:txBody>
      </p:sp>
      <p:pic>
        <p:nvPicPr>
          <p:cNvPr id="3" name="Obrázok 2" descr="Obrázok, na ktorom je kreslenie, jedlo&#10;&#10;Automaticky generovaný popis">
            <a:extLst>
              <a:ext uri="{FF2B5EF4-FFF2-40B4-BE49-F238E27FC236}">
                <a16:creationId xmlns:a16="http://schemas.microsoft.com/office/drawing/2014/main" id="{0D8322B6-699B-4D64-BE57-87C132E0B8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78" y="191731"/>
            <a:ext cx="1943926" cy="834526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AA754A93-9F10-B6E8-9B8B-5DA31E289B19}"/>
              </a:ext>
            </a:extLst>
          </p:cNvPr>
          <p:cNvSpPr txBox="1"/>
          <p:nvPr/>
        </p:nvSpPr>
        <p:spPr>
          <a:xfrm>
            <a:off x="13081819" y="6116683"/>
            <a:ext cx="3657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dirty="0"/>
              <a:t> </a:t>
            </a:r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r>
              <a:rPr lang="sk-SK" sz="2400" dirty="0"/>
              <a:t>Kontakt:</a:t>
            </a:r>
            <a:br>
              <a:rPr lang="sk-SK" sz="2400" dirty="0"/>
            </a:br>
            <a:r>
              <a:rPr lang="sk-SK" sz="2400" dirty="0"/>
              <a:t>zahumenska@thebridge.sk</a:t>
            </a:r>
          </a:p>
        </p:txBody>
      </p:sp>
    </p:spTree>
    <p:extLst>
      <p:ext uri="{BB962C8B-B14F-4D97-AF65-F5344CB8AC3E}">
        <p14:creationId xmlns:p14="http://schemas.microsoft.com/office/powerpoint/2010/main" val="147479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721942" y="245306"/>
            <a:ext cx="1537358" cy="2070493"/>
          </a:xfrm>
          <a:custGeom>
            <a:avLst/>
            <a:gdLst/>
            <a:ahLst/>
            <a:cxnLst/>
            <a:rect l="l" t="t" r="r" b="b"/>
            <a:pathLst>
              <a:path w="1537358" h="2070493">
                <a:moveTo>
                  <a:pt x="0" y="0"/>
                </a:moveTo>
                <a:lnTo>
                  <a:pt x="1537358" y="0"/>
                </a:lnTo>
                <a:lnTo>
                  <a:pt x="1537358" y="2070493"/>
                </a:lnTo>
                <a:lnTo>
                  <a:pt x="0" y="2070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300"/>
            </a:stretch>
          </a:blipFill>
        </p:spPr>
        <p:txBody>
          <a:bodyPr/>
          <a:lstStyle/>
          <a:p>
            <a:endParaRPr lang="sk-SK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F498401-BDB7-5803-4512-9DE70AC358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1047135"/>
            <a:ext cx="13280923" cy="1460091"/>
          </a:xfrm>
        </p:spPr>
        <p:txBody>
          <a:bodyPr/>
          <a:lstStyle/>
          <a:p>
            <a:endParaRPr lang="en-GB" b="1" noProof="0" dirty="0"/>
          </a:p>
        </p:txBody>
      </p:sp>
      <p:sp>
        <p:nvSpPr>
          <p:cNvPr id="4" name="Podnadpis 3">
            <a:extLst>
              <a:ext uri="{FF2B5EF4-FFF2-40B4-BE49-F238E27FC236}">
                <a16:creationId xmlns:a16="http://schemas.microsoft.com/office/drawing/2014/main" id="{187975A5-DEFD-FFF8-D0B8-AA7CEDC66D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26658" y="5589638"/>
            <a:ext cx="12801600" cy="2507225"/>
          </a:xfrm>
        </p:spPr>
        <p:txBody>
          <a:bodyPr>
            <a:normAutofit fontScale="92500" lnSpcReduction="20000"/>
          </a:bodyPr>
          <a:lstStyle/>
          <a:p>
            <a:r>
              <a:rPr lang="en-GB" noProof="0" dirty="0">
                <a:solidFill>
                  <a:schemeClr val="tx1"/>
                </a:solidFill>
              </a:rPr>
              <a:t>Argentina        Slovakia           Italy              </a:t>
            </a:r>
            <a:r>
              <a:rPr lang="sk-SK" noProof="0" dirty="0">
                <a:solidFill>
                  <a:schemeClr val="tx1"/>
                </a:solidFill>
              </a:rPr>
              <a:t>USA</a:t>
            </a:r>
            <a:endParaRPr lang="en-GB" noProof="0" dirty="0">
              <a:solidFill>
                <a:schemeClr val="tx1"/>
              </a:solidFill>
            </a:endParaRPr>
          </a:p>
          <a:p>
            <a:r>
              <a:rPr lang="en-GB" noProof="0" dirty="0">
                <a:solidFill>
                  <a:schemeClr val="tx1"/>
                </a:solidFill>
              </a:rPr>
              <a:t>UK (England, Wales, Scotland)</a:t>
            </a:r>
          </a:p>
          <a:p>
            <a:r>
              <a:rPr lang="en-GB" noProof="0" dirty="0">
                <a:solidFill>
                  <a:schemeClr val="tx1"/>
                </a:solidFill>
              </a:rPr>
              <a:t>Ireland       Indi</a:t>
            </a:r>
            <a:r>
              <a:rPr lang="sk-SK" noProof="0" dirty="0">
                <a:solidFill>
                  <a:schemeClr val="tx1"/>
                </a:solidFill>
              </a:rPr>
              <a:t>a         </a:t>
            </a:r>
            <a:r>
              <a:rPr lang="en-GB" noProof="0" dirty="0">
                <a:solidFill>
                  <a:schemeClr val="tx1"/>
                </a:solidFill>
              </a:rPr>
              <a:t>South Africa           Ukraine</a:t>
            </a:r>
          </a:p>
          <a:p>
            <a:r>
              <a:rPr lang="en-GB" noProof="0" dirty="0">
                <a:solidFill>
                  <a:schemeClr val="tx1"/>
                </a:solidFill>
              </a:rPr>
              <a:t>Moldova           Brazil</a:t>
            </a:r>
            <a:r>
              <a:rPr lang="sk-SK" noProof="0" dirty="0">
                <a:solidFill>
                  <a:schemeClr val="tx1"/>
                </a:solidFill>
              </a:rPr>
              <a:t>        </a:t>
            </a:r>
            <a:r>
              <a:rPr lang="en-GB" noProof="0" dirty="0">
                <a:solidFill>
                  <a:schemeClr val="tx1"/>
                </a:solidFill>
              </a:rPr>
              <a:t>Germany        </a:t>
            </a:r>
            <a:endParaRPr lang="sk-SK" noProof="0" dirty="0">
              <a:solidFill>
                <a:schemeClr val="tx1"/>
              </a:solidFill>
            </a:endParaRPr>
          </a:p>
          <a:p>
            <a:r>
              <a:rPr lang="en-GB" noProof="0" dirty="0">
                <a:solidFill>
                  <a:schemeClr val="tx1"/>
                </a:solidFill>
              </a:rPr>
              <a:t> Hungary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22148F39-2BC8-6EE1-A9D2-22D69CBA6B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28" y="925462"/>
            <a:ext cx="15087600" cy="37719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D7A983-FDDA-42FE-2D8F-A589EFD21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5DE86FB-8492-32EE-DB59-13480E8B8F5A}"/>
              </a:ext>
            </a:extLst>
          </p:cNvPr>
          <p:cNvSpPr/>
          <p:nvPr/>
        </p:nvSpPr>
        <p:spPr>
          <a:xfrm>
            <a:off x="15721942" y="245306"/>
            <a:ext cx="1537358" cy="2070493"/>
          </a:xfrm>
          <a:custGeom>
            <a:avLst/>
            <a:gdLst/>
            <a:ahLst/>
            <a:cxnLst/>
            <a:rect l="l" t="t" r="r" b="b"/>
            <a:pathLst>
              <a:path w="1537358" h="2070493">
                <a:moveTo>
                  <a:pt x="0" y="0"/>
                </a:moveTo>
                <a:lnTo>
                  <a:pt x="1537358" y="0"/>
                </a:lnTo>
                <a:lnTo>
                  <a:pt x="1537358" y="2070493"/>
                </a:lnTo>
                <a:lnTo>
                  <a:pt x="0" y="2070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300"/>
            </a:stretch>
          </a:blipFill>
        </p:spPr>
        <p:txBody>
          <a:bodyPr/>
          <a:lstStyle/>
          <a:p>
            <a:endParaRPr lang="en-GB" noProof="0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D4D8BC9D-10F4-1340-F91E-73F704E5DC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1157749"/>
            <a:ext cx="10832691" cy="1659193"/>
          </a:xfrm>
        </p:spPr>
        <p:txBody>
          <a:bodyPr>
            <a:normAutofit/>
          </a:bodyPr>
          <a:lstStyle/>
          <a:p>
            <a:r>
              <a:rPr lang="sk-SK" sz="3600" b="1" dirty="0">
                <a:solidFill>
                  <a:srgbClr val="FF0000"/>
                </a:solidFill>
              </a:rPr>
              <a:t>Špecifiká práce lektora v jazykovej škole</a:t>
            </a:r>
            <a:br>
              <a:rPr lang="sk-SK" sz="3600" b="1" dirty="0"/>
            </a:br>
            <a:endParaRPr lang="en-GB" sz="3600" noProof="0" dirty="0"/>
          </a:p>
        </p:txBody>
      </p:sp>
      <p:sp>
        <p:nvSpPr>
          <p:cNvPr id="4" name="Podnadpis 3">
            <a:extLst>
              <a:ext uri="{FF2B5EF4-FFF2-40B4-BE49-F238E27FC236}">
                <a16:creationId xmlns:a16="http://schemas.microsoft.com/office/drawing/2014/main" id="{2FFFE7EE-80A2-B58E-2968-9EED701A04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58297" y="3200400"/>
            <a:ext cx="13155560" cy="5928851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rôznorodé skupiny (deti, tínedžeri, dospelí, firemní klienti)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menšie skupiny (do 8 študentov)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väčší dôraz na komunikáciu a praktické použitie jazyka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>
                <a:solidFill>
                  <a:schemeClr val="tx1"/>
                </a:solidFill>
              </a:rPr>
              <a:t>dôraz </a:t>
            </a:r>
            <a:r>
              <a:rPr lang="sk-SK" dirty="0">
                <a:solidFill>
                  <a:schemeClr val="tx1"/>
                </a:solidFill>
              </a:rPr>
              <a:t>na spokojnosť klienta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nielen </a:t>
            </a:r>
            <a:r>
              <a:rPr lang="sk-SK" dirty="0" err="1">
                <a:solidFill>
                  <a:schemeClr val="tx1"/>
                </a:solidFill>
              </a:rPr>
              <a:t>general</a:t>
            </a:r>
            <a:r>
              <a:rPr lang="sk-SK" dirty="0">
                <a:solidFill>
                  <a:schemeClr val="tx1"/>
                </a:solidFill>
              </a:rPr>
              <a:t> English, ale už skôr ESP</a:t>
            </a:r>
          </a:p>
          <a:p>
            <a:endParaRPr lang="sk-SK" dirty="0">
              <a:solidFill>
                <a:schemeClr val="tx1"/>
              </a:solidFill>
            </a:endParaRPr>
          </a:p>
          <a:p>
            <a:r>
              <a:rPr lang="sk-SK" dirty="0">
                <a:solidFill>
                  <a:schemeClr val="tx1"/>
                </a:solidFill>
              </a:rPr>
              <a:t>V jazykovej škole si viac partner než autorita. </a:t>
            </a:r>
            <a:endParaRPr lang="en-GB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597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322939-298C-2E8F-E2D8-F1324EEDE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713B992-3934-D82D-233F-831935F5D663}"/>
              </a:ext>
            </a:extLst>
          </p:cNvPr>
          <p:cNvSpPr/>
          <p:nvPr/>
        </p:nvSpPr>
        <p:spPr>
          <a:xfrm>
            <a:off x="15721942" y="245306"/>
            <a:ext cx="1537358" cy="2070493"/>
          </a:xfrm>
          <a:custGeom>
            <a:avLst/>
            <a:gdLst/>
            <a:ahLst/>
            <a:cxnLst/>
            <a:rect l="l" t="t" r="r" b="b"/>
            <a:pathLst>
              <a:path w="1537358" h="2070493">
                <a:moveTo>
                  <a:pt x="0" y="0"/>
                </a:moveTo>
                <a:lnTo>
                  <a:pt x="1537358" y="0"/>
                </a:lnTo>
                <a:lnTo>
                  <a:pt x="1537358" y="2070493"/>
                </a:lnTo>
                <a:lnTo>
                  <a:pt x="0" y="2070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300"/>
            </a:stretch>
          </a:blipFill>
        </p:spPr>
        <p:txBody>
          <a:bodyPr/>
          <a:lstStyle/>
          <a:p>
            <a:endParaRPr lang="en-GB" noProof="0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C1A0BA8-A3EA-5E13-3437-DDD02B2E2E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1047135"/>
            <a:ext cx="10832691" cy="2698955"/>
          </a:xfrm>
        </p:spPr>
        <p:txBody>
          <a:bodyPr>
            <a:normAutofit/>
          </a:bodyPr>
          <a:lstStyle/>
          <a:p>
            <a:br>
              <a:rPr lang="sk-SK" sz="3600" b="1" dirty="0"/>
            </a:br>
            <a:endParaRPr lang="en-GB" sz="3600" noProof="0" dirty="0"/>
          </a:p>
        </p:txBody>
      </p:sp>
      <p:sp>
        <p:nvSpPr>
          <p:cNvPr id="4" name="Podnadpis 3">
            <a:extLst>
              <a:ext uri="{FF2B5EF4-FFF2-40B4-BE49-F238E27FC236}">
                <a16:creationId xmlns:a16="http://schemas.microsoft.com/office/drawing/2014/main" id="{8CE921A5-FEE9-7092-74BB-094C08D1D3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58297" y="3200400"/>
            <a:ext cx="13155560" cy="5928851"/>
          </a:xfrm>
        </p:spPr>
        <p:txBody>
          <a:bodyPr>
            <a:normAutofit/>
          </a:bodyPr>
          <a:lstStyle/>
          <a:p>
            <a:endParaRPr lang="sk-SK" dirty="0">
              <a:solidFill>
                <a:schemeClr val="tx1"/>
              </a:solidFill>
            </a:endParaRPr>
          </a:p>
          <a:p>
            <a:pPr algn="l"/>
            <a:endParaRPr lang="en-GB" noProof="0" dirty="0">
              <a:solidFill>
                <a:schemeClr val="tx1"/>
              </a:solidFill>
            </a:endParaRP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F2D765EF-6CA3-51B6-1291-2D69D2840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909" y="1157749"/>
            <a:ext cx="6104335" cy="776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210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ECCFC9-F63A-52EF-6E7E-5263ED0CA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1FA3619-B0CC-9901-03C2-24A23C5B1F1F}"/>
              </a:ext>
            </a:extLst>
          </p:cNvPr>
          <p:cNvSpPr/>
          <p:nvPr/>
        </p:nvSpPr>
        <p:spPr>
          <a:xfrm>
            <a:off x="15721942" y="245306"/>
            <a:ext cx="1537358" cy="2070493"/>
          </a:xfrm>
          <a:custGeom>
            <a:avLst/>
            <a:gdLst/>
            <a:ahLst/>
            <a:cxnLst/>
            <a:rect l="l" t="t" r="r" b="b"/>
            <a:pathLst>
              <a:path w="1537358" h="2070493">
                <a:moveTo>
                  <a:pt x="0" y="0"/>
                </a:moveTo>
                <a:lnTo>
                  <a:pt x="1537358" y="0"/>
                </a:lnTo>
                <a:lnTo>
                  <a:pt x="1537358" y="2070493"/>
                </a:lnTo>
                <a:lnTo>
                  <a:pt x="0" y="2070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300"/>
            </a:stretch>
          </a:blipFill>
        </p:spPr>
        <p:txBody>
          <a:bodyPr/>
          <a:lstStyle/>
          <a:p>
            <a:endParaRPr lang="en-GB" noProof="0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EE251C49-B184-B781-E0B4-33BD7A3C04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4775" y="1047135"/>
            <a:ext cx="7654411" cy="2698955"/>
          </a:xfrm>
        </p:spPr>
        <p:txBody>
          <a:bodyPr>
            <a:normAutofit/>
          </a:bodyPr>
          <a:lstStyle/>
          <a:p>
            <a:pPr algn="l"/>
            <a:r>
              <a:rPr lang="sk-SK" sz="3600" b="1" noProof="0" dirty="0">
                <a:solidFill>
                  <a:srgbClr val="FF0000"/>
                </a:solidFill>
              </a:rPr>
              <a:t>Výhody</a:t>
            </a:r>
            <a:endParaRPr lang="en-GB" sz="3600" b="1" noProof="0" dirty="0">
              <a:solidFill>
                <a:srgbClr val="FF0000"/>
              </a:solidFill>
            </a:endParaRPr>
          </a:p>
        </p:txBody>
      </p:sp>
      <p:sp>
        <p:nvSpPr>
          <p:cNvPr id="4" name="Podnadpis 3">
            <a:extLst>
              <a:ext uri="{FF2B5EF4-FFF2-40B4-BE49-F238E27FC236}">
                <a16:creationId xmlns:a16="http://schemas.microsoft.com/office/drawing/2014/main" id="{8B8D2D4C-6B10-6D6F-09E7-F8FF0E7405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2323" y="3303639"/>
            <a:ext cx="13391534" cy="4852219"/>
          </a:xfrm>
        </p:spPr>
        <p:txBody>
          <a:bodyPr>
            <a:normAutofit/>
          </a:bodyPr>
          <a:lstStyle/>
          <a:p>
            <a:pPr algn="l"/>
            <a:br>
              <a:rPr lang="sk-SK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>✔ rôznorodosť kurzov</a:t>
            </a:r>
          </a:p>
          <a:p>
            <a:pPr algn="l"/>
            <a:r>
              <a:rPr lang="sk-SK" dirty="0">
                <a:solidFill>
                  <a:schemeClr val="tx1"/>
                </a:solidFill>
              </a:rPr>
              <a:t>✔ zaujímaví klienti</a:t>
            </a:r>
          </a:p>
          <a:p>
            <a:pPr algn="l"/>
            <a:r>
              <a:rPr lang="sk-SK" dirty="0">
                <a:solidFill>
                  <a:schemeClr val="tx1"/>
                </a:solidFill>
              </a:rPr>
              <a:t>✔ medzinárodné prostredie</a:t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>✔ menej administratívy než v štátnej škole</a:t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>✔ možnosť odborného rastu a rozvoj zručností (CPD, Erasmus+, iné kurzy a konferencie)</a:t>
            </a:r>
            <a:endParaRPr lang="en-GB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762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52AB2D-A13F-60AE-F8F4-4A604E553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6F714C1-A2BD-1909-1DFD-F0FBB4361D90}"/>
              </a:ext>
            </a:extLst>
          </p:cNvPr>
          <p:cNvSpPr/>
          <p:nvPr/>
        </p:nvSpPr>
        <p:spPr>
          <a:xfrm>
            <a:off x="15721942" y="245306"/>
            <a:ext cx="1537358" cy="2070493"/>
          </a:xfrm>
          <a:custGeom>
            <a:avLst/>
            <a:gdLst/>
            <a:ahLst/>
            <a:cxnLst/>
            <a:rect l="l" t="t" r="r" b="b"/>
            <a:pathLst>
              <a:path w="1537358" h="2070493">
                <a:moveTo>
                  <a:pt x="0" y="0"/>
                </a:moveTo>
                <a:lnTo>
                  <a:pt x="1537358" y="0"/>
                </a:lnTo>
                <a:lnTo>
                  <a:pt x="1537358" y="2070493"/>
                </a:lnTo>
                <a:lnTo>
                  <a:pt x="0" y="2070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300"/>
            </a:stretch>
          </a:blipFill>
        </p:spPr>
        <p:txBody>
          <a:bodyPr/>
          <a:lstStyle/>
          <a:p>
            <a:endParaRPr lang="en-GB" noProof="0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A2486051-1A87-8A57-162E-FBD876C93E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3045" y="1047135"/>
            <a:ext cx="7846141" cy="2698955"/>
          </a:xfrm>
        </p:spPr>
        <p:txBody>
          <a:bodyPr>
            <a:normAutofit/>
          </a:bodyPr>
          <a:lstStyle/>
          <a:p>
            <a:pPr algn="l"/>
            <a:r>
              <a:rPr lang="sk-SK" sz="3600" b="1" noProof="0" dirty="0">
                <a:solidFill>
                  <a:srgbClr val="FF0000"/>
                </a:solidFill>
              </a:rPr>
              <a:t>Výzvy </a:t>
            </a:r>
            <a:endParaRPr lang="en-GB" sz="3600" b="1" noProof="0" dirty="0">
              <a:solidFill>
                <a:srgbClr val="FF0000"/>
              </a:solidFill>
            </a:endParaRPr>
          </a:p>
        </p:txBody>
      </p:sp>
      <p:sp>
        <p:nvSpPr>
          <p:cNvPr id="4" name="Podnadpis 3">
            <a:extLst>
              <a:ext uri="{FF2B5EF4-FFF2-40B4-BE49-F238E27FC236}">
                <a16:creationId xmlns:a16="http://schemas.microsoft.com/office/drawing/2014/main" id="{6F37DB28-D90E-DB18-4EAD-A78CDBDAA6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1316" y="3628104"/>
            <a:ext cx="13332541" cy="5501148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tx1"/>
                </a:solidFill>
              </a:rPr>
              <a:t> nestabilný rozvrh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tx1"/>
                </a:solidFill>
              </a:rPr>
              <a:t>výpadky hodín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tx1"/>
                </a:solidFill>
              </a:rPr>
              <a:t>potreba prípravy na rôzne úrovne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tx1"/>
                </a:solidFill>
              </a:rPr>
              <a:t>v</a:t>
            </a:r>
            <a:r>
              <a:rPr lang="sk-SK" noProof="0" dirty="0" err="1">
                <a:solidFill>
                  <a:schemeClr val="tx1"/>
                </a:solidFill>
              </a:rPr>
              <a:t>ýkyvy</a:t>
            </a:r>
            <a:r>
              <a:rPr lang="sk-SK" noProof="0" dirty="0">
                <a:solidFill>
                  <a:schemeClr val="tx1"/>
                </a:solidFill>
              </a:rPr>
              <a:t> trhu</a:t>
            </a:r>
            <a:endParaRPr lang="en-GB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712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18F29F-81A0-9A9C-AB00-5ABFCC4FB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C173FC2-B811-B401-80C6-A3DB0B700473}"/>
              </a:ext>
            </a:extLst>
          </p:cNvPr>
          <p:cNvSpPr/>
          <p:nvPr/>
        </p:nvSpPr>
        <p:spPr>
          <a:xfrm>
            <a:off x="15721942" y="245306"/>
            <a:ext cx="1537358" cy="2070493"/>
          </a:xfrm>
          <a:custGeom>
            <a:avLst/>
            <a:gdLst/>
            <a:ahLst/>
            <a:cxnLst/>
            <a:rect l="l" t="t" r="r" b="b"/>
            <a:pathLst>
              <a:path w="1537358" h="2070493">
                <a:moveTo>
                  <a:pt x="0" y="0"/>
                </a:moveTo>
                <a:lnTo>
                  <a:pt x="1537358" y="0"/>
                </a:lnTo>
                <a:lnTo>
                  <a:pt x="1537358" y="2070493"/>
                </a:lnTo>
                <a:lnTo>
                  <a:pt x="0" y="2070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300"/>
            </a:stretch>
          </a:blipFill>
        </p:spPr>
        <p:txBody>
          <a:bodyPr/>
          <a:lstStyle/>
          <a:p>
            <a:endParaRPr lang="en-GB" noProof="0" dirty="0"/>
          </a:p>
        </p:txBody>
      </p:sp>
      <p:pic>
        <p:nvPicPr>
          <p:cNvPr id="6" name="Obrázok 5" descr="Obrázok, na ktorom je text, animák, sova, plagát&#10;&#10;Obsah vygenerovaný pomocou AI môže byť nesprávny.">
            <a:extLst>
              <a:ext uri="{FF2B5EF4-FFF2-40B4-BE49-F238E27FC236}">
                <a16:creationId xmlns:a16="http://schemas.microsoft.com/office/drawing/2014/main" id="{DC5D4801-3E93-974F-2127-1AB09A615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3564" y="3746090"/>
            <a:ext cx="6905736" cy="5247370"/>
          </a:xfrm>
          <a:prstGeom prst="rect">
            <a:avLst/>
          </a:prstGeom>
        </p:spPr>
      </p:pic>
      <p:pic>
        <p:nvPicPr>
          <p:cNvPr id="8" name="Obrázok 7" descr="Obrázok, na ktorom je exteriér, ošatenie, zem, osoba&#10;&#10;Obsah vygenerovaný pomocou AI môže byť nesprávny.">
            <a:extLst>
              <a:ext uri="{FF2B5EF4-FFF2-40B4-BE49-F238E27FC236}">
                <a16:creationId xmlns:a16="http://schemas.microsoft.com/office/drawing/2014/main" id="{690882EB-90F4-ECF0-9D12-3ED2E0FAF5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508" y="663162"/>
            <a:ext cx="9658347" cy="489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707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5326AD-1027-9552-2272-9D5B81CFC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BD313D0-1972-9FC8-5671-4F5751F119B3}"/>
              </a:ext>
            </a:extLst>
          </p:cNvPr>
          <p:cNvSpPr/>
          <p:nvPr/>
        </p:nvSpPr>
        <p:spPr>
          <a:xfrm>
            <a:off x="15721942" y="245306"/>
            <a:ext cx="1537358" cy="2070493"/>
          </a:xfrm>
          <a:custGeom>
            <a:avLst/>
            <a:gdLst/>
            <a:ahLst/>
            <a:cxnLst/>
            <a:rect l="l" t="t" r="r" b="b"/>
            <a:pathLst>
              <a:path w="1537358" h="2070493">
                <a:moveTo>
                  <a:pt x="0" y="0"/>
                </a:moveTo>
                <a:lnTo>
                  <a:pt x="1537358" y="0"/>
                </a:lnTo>
                <a:lnTo>
                  <a:pt x="1537358" y="2070493"/>
                </a:lnTo>
                <a:lnTo>
                  <a:pt x="0" y="2070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300"/>
            </a:stretch>
          </a:blipFill>
        </p:spPr>
        <p:txBody>
          <a:bodyPr/>
          <a:lstStyle/>
          <a:p>
            <a:endParaRPr lang="en-GB" noProof="0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F44324A1-6C42-431B-6453-20892899A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1047135"/>
            <a:ext cx="9033387" cy="2698955"/>
          </a:xfrm>
        </p:spPr>
        <p:txBody>
          <a:bodyPr>
            <a:normAutofit/>
          </a:bodyPr>
          <a:lstStyle/>
          <a:p>
            <a:r>
              <a:rPr lang="sk-SK" sz="3600" b="1" noProof="0" dirty="0">
                <a:solidFill>
                  <a:srgbClr val="FF0000"/>
                </a:solidFill>
              </a:rPr>
              <a:t>Ako prežiť prvý rok a nezblázniť sa </a:t>
            </a:r>
            <a:r>
              <a:rPr lang="sk-SK" sz="3600" noProof="0" dirty="0">
                <a:sym typeface="Wingdings" panose="05000000000000000000" pitchFamily="2" charset="2"/>
              </a:rPr>
              <a:t></a:t>
            </a:r>
            <a:endParaRPr lang="en-GB" sz="3600" noProof="0" dirty="0"/>
          </a:p>
        </p:txBody>
      </p:sp>
      <p:sp>
        <p:nvSpPr>
          <p:cNvPr id="4" name="Podnadpis 3">
            <a:extLst>
              <a:ext uri="{FF2B5EF4-FFF2-40B4-BE49-F238E27FC236}">
                <a16:creationId xmlns:a16="http://schemas.microsoft.com/office/drawing/2014/main" id="{F646CDFA-CECF-B21A-D05C-23DA79AB75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8077" y="3746090"/>
            <a:ext cx="13435780" cy="5383161"/>
          </a:xfrm>
        </p:spPr>
        <p:txBody>
          <a:bodyPr>
            <a:normAutofit/>
          </a:bodyPr>
          <a:lstStyle/>
          <a:p>
            <a:pPr algn="l"/>
            <a:r>
              <a:rPr lang="sk-SK" dirty="0">
                <a:solidFill>
                  <a:schemeClr val="tx1"/>
                </a:solidFill>
              </a:rPr>
              <a:t>✔ nezačni s príliš veľa kurzmi</a:t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>✔ pripravuj si hodiny systematicky, ale nie perfekcionisticky (</a:t>
            </a:r>
            <a:r>
              <a:rPr lang="sk-SK" dirty="0" err="1">
                <a:solidFill>
                  <a:schemeClr val="tx1"/>
                </a:solidFill>
              </a:rPr>
              <a:t>mentoring</a:t>
            </a:r>
            <a:r>
              <a:rPr lang="sk-SK" dirty="0">
                <a:solidFill>
                  <a:schemeClr val="tx1"/>
                </a:solidFill>
              </a:rPr>
              <a:t>)</a:t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>✔ buduj si „banku aktivít“</a:t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>✔ pýtaj si spätnú väzbu</a:t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>✔ nastav si hranice (čas, komunikácia mimo hodín)</a:t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>✔ počítaj s tým, že prvé mesiace budú náročné</a:t>
            </a:r>
          </a:p>
          <a:p>
            <a:pPr algn="l"/>
            <a:r>
              <a:rPr lang="sk-SK" dirty="0">
                <a:solidFill>
                  <a:schemeClr val="tx1"/>
                </a:solidFill>
              </a:rPr>
              <a:t>✔ využívaj podporný systém školy</a:t>
            </a:r>
            <a:endParaRPr lang="en-GB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278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92A5EB-7C8B-0475-FC19-53B49E639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62A9652-7484-DB20-0857-59903B38DD51}"/>
              </a:ext>
            </a:extLst>
          </p:cNvPr>
          <p:cNvSpPr/>
          <p:nvPr/>
        </p:nvSpPr>
        <p:spPr>
          <a:xfrm>
            <a:off x="15721942" y="245306"/>
            <a:ext cx="1537358" cy="2070493"/>
          </a:xfrm>
          <a:custGeom>
            <a:avLst/>
            <a:gdLst/>
            <a:ahLst/>
            <a:cxnLst/>
            <a:rect l="l" t="t" r="r" b="b"/>
            <a:pathLst>
              <a:path w="1537358" h="2070493">
                <a:moveTo>
                  <a:pt x="0" y="0"/>
                </a:moveTo>
                <a:lnTo>
                  <a:pt x="1537358" y="0"/>
                </a:lnTo>
                <a:lnTo>
                  <a:pt x="1537358" y="2070493"/>
                </a:lnTo>
                <a:lnTo>
                  <a:pt x="0" y="2070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300"/>
            </a:stretch>
          </a:blipFill>
        </p:spPr>
        <p:txBody>
          <a:bodyPr/>
          <a:lstStyle/>
          <a:p>
            <a:endParaRPr lang="en-GB" noProof="0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1748741-B6FD-00D3-6963-19B8FDB7D9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383459"/>
            <a:ext cx="9033387" cy="1799302"/>
          </a:xfrm>
        </p:spPr>
        <p:txBody>
          <a:bodyPr>
            <a:normAutofit/>
          </a:bodyPr>
          <a:lstStyle/>
          <a:p>
            <a:r>
              <a:rPr lang="sk-SK" sz="3600" b="1" noProof="0" dirty="0">
                <a:solidFill>
                  <a:srgbClr val="FF0000"/>
                </a:solidFill>
              </a:rPr>
              <a:t>Ako si vybrať jazykovú školu?</a:t>
            </a:r>
            <a:endParaRPr lang="en-GB" sz="3600" b="1" noProof="0" dirty="0">
              <a:solidFill>
                <a:srgbClr val="FF0000"/>
              </a:solidFill>
            </a:endParaRPr>
          </a:p>
        </p:txBody>
      </p:sp>
      <p:sp>
        <p:nvSpPr>
          <p:cNvPr id="4" name="Podnadpis 3">
            <a:extLst>
              <a:ext uri="{FF2B5EF4-FFF2-40B4-BE49-F238E27FC236}">
                <a16:creationId xmlns:a16="http://schemas.microsoft.com/office/drawing/2014/main" id="{ECC5B386-B7D9-28EF-52C0-E144177F1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865" y="2551472"/>
            <a:ext cx="13774993" cy="6577780"/>
          </a:xfrm>
        </p:spPr>
        <p:txBody>
          <a:bodyPr>
            <a:normAutofit/>
          </a:bodyPr>
          <a:lstStyle/>
          <a:p>
            <a:pPr algn="l"/>
            <a:r>
              <a:rPr lang="sk-SK" b="1" dirty="0">
                <a:solidFill>
                  <a:schemeClr val="tx1"/>
                </a:solidFill>
              </a:rPr>
              <a:t>Na čo sa pýtať: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Aká je podpora pre nových lektorov?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Poskytujú metodické vedenie?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k-SK">
                <a:solidFill>
                  <a:schemeClr val="tx1"/>
                </a:solidFill>
              </a:rPr>
              <a:t>Aké </a:t>
            </a:r>
            <a:r>
              <a:rPr lang="sk-SK" dirty="0">
                <a:solidFill>
                  <a:schemeClr val="tx1"/>
                </a:solidFill>
              </a:rPr>
              <a:t>sú hodnoty školy a ako ich škola „žije“?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Ako je nastavené CPD?</a:t>
            </a:r>
          </a:p>
          <a:p>
            <a:pPr algn="l"/>
            <a:endParaRPr lang="sk-SK" b="1" dirty="0">
              <a:solidFill>
                <a:schemeClr val="tx1"/>
              </a:solidFill>
            </a:endParaRPr>
          </a:p>
          <a:p>
            <a:pPr algn="l"/>
            <a:r>
              <a:rPr lang="sk-SK" b="1" dirty="0">
                <a:solidFill>
                  <a:schemeClr val="tx1"/>
                </a:solidFill>
              </a:rPr>
              <a:t>Varovné signály: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nejasné podmienky odmeňovania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nulová metodická podpora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</a:rPr>
              <a:t>vysoká fluktuácia lektorov</a:t>
            </a:r>
          </a:p>
          <a:p>
            <a:pPr algn="l"/>
            <a:endParaRPr lang="en-GB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991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0D5214-05F2-554B-C269-175AFCBF3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16F7365-AF15-75D2-1742-07BA7D56D809}"/>
              </a:ext>
            </a:extLst>
          </p:cNvPr>
          <p:cNvSpPr/>
          <p:nvPr/>
        </p:nvSpPr>
        <p:spPr>
          <a:xfrm>
            <a:off x="15721942" y="245306"/>
            <a:ext cx="1537358" cy="2070493"/>
          </a:xfrm>
          <a:custGeom>
            <a:avLst/>
            <a:gdLst/>
            <a:ahLst/>
            <a:cxnLst/>
            <a:rect l="l" t="t" r="r" b="b"/>
            <a:pathLst>
              <a:path w="1537358" h="2070493">
                <a:moveTo>
                  <a:pt x="0" y="0"/>
                </a:moveTo>
                <a:lnTo>
                  <a:pt x="1537358" y="0"/>
                </a:lnTo>
                <a:lnTo>
                  <a:pt x="1537358" y="2070493"/>
                </a:lnTo>
                <a:lnTo>
                  <a:pt x="0" y="2070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300"/>
            </a:stretch>
          </a:blipFill>
        </p:spPr>
        <p:txBody>
          <a:bodyPr/>
          <a:lstStyle/>
          <a:p>
            <a:endParaRPr lang="en-GB" noProof="0" dirty="0"/>
          </a:p>
        </p:txBody>
      </p:sp>
      <p:pic>
        <p:nvPicPr>
          <p:cNvPr id="5" name="Picture 6" descr="I'm A Teacher What's Your Superpower (1520437)">
            <a:extLst>
              <a:ext uri="{FF2B5EF4-FFF2-40B4-BE49-F238E27FC236}">
                <a16:creationId xmlns:a16="http://schemas.microsoft.com/office/drawing/2014/main" id="{79E09614-33EF-A70A-8C4A-B71131256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481" y="1356852"/>
            <a:ext cx="9793215" cy="7123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0018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E6AA653F86EF14590FEF6E6FC5DA127" ma:contentTypeVersion="14" ma:contentTypeDescription="Umožňuje vytvoriť nový dokument." ma:contentTypeScope="" ma:versionID="02bdd4c9dfb8a07f9ae29f7307b18788">
  <xsd:schema xmlns:xsd="http://www.w3.org/2001/XMLSchema" xmlns:xs="http://www.w3.org/2001/XMLSchema" xmlns:p="http://schemas.microsoft.com/office/2006/metadata/properties" xmlns:ns2="71d3fef3-1e38-493f-89ae-bb4647ae775e" xmlns:ns3="ff33f25a-66a4-49bd-b34b-04c6b308ba05" targetNamespace="http://schemas.microsoft.com/office/2006/metadata/properties" ma:root="true" ma:fieldsID="770f430b9558988fb887432a075ebd4c" ns2:_="" ns3:_="">
    <xsd:import namespace="71d3fef3-1e38-493f-89ae-bb4647ae775e"/>
    <xsd:import namespace="ff33f25a-66a4-49bd-b34b-04c6b308ba0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d3fef3-1e38-493f-89ae-bb4647ae775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Hodnota identifikátora dokumentu" ma:description="Hodnota identifikátora dokumentu priradená k tejto položke." ma:indexed="true" ma:internalName="_dlc_DocId" ma:readOnly="true">
      <xsd:simpleType>
        <xsd:restriction base="dms:Text"/>
      </xsd:simpleType>
    </xsd:element>
    <xsd:element name="_dlc_DocIdUrl" ma:index="9" nillable="true" ma:displayName="Identifikátor dokumentu" ma:description="Trvalé prepojenie na tento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0" nillable="true" ma:displayName="Taxonomy Catch All Column" ma:hidden="true" ma:list="{ae59e71b-ed51-4ffe-95fb-4f2f541e3628}" ma:internalName="TaxCatchAll" ma:showField="CatchAllData" ma:web="71d3fef3-1e38-493f-89ae-bb4647ae775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33f25a-66a4-49bd-b34b-04c6b308ba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Značky obrázka" ma:readOnly="false" ma:fieldId="{5cf76f15-5ced-4ddc-b409-7134ff3c332f}" ma:taxonomyMulti="true" ma:sspId="6d5b2eab-de96-43a0-85ab-130148ab40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1d3fef3-1e38-493f-89ae-bb4647ae775e" xsi:nil="true"/>
    <lcf76f155ced4ddcb4097134ff3c332f xmlns="ff33f25a-66a4-49bd-b34b-04c6b308ba05">
      <Terms xmlns="http://schemas.microsoft.com/office/infopath/2007/PartnerControls"/>
    </lcf76f155ced4ddcb4097134ff3c332f>
    <_dlc_DocId xmlns="71d3fef3-1e38-493f-89ae-bb4647ae775e">XYCY5PM7KMUN-755660529-26188</_dlc_DocId>
    <_dlc_DocIdUrl xmlns="71d3fef3-1e38-493f-89ae-bb4647ae775e">
      <Url>https://thebridgesksk.sharepoint.com/sites/TheBridge/_layouts/15/DocIdRedir.aspx?ID=XYCY5PM7KMUN-755660529-26188</Url>
      <Description>XYCY5PM7KMUN-755660529-26188</Description>
    </_dlc_DocIdUrl>
  </documentManagement>
</p:properties>
</file>

<file path=customXml/itemProps1.xml><?xml version="1.0" encoding="utf-8"?>
<ds:datastoreItem xmlns:ds="http://schemas.openxmlformats.org/officeDocument/2006/customXml" ds:itemID="{7BD3C359-5D04-4FE8-8077-18CB4F972C39}">
  <ds:schemaRefs>
    <ds:schemaRef ds:uri="71d3fef3-1e38-493f-89ae-bb4647ae775e"/>
    <ds:schemaRef ds:uri="ff33f25a-66a4-49bd-b34b-04c6b308ba0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8F4CF1E-BD06-4828-9029-3545D2E8696E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AB2ED613-B0B5-496E-9733-70EBF781EA7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7DEAFFA7-C417-46A6-9ABA-EA33C3CA8353}">
  <ds:schemaRefs>
    <ds:schemaRef ds:uri="71d3fef3-1e38-493f-89ae-bb4647ae775e"/>
    <ds:schemaRef ds:uri="ff33f25a-66a4-49bd-b34b-04c6b308ba05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263</Words>
  <Application>Microsoft Office PowerPoint</Application>
  <PresentationFormat>Vlastná</PresentationFormat>
  <Paragraphs>44</Paragraphs>
  <Slides>10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5" baseType="lpstr">
      <vt:lpstr>Arial</vt:lpstr>
      <vt:lpstr>Calibri</vt:lpstr>
      <vt:lpstr>Source Serif Pro</vt:lpstr>
      <vt:lpstr>Wingdings</vt:lpstr>
      <vt:lpstr>Office Theme</vt:lpstr>
      <vt:lpstr>Prezentácia programu PowerPoint</vt:lpstr>
      <vt:lpstr>Prezentácia programu PowerPoint</vt:lpstr>
      <vt:lpstr>Špecifiká práce lektora v jazykovej škole </vt:lpstr>
      <vt:lpstr> </vt:lpstr>
      <vt:lpstr>Výhody</vt:lpstr>
      <vt:lpstr>Výzvy </vt:lpstr>
      <vt:lpstr>Prezentácia programu PowerPoint</vt:lpstr>
      <vt:lpstr>Ako prežiť prvý rok a nezblázniť sa </vt:lpstr>
      <vt:lpstr>Ako si vybrať jazykovú školu?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bridge_prezentacia_template</dc:title>
  <dc:creator>Andrea Záhumenská - The Bridge</dc:creator>
  <cp:lastModifiedBy>Andrea Záhumenská - The Bridge</cp:lastModifiedBy>
  <cp:revision>2</cp:revision>
  <dcterms:created xsi:type="dcterms:W3CDTF">2006-08-16T00:00:00Z</dcterms:created>
  <dcterms:modified xsi:type="dcterms:W3CDTF">2026-03-07T14:20:54Z</dcterms:modified>
  <dc:identifier>DAGessxaeYw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0x0101001E6AA653F86EF14590FEF6E6FC5DA127</vt:lpwstr>
  </property>
  <property fmtid="{D5CDD505-2E9C-101B-9397-08002B2CF9AE}" pid="3" name="_dlc_DocIdItemGuid">
    <vt:lpwstr>2486f8c5-863b-4258-8edf-e4da638348ee</vt:lpwstr>
  </property>
  <property fmtid="{D5CDD505-2E9C-101B-9397-08002B2CF9AE}" pid="4" name="MediaServiceImageTags">
    <vt:lpwstr/>
  </property>
</Properties>
</file>