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7" r:id="rId10"/>
    <p:sldId id="306" r:id="rId11"/>
    <p:sldId id="271" r:id="rId12"/>
    <p:sldId id="272" r:id="rId13"/>
    <p:sldId id="273" r:id="rId14"/>
    <p:sldId id="278" r:id="rId15"/>
    <p:sldId id="308" r:id="rId16"/>
    <p:sldId id="282" r:id="rId17"/>
    <p:sldId id="311" r:id="rId18"/>
    <p:sldId id="307" r:id="rId19"/>
    <p:sldId id="309" r:id="rId20"/>
    <p:sldId id="279" r:id="rId21"/>
    <p:sldId id="280" r:id="rId22"/>
    <p:sldId id="283" r:id="rId23"/>
    <p:sldId id="313" r:id="rId24"/>
    <p:sldId id="312" r:id="rId25"/>
  </p:sldIdLst>
  <p:sldSz cx="9144000" cy="5143500" type="screen16x9"/>
  <p:notesSz cx="6858000" cy="9144000"/>
  <p:embeddedFontLst>
    <p:embeddedFont>
      <p:font typeface="Lexend Zetta" panose="020B0604020202020204" charset="-18"/>
      <p:regular r:id="rId27"/>
      <p:bold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  <p:embeddedFont>
      <p:font typeface="Bebas Neue" panose="020B0604020202020204" charset="-18"/>
      <p:regular r:id="rId33"/>
    </p:embeddedFont>
    <p:embeddedFont>
      <p:font typeface="Michroma" panose="020B0604020202020204" charset="-18"/>
      <p:regular r:id="rId34"/>
    </p:embeddedFont>
    <p:embeddedFont>
      <p:font typeface="Jua" panose="020B0604020202020204" charset="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27871F-7362-448F-8489-3E755D189D5B}">
  <a:tblStyle styleId="{EB27871F-7362-448F-8489-3E755D189D5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63CF2C-24D5-451F-8896-7377058A54FD}" type="doc">
      <dgm:prSet loTypeId="urn:microsoft.com/office/officeart/2005/8/layout/hList7" loCatId="relationship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sk-SK"/>
        </a:p>
      </dgm:t>
    </dgm:pt>
    <dgm:pt modelId="{E20753E2-11C6-4290-8FDE-ECB3523C8100}">
      <dgm:prSet phldrT="[Text]" custT="1"/>
      <dgm:spPr/>
      <dgm:t>
        <a:bodyPr/>
        <a:lstStyle/>
        <a:p>
          <a:r>
            <a:rPr lang="sk-SK" sz="900" b="1" dirty="0" smtClean="0"/>
            <a:t>komunikácia</a:t>
          </a:r>
          <a:endParaRPr lang="sk-SK" sz="900" b="1" dirty="0"/>
        </a:p>
      </dgm:t>
    </dgm:pt>
    <dgm:pt modelId="{CC510791-4477-4DBF-8980-178806C1C97F}" type="parTrans" cxnId="{98CEF03D-B601-4A20-8CCB-76F56A7B1ECB}">
      <dgm:prSet/>
      <dgm:spPr/>
      <dgm:t>
        <a:bodyPr/>
        <a:lstStyle/>
        <a:p>
          <a:endParaRPr lang="sk-SK"/>
        </a:p>
      </dgm:t>
    </dgm:pt>
    <dgm:pt modelId="{3952093B-7838-4F4E-BE41-84180483AF33}" type="sibTrans" cxnId="{98CEF03D-B601-4A20-8CCB-76F56A7B1ECB}">
      <dgm:prSet/>
      <dgm:spPr/>
      <dgm:t>
        <a:bodyPr/>
        <a:lstStyle/>
        <a:p>
          <a:endParaRPr lang="sk-SK"/>
        </a:p>
      </dgm:t>
    </dgm:pt>
    <dgm:pt modelId="{3E6B2466-CF11-45CA-89AE-60D2D3158BD1}">
      <dgm:prSet phldrT="[Text]" custT="1"/>
      <dgm:spPr/>
      <dgm:t>
        <a:bodyPr/>
        <a:lstStyle/>
        <a:p>
          <a:pPr algn="ctr"/>
          <a:r>
            <a:rPr lang="sk-SK" sz="900" b="1" dirty="0" smtClean="0"/>
            <a:t>obsah</a:t>
          </a:r>
          <a:endParaRPr lang="sk-SK" sz="900" b="1" dirty="0"/>
        </a:p>
      </dgm:t>
    </dgm:pt>
    <dgm:pt modelId="{C76D79E9-BABC-4012-AFA7-F1A4AAA81E7A}" type="parTrans" cxnId="{65D89B43-C7CA-49B0-8E77-841DB6D669BF}">
      <dgm:prSet/>
      <dgm:spPr/>
      <dgm:t>
        <a:bodyPr/>
        <a:lstStyle/>
        <a:p>
          <a:endParaRPr lang="sk-SK"/>
        </a:p>
      </dgm:t>
    </dgm:pt>
    <dgm:pt modelId="{14EE2703-79FE-4517-89C8-E8E7FEBE11D0}" type="sibTrans" cxnId="{65D89B43-C7CA-49B0-8E77-841DB6D669BF}">
      <dgm:prSet/>
      <dgm:spPr/>
      <dgm:t>
        <a:bodyPr/>
        <a:lstStyle/>
        <a:p>
          <a:endParaRPr lang="sk-SK"/>
        </a:p>
      </dgm:t>
    </dgm:pt>
    <dgm:pt modelId="{036FB5DC-2493-4E5C-A692-66AFEFA726F8}">
      <dgm:prSet phldrT="[Text]" custT="1"/>
      <dgm:spPr/>
      <dgm:t>
        <a:bodyPr/>
        <a:lstStyle/>
        <a:p>
          <a:r>
            <a:rPr lang="sk-SK" sz="900" b="1" dirty="0" err="1" smtClean="0"/>
            <a:t>kognícia</a:t>
          </a:r>
          <a:endParaRPr lang="sk-SK" sz="900" b="1" dirty="0"/>
        </a:p>
      </dgm:t>
    </dgm:pt>
    <dgm:pt modelId="{31437ACE-2225-47B6-AE5E-19939184CE66}" type="parTrans" cxnId="{BFF1D601-A70F-45CD-AE63-36115FBF1956}">
      <dgm:prSet/>
      <dgm:spPr/>
      <dgm:t>
        <a:bodyPr/>
        <a:lstStyle/>
        <a:p>
          <a:endParaRPr lang="sk-SK"/>
        </a:p>
      </dgm:t>
    </dgm:pt>
    <dgm:pt modelId="{D90990BD-CEC9-400F-B3C5-638BFAB98B17}" type="sibTrans" cxnId="{BFF1D601-A70F-45CD-AE63-36115FBF1956}">
      <dgm:prSet/>
      <dgm:spPr/>
      <dgm:t>
        <a:bodyPr/>
        <a:lstStyle/>
        <a:p>
          <a:endParaRPr lang="sk-SK"/>
        </a:p>
      </dgm:t>
    </dgm:pt>
    <dgm:pt modelId="{D50BF4C2-188D-449A-B094-969CB6719A94}">
      <dgm:prSet phldrT="[Text]" custT="1"/>
      <dgm:spPr/>
      <dgm:t>
        <a:bodyPr/>
        <a:lstStyle/>
        <a:p>
          <a:r>
            <a:rPr lang="sk-SK" sz="900" b="1" dirty="0" smtClean="0"/>
            <a:t>kultúra</a:t>
          </a:r>
          <a:endParaRPr lang="sk-SK" sz="900" b="1" dirty="0"/>
        </a:p>
      </dgm:t>
    </dgm:pt>
    <dgm:pt modelId="{E7CA0E9E-7558-41CA-B2B5-B5C3EFE808F6}" type="parTrans" cxnId="{40EF3984-0CE3-4163-BA84-67920A3FBECE}">
      <dgm:prSet/>
      <dgm:spPr/>
      <dgm:t>
        <a:bodyPr/>
        <a:lstStyle/>
        <a:p>
          <a:endParaRPr lang="sk-SK"/>
        </a:p>
      </dgm:t>
    </dgm:pt>
    <dgm:pt modelId="{460455B9-DEED-4AB6-B9EA-BDD49A1C7547}" type="sibTrans" cxnId="{40EF3984-0CE3-4163-BA84-67920A3FBECE}">
      <dgm:prSet/>
      <dgm:spPr/>
      <dgm:t>
        <a:bodyPr/>
        <a:lstStyle/>
        <a:p>
          <a:endParaRPr lang="sk-SK"/>
        </a:p>
      </dgm:t>
    </dgm:pt>
    <dgm:pt modelId="{A564A1E6-A370-403D-9E3C-493E0532DC48}" type="pres">
      <dgm:prSet presAssocID="{0C63CF2C-24D5-451F-8896-7377058A54F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C67711CB-69BD-45EE-BAF6-099EA037F32F}" type="pres">
      <dgm:prSet presAssocID="{0C63CF2C-24D5-451F-8896-7377058A54FD}" presName="fgShape" presStyleLbl="fgShp" presStyleIdx="0" presStyleCnt="1"/>
      <dgm:spPr/>
    </dgm:pt>
    <dgm:pt modelId="{DE047E2B-EC44-4264-88B5-A1CA40CE2DAA}" type="pres">
      <dgm:prSet presAssocID="{0C63CF2C-24D5-451F-8896-7377058A54FD}" presName="linComp" presStyleCnt="0"/>
      <dgm:spPr/>
    </dgm:pt>
    <dgm:pt modelId="{E6344BE7-E034-4E5E-8114-8813C7DE21B6}" type="pres">
      <dgm:prSet presAssocID="{E20753E2-11C6-4290-8FDE-ECB3523C8100}" presName="compNode" presStyleCnt="0"/>
      <dgm:spPr/>
    </dgm:pt>
    <dgm:pt modelId="{48BBB8E8-5960-4C45-8F38-ED961256F907}" type="pres">
      <dgm:prSet presAssocID="{E20753E2-11C6-4290-8FDE-ECB3523C8100}" presName="bkgdShape" presStyleLbl="node1" presStyleIdx="0" presStyleCnt="4"/>
      <dgm:spPr/>
      <dgm:t>
        <a:bodyPr/>
        <a:lstStyle/>
        <a:p>
          <a:endParaRPr lang="sk-SK"/>
        </a:p>
      </dgm:t>
    </dgm:pt>
    <dgm:pt modelId="{487817D4-3B17-4911-9F7D-7F98DD90F755}" type="pres">
      <dgm:prSet presAssocID="{E20753E2-11C6-4290-8FDE-ECB3523C8100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751EFB21-DFDB-48B5-9C6A-16DC6647FC06}" type="pres">
      <dgm:prSet presAssocID="{E20753E2-11C6-4290-8FDE-ECB3523C8100}" presName="invisiNode" presStyleLbl="node1" presStyleIdx="0" presStyleCnt="4"/>
      <dgm:spPr/>
    </dgm:pt>
    <dgm:pt modelId="{066FF1F7-7E8D-423D-BCB4-103DDDC903C1}" type="pres">
      <dgm:prSet presAssocID="{E20753E2-11C6-4290-8FDE-ECB3523C8100}" presName="imagNode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Obrázok série držiaci sa za ruky"/>
        </a:ext>
      </dgm:extLst>
    </dgm:pt>
    <dgm:pt modelId="{ED41B0AC-3A4D-4551-8B24-F9589251CB8D}" type="pres">
      <dgm:prSet presAssocID="{3952093B-7838-4F4E-BE41-84180483AF33}" presName="sibTrans" presStyleLbl="sibTrans2D1" presStyleIdx="0" presStyleCnt="0"/>
      <dgm:spPr/>
      <dgm:t>
        <a:bodyPr/>
        <a:lstStyle/>
        <a:p>
          <a:endParaRPr lang="sk-SK"/>
        </a:p>
      </dgm:t>
    </dgm:pt>
    <dgm:pt modelId="{03557F99-3D71-486B-80F5-02928F9A42A1}" type="pres">
      <dgm:prSet presAssocID="{3E6B2466-CF11-45CA-89AE-60D2D3158BD1}" presName="compNode" presStyleCnt="0"/>
      <dgm:spPr/>
    </dgm:pt>
    <dgm:pt modelId="{64125431-5BBB-4C62-8F24-5A6C48841C85}" type="pres">
      <dgm:prSet presAssocID="{3E6B2466-CF11-45CA-89AE-60D2D3158BD1}" presName="bkgdShape" presStyleLbl="node1" presStyleIdx="1" presStyleCnt="4"/>
      <dgm:spPr/>
      <dgm:t>
        <a:bodyPr/>
        <a:lstStyle/>
        <a:p>
          <a:endParaRPr lang="sk-SK"/>
        </a:p>
      </dgm:t>
    </dgm:pt>
    <dgm:pt modelId="{F95C58FD-BA87-4FC7-862D-0024AF0AF486}" type="pres">
      <dgm:prSet presAssocID="{3E6B2466-CF11-45CA-89AE-60D2D3158BD1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67D6A73-2FA3-4E28-86F4-C24121F7C4B6}" type="pres">
      <dgm:prSet presAssocID="{3E6B2466-CF11-45CA-89AE-60D2D3158BD1}" presName="invisiNode" presStyleLbl="node1" presStyleIdx="1" presStyleCnt="4"/>
      <dgm:spPr/>
    </dgm:pt>
    <dgm:pt modelId="{65860D2A-CBA0-4E8A-AE12-6262629195DA}" type="pres">
      <dgm:prSet presAssocID="{3E6B2466-CF11-45CA-89AE-60D2D3158BD1}" presName="imagNode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odrá a ružový mramor, ako napríklad návrh"/>
        </a:ext>
      </dgm:extLst>
    </dgm:pt>
    <dgm:pt modelId="{F6E454C3-04B9-4D32-8695-B55C5253F24A}" type="pres">
      <dgm:prSet presAssocID="{14EE2703-79FE-4517-89C8-E8E7FEBE11D0}" presName="sibTrans" presStyleLbl="sibTrans2D1" presStyleIdx="0" presStyleCnt="0"/>
      <dgm:spPr/>
      <dgm:t>
        <a:bodyPr/>
        <a:lstStyle/>
        <a:p>
          <a:endParaRPr lang="sk-SK"/>
        </a:p>
      </dgm:t>
    </dgm:pt>
    <dgm:pt modelId="{66E4ACFF-BE0A-4976-8BC9-4CF085976934}" type="pres">
      <dgm:prSet presAssocID="{036FB5DC-2493-4E5C-A692-66AFEFA726F8}" presName="compNode" presStyleCnt="0"/>
      <dgm:spPr/>
    </dgm:pt>
    <dgm:pt modelId="{24AA3C4D-EACE-4478-A635-00AF38F508DB}" type="pres">
      <dgm:prSet presAssocID="{036FB5DC-2493-4E5C-A692-66AFEFA726F8}" presName="bkgdShape" presStyleLbl="node1" presStyleIdx="2" presStyleCnt="4"/>
      <dgm:spPr/>
      <dgm:t>
        <a:bodyPr/>
        <a:lstStyle/>
        <a:p>
          <a:endParaRPr lang="sk-SK"/>
        </a:p>
      </dgm:t>
    </dgm:pt>
    <dgm:pt modelId="{1668262B-D789-4C73-9394-29309E341055}" type="pres">
      <dgm:prSet presAssocID="{036FB5DC-2493-4E5C-A692-66AFEFA726F8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A814F66-1704-4877-800F-822270214AE8}" type="pres">
      <dgm:prSet presAssocID="{036FB5DC-2493-4E5C-A692-66AFEFA726F8}" presName="invisiNode" presStyleLbl="node1" presStyleIdx="2" presStyleCnt="4"/>
      <dgm:spPr/>
    </dgm:pt>
    <dgm:pt modelId="{D370B60A-8059-4371-9F2D-F2A7F6A2BB97}" type="pres">
      <dgm:prSet presAssocID="{036FB5DC-2493-4E5C-A692-66AFEFA726F8}" presName="imagNode" presStyleLbl="fgImgPlace1" presStyleIdx="2" presStyleCnt="4"/>
      <dgm:spPr>
        <a:blipFill>
          <a:blip xmlns:r="http://schemas.openxmlformats.org/officeDocument/2006/relationships" r:embed="rId3"/>
          <a:srcRect/>
          <a:stretch>
            <a:fillRect l="-39000" r="-39000"/>
          </a:stretch>
        </a:blipFill>
      </dgm:spPr>
      <dgm:extLst>
        <a:ext uri="{E40237B7-FDA0-4F09-8148-C483321AD2D9}">
          <dgm14:cNvPr xmlns:dgm14="http://schemas.microsoft.com/office/drawing/2010/diagram" id="0" name="" descr="Kopa farebných zakladačov"/>
        </a:ext>
      </dgm:extLst>
    </dgm:pt>
    <dgm:pt modelId="{BA28CC1A-F192-4D2B-9F74-B681F36DF66D}" type="pres">
      <dgm:prSet presAssocID="{D90990BD-CEC9-400F-B3C5-638BFAB98B17}" presName="sibTrans" presStyleLbl="sibTrans2D1" presStyleIdx="0" presStyleCnt="0"/>
      <dgm:spPr/>
      <dgm:t>
        <a:bodyPr/>
        <a:lstStyle/>
        <a:p>
          <a:endParaRPr lang="sk-SK"/>
        </a:p>
      </dgm:t>
    </dgm:pt>
    <dgm:pt modelId="{75A0CD8D-1306-49D0-A562-5C2945B10250}" type="pres">
      <dgm:prSet presAssocID="{D50BF4C2-188D-449A-B094-969CB6719A94}" presName="compNode" presStyleCnt="0"/>
      <dgm:spPr/>
    </dgm:pt>
    <dgm:pt modelId="{25BACBE4-735C-4417-86CD-CA53D1D9D8AA}" type="pres">
      <dgm:prSet presAssocID="{D50BF4C2-188D-449A-B094-969CB6719A94}" presName="bkgdShape" presStyleLbl="node1" presStyleIdx="3" presStyleCnt="4"/>
      <dgm:spPr/>
      <dgm:t>
        <a:bodyPr/>
        <a:lstStyle/>
        <a:p>
          <a:endParaRPr lang="sk-SK"/>
        </a:p>
      </dgm:t>
    </dgm:pt>
    <dgm:pt modelId="{2298EF18-B585-4CB0-B86E-25BFA2A41D9F}" type="pres">
      <dgm:prSet presAssocID="{D50BF4C2-188D-449A-B094-969CB6719A94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63BD440-CF16-4FA3-88E7-D05759B11975}" type="pres">
      <dgm:prSet presAssocID="{D50BF4C2-188D-449A-B094-969CB6719A94}" presName="invisiNode" presStyleLbl="node1" presStyleIdx="3" presStyleCnt="4"/>
      <dgm:spPr/>
    </dgm:pt>
    <dgm:pt modelId="{29C05BCC-7489-4892-8DE1-A6B2C14C528B}" type="pres">
      <dgm:prSet presAssocID="{D50BF4C2-188D-449A-B094-969CB6719A94}" presName="imagNode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Abstraktné skrútenie viacfarebných káblov"/>
        </a:ext>
      </dgm:extLst>
    </dgm:pt>
  </dgm:ptLst>
  <dgm:cxnLst>
    <dgm:cxn modelId="{D792D133-EB6D-446C-B896-32A988A455B7}" type="presOf" srcId="{036FB5DC-2493-4E5C-A692-66AFEFA726F8}" destId="{24AA3C4D-EACE-4478-A635-00AF38F508DB}" srcOrd="0" destOrd="0" presId="urn:microsoft.com/office/officeart/2005/8/layout/hList7"/>
    <dgm:cxn modelId="{63283C9A-9EFF-4323-B4E2-B96022FC5999}" type="presOf" srcId="{3E6B2466-CF11-45CA-89AE-60D2D3158BD1}" destId="{64125431-5BBB-4C62-8F24-5A6C48841C85}" srcOrd="0" destOrd="0" presId="urn:microsoft.com/office/officeart/2005/8/layout/hList7"/>
    <dgm:cxn modelId="{98CEF03D-B601-4A20-8CCB-76F56A7B1ECB}" srcId="{0C63CF2C-24D5-451F-8896-7377058A54FD}" destId="{E20753E2-11C6-4290-8FDE-ECB3523C8100}" srcOrd="0" destOrd="0" parTransId="{CC510791-4477-4DBF-8980-178806C1C97F}" sibTransId="{3952093B-7838-4F4E-BE41-84180483AF33}"/>
    <dgm:cxn modelId="{7C5A0891-0B1E-4B6D-B5D7-B5572B8B799C}" type="presOf" srcId="{D50BF4C2-188D-449A-B094-969CB6719A94}" destId="{2298EF18-B585-4CB0-B86E-25BFA2A41D9F}" srcOrd="1" destOrd="0" presId="urn:microsoft.com/office/officeart/2005/8/layout/hList7"/>
    <dgm:cxn modelId="{8B3AFA94-9016-4BED-B708-557CE7690F9D}" type="presOf" srcId="{D90990BD-CEC9-400F-B3C5-638BFAB98B17}" destId="{BA28CC1A-F192-4D2B-9F74-B681F36DF66D}" srcOrd="0" destOrd="0" presId="urn:microsoft.com/office/officeart/2005/8/layout/hList7"/>
    <dgm:cxn modelId="{40A3C40F-D3B2-4335-8F2D-E22D4DA74169}" type="presOf" srcId="{14EE2703-79FE-4517-89C8-E8E7FEBE11D0}" destId="{F6E454C3-04B9-4D32-8695-B55C5253F24A}" srcOrd="0" destOrd="0" presId="urn:microsoft.com/office/officeart/2005/8/layout/hList7"/>
    <dgm:cxn modelId="{DA9DE938-C886-4B46-8972-92A262C2740A}" type="presOf" srcId="{D50BF4C2-188D-449A-B094-969CB6719A94}" destId="{25BACBE4-735C-4417-86CD-CA53D1D9D8AA}" srcOrd="0" destOrd="0" presId="urn:microsoft.com/office/officeart/2005/8/layout/hList7"/>
    <dgm:cxn modelId="{0F2996EC-4EF9-4AF2-8CEF-A83345120B6B}" type="presOf" srcId="{E20753E2-11C6-4290-8FDE-ECB3523C8100}" destId="{48BBB8E8-5960-4C45-8F38-ED961256F907}" srcOrd="0" destOrd="0" presId="urn:microsoft.com/office/officeart/2005/8/layout/hList7"/>
    <dgm:cxn modelId="{17580E38-AE29-43DD-8A5C-8CA8EBE0A87B}" type="presOf" srcId="{3952093B-7838-4F4E-BE41-84180483AF33}" destId="{ED41B0AC-3A4D-4551-8B24-F9589251CB8D}" srcOrd="0" destOrd="0" presId="urn:microsoft.com/office/officeart/2005/8/layout/hList7"/>
    <dgm:cxn modelId="{B61183D7-0440-4403-9587-A1B18B1BFBE9}" type="presOf" srcId="{3E6B2466-CF11-45CA-89AE-60D2D3158BD1}" destId="{F95C58FD-BA87-4FC7-862D-0024AF0AF486}" srcOrd="1" destOrd="0" presId="urn:microsoft.com/office/officeart/2005/8/layout/hList7"/>
    <dgm:cxn modelId="{65D89B43-C7CA-49B0-8E77-841DB6D669BF}" srcId="{0C63CF2C-24D5-451F-8896-7377058A54FD}" destId="{3E6B2466-CF11-45CA-89AE-60D2D3158BD1}" srcOrd="1" destOrd="0" parTransId="{C76D79E9-BABC-4012-AFA7-F1A4AAA81E7A}" sibTransId="{14EE2703-79FE-4517-89C8-E8E7FEBE11D0}"/>
    <dgm:cxn modelId="{86ACEE4B-E816-45C5-8664-15AB55CF2642}" type="presOf" srcId="{E20753E2-11C6-4290-8FDE-ECB3523C8100}" destId="{487817D4-3B17-4911-9F7D-7F98DD90F755}" srcOrd="1" destOrd="0" presId="urn:microsoft.com/office/officeart/2005/8/layout/hList7"/>
    <dgm:cxn modelId="{40EF3984-0CE3-4163-BA84-67920A3FBECE}" srcId="{0C63CF2C-24D5-451F-8896-7377058A54FD}" destId="{D50BF4C2-188D-449A-B094-969CB6719A94}" srcOrd="3" destOrd="0" parTransId="{E7CA0E9E-7558-41CA-B2B5-B5C3EFE808F6}" sibTransId="{460455B9-DEED-4AB6-B9EA-BDD49A1C7547}"/>
    <dgm:cxn modelId="{B4471116-811A-4CBA-9D1E-00A84893128A}" type="presOf" srcId="{0C63CF2C-24D5-451F-8896-7377058A54FD}" destId="{A564A1E6-A370-403D-9E3C-493E0532DC48}" srcOrd="0" destOrd="0" presId="urn:microsoft.com/office/officeart/2005/8/layout/hList7"/>
    <dgm:cxn modelId="{BFF1D601-A70F-45CD-AE63-36115FBF1956}" srcId="{0C63CF2C-24D5-451F-8896-7377058A54FD}" destId="{036FB5DC-2493-4E5C-A692-66AFEFA726F8}" srcOrd="2" destOrd="0" parTransId="{31437ACE-2225-47B6-AE5E-19939184CE66}" sibTransId="{D90990BD-CEC9-400F-B3C5-638BFAB98B17}"/>
    <dgm:cxn modelId="{3364CFA3-E752-402D-B0BA-32A33CDA9AD8}" type="presOf" srcId="{036FB5DC-2493-4E5C-A692-66AFEFA726F8}" destId="{1668262B-D789-4C73-9394-29309E341055}" srcOrd="1" destOrd="0" presId="urn:microsoft.com/office/officeart/2005/8/layout/hList7"/>
    <dgm:cxn modelId="{36CCBD40-C01B-45C1-AF42-F9E6FE6373C1}" type="presParOf" srcId="{A564A1E6-A370-403D-9E3C-493E0532DC48}" destId="{C67711CB-69BD-45EE-BAF6-099EA037F32F}" srcOrd="0" destOrd="0" presId="urn:microsoft.com/office/officeart/2005/8/layout/hList7"/>
    <dgm:cxn modelId="{5B36B85D-C3BB-4AEA-8828-C691EC72C377}" type="presParOf" srcId="{A564A1E6-A370-403D-9E3C-493E0532DC48}" destId="{DE047E2B-EC44-4264-88B5-A1CA40CE2DAA}" srcOrd="1" destOrd="0" presId="urn:microsoft.com/office/officeart/2005/8/layout/hList7"/>
    <dgm:cxn modelId="{16217DB6-1BB7-4F20-91EA-E2A23B24BB8C}" type="presParOf" srcId="{DE047E2B-EC44-4264-88B5-A1CA40CE2DAA}" destId="{E6344BE7-E034-4E5E-8114-8813C7DE21B6}" srcOrd="0" destOrd="0" presId="urn:microsoft.com/office/officeart/2005/8/layout/hList7"/>
    <dgm:cxn modelId="{09569C14-C764-4F91-BC68-9814B5EF7F58}" type="presParOf" srcId="{E6344BE7-E034-4E5E-8114-8813C7DE21B6}" destId="{48BBB8E8-5960-4C45-8F38-ED961256F907}" srcOrd="0" destOrd="0" presId="urn:microsoft.com/office/officeart/2005/8/layout/hList7"/>
    <dgm:cxn modelId="{51071499-F735-4524-AA9C-D438439AF15F}" type="presParOf" srcId="{E6344BE7-E034-4E5E-8114-8813C7DE21B6}" destId="{487817D4-3B17-4911-9F7D-7F98DD90F755}" srcOrd="1" destOrd="0" presId="urn:microsoft.com/office/officeart/2005/8/layout/hList7"/>
    <dgm:cxn modelId="{8049C028-E9F3-4036-9F95-29FE066D37A1}" type="presParOf" srcId="{E6344BE7-E034-4E5E-8114-8813C7DE21B6}" destId="{751EFB21-DFDB-48B5-9C6A-16DC6647FC06}" srcOrd="2" destOrd="0" presId="urn:microsoft.com/office/officeart/2005/8/layout/hList7"/>
    <dgm:cxn modelId="{18789AF3-19F2-430E-8250-AC4462F37530}" type="presParOf" srcId="{E6344BE7-E034-4E5E-8114-8813C7DE21B6}" destId="{066FF1F7-7E8D-423D-BCB4-103DDDC903C1}" srcOrd="3" destOrd="0" presId="urn:microsoft.com/office/officeart/2005/8/layout/hList7"/>
    <dgm:cxn modelId="{85CED090-96BE-4EEE-95A9-4E9A9EED84EE}" type="presParOf" srcId="{DE047E2B-EC44-4264-88B5-A1CA40CE2DAA}" destId="{ED41B0AC-3A4D-4551-8B24-F9589251CB8D}" srcOrd="1" destOrd="0" presId="urn:microsoft.com/office/officeart/2005/8/layout/hList7"/>
    <dgm:cxn modelId="{6CB8271F-A982-4C3C-88A9-6F9CE10E64CF}" type="presParOf" srcId="{DE047E2B-EC44-4264-88B5-A1CA40CE2DAA}" destId="{03557F99-3D71-486B-80F5-02928F9A42A1}" srcOrd="2" destOrd="0" presId="urn:microsoft.com/office/officeart/2005/8/layout/hList7"/>
    <dgm:cxn modelId="{9F9CDB9F-BEB5-4370-A277-6D6C5435EDF2}" type="presParOf" srcId="{03557F99-3D71-486B-80F5-02928F9A42A1}" destId="{64125431-5BBB-4C62-8F24-5A6C48841C85}" srcOrd="0" destOrd="0" presId="urn:microsoft.com/office/officeart/2005/8/layout/hList7"/>
    <dgm:cxn modelId="{F5E15AB1-21B3-4284-B9DD-CF6302823C07}" type="presParOf" srcId="{03557F99-3D71-486B-80F5-02928F9A42A1}" destId="{F95C58FD-BA87-4FC7-862D-0024AF0AF486}" srcOrd="1" destOrd="0" presId="urn:microsoft.com/office/officeart/2005/8/layout/hList7"/>
    <dgm:cxn modelId="{5D77F6AC-83A0-42FF-8FCF-894323E91E6C}" type="presParOf" srcId="{03557F99-3D71-486B-80F5-02928F9A42A1}" destId="{567D6A73-2FA3-4E28-86F4-C24121F7C4B6}" srcOrd="2" destOrd="0" presId="urn:microsoft.com/office/officeart/2005/8/layout/hList7"/>
    <dgm:cxn modelId="{55FB4C14-72B8-425E-8FE2-423810A18932}" type="presParOf" srcId="{03557F99-3D71-486B-80F5-02928F9A42A1}" destId="{65860D2A-CBA0-4E8A-AE12-6262629195DA}" srcOrd="3" destOrd="0" presId="urn:microsoft.com/office/officeart/2005/8/layout/hList7"/>
    <dgm:cxn modelId="{2B359E31-6CB4-4E5A-A5D4-36BE46D07009}" type="presParOf" srcId="{DE047E2B-EC44-4264-88B5-A1CA40CE2DAA}" destId="{F6E454C3-04B9-4D32-8695-B55C5253F24A}" srcOrd="3" destOrd="0" presId="urn:microsoft.com/office/officeart/2005/8/layout/hList7"/>
    <dgm:cxn modelId="{B9060989-226A-43EB-845B-C948B17E4FA5}" type="presParOf" srcId="{DE047E2B-EC44-4264-88B5-A1CA40CE2DAA}" destId="{66E4ACFF-BE0A-4976-8BC9-4CF085976934}" srcOrd="4" destOrd="0" presId="urn:microsoft.com/office/officeart/2005/8/layout/hList7"/>
    <dgm:cxn modelId="{ADB99706-9AB1-42E6-8213-537900E549F1}" type="presParOf" srcId="{66E4ACFF-BE0A-4976-8BC9-4CF085976934}" destId="{24AA3C4D-EACE-4478-A635-00AF38F508DB}" srcOrd="0" destOrd="0" presId="urn:microsoft.com/office/officeart/2005/8/layout/hList7"/>
    <dgm:cxn modelId="{747BF07A-658F-4BAD-87F7-6206E6B2D529}" type="presParOf" srcId="{66E4ACFF-BE0A-4976-8BC9-4CF085976934}" destId="{1668262B-D789-4C73-9394-29309E341055}" srcOrd="1" destOrd="0" presId="urn:microsoft.com/office/officeart/2005/8/layout/hList7"/>
    <dgm:cxn modelId="{8716EE4C-1D5B-4703-BD67-3D6D6E53DA66}" type="presParOf" srcId="{66E4ACFF-BE0A-4976-8BC9-4CF085976934}" destId="{5A814F66-1704-4877-800F-822270214AE8}" srcOrd="2" destOrd="0" presId="urn:microsoft.com/office/officeart/2005/8/layout/hList7"/>
    <dgm:cxn modelId="{E9A33F62-6F31-4327-8C41-D5BA96E83BFA}" type="presParOf" srcId="{66E4ACFF-BE0A-4976-8BC9-4CF085976934}" destId="{D370B60A-8059-4371-9F2D-F2A7F6A2BB97}" srcOrd="3" destOrd="0" presId="urn:microsoft.com/office/officeart/2005/8/layout/hList7"/>
    <dgm:cxn modelId="{42205616-8007-4061-89D3-9FE03ED6A576}" type="presParOf" srcId="{DE047E2B-EC44-4264-88B5-A1CA40CE2DAA}" destId="{BA28CC1A-F192-4D2B-9F74-B681F36DF66D}" srcOrd="5" destOrd="0" presId="urn:microsoft.com/office/officeart/2005/8/layout/hList7"/>
    <dgm:cxn modelId="{52CB4CFA-FA10-404E-94EA-E98DC493ECBA}" type="presParOf" srcId="{DE047E2B-EC44-4264-88B5-A1CA40CE2DAA}" destId="{75A0CD8D-1306-49D0-A562-5C2945B10250}" srcOrd="6" destOrd="0" presId="urn:microsoft.com/office/officeart/2005/8/layout/hList7"/>
    <dgm:cxn modelId="{6657BC91-5A05-49A1-B142-88AC8969B3AA}" type="presParOf" srcId="{75A0CD8D-1306-49D0-A562-5C2945B10250}" destId="{25BACBE4-735C-4417-86CD-CA53D1D9D8AA}" srcOrd="0" destOrd="0" presId="urn:microsoft.com/office/officeart/2005/8/layout/hList7"/>
    <dgm:cxn modelId="{F6B1F362-9FE4-4B38-B4FB-D6374BF43635}" type="presParOf" srcId="{75A0CD8D-1306-49D0-A562-5C2945B10250}" destId="{2298EF18-B585-4CB0-B86E-25BFA2A41D9F}" srcOrd="1" destOrd="0" presId="urn:microsoft.com/office/officeart/2005/8/layout/hList7"/>
    <dgm:cxn modelId="{7EB3FC58-706D-4D88-BBA0-F432E49A55A3}" type="presParOf" srcId="{75A0CD8D-1306-49D0-A562-5C2945B10250}" destId="{563BD440-CF16-4FA3-88E7-D05759B11975}" srcOrd="2" destOrd="0" presId="urn:microsoft.com/office/officeart/2005/8/layout/hList7"/>
    <dgm:cxn modelId="{70ABBA62-80DB-44B0-AEED-E27D8F10C651}" type="presParOf" srcId="{75A0CD8D-1306-49D0-A562-5C2945B10250}" destId="{29C05BCC-7489-4892-8DE1-A6B2C14C528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BB8E8-5960-4C45-8F38-ED961256F907}">
      <dsp:nvSpPr>
        <dsp:cNvPr id="0" name=""/>
        <dsp:cNvSpPr/>
      </dsp:nvSpPr>
      <dsp:spPr>
        <a:xfrm>
          <a:off x="799" y="0"/>
          <a:ext cx="838015" cy="1516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komunikácia</a:t>
          </a:r>
          <a:endParaRPr lang="sk-SK" sz="900" b="1" kern="1200" dirty="0"/>
        </a:p>
      </dsp:txBody>
      <dsp:txXfrm>
        <a:off x="799" y="606790"/>
        <a:ext cx="838015" cy="606790"/>
      </dsp:txXfrm>
    </dsp:sp>
    <dsp:sp modelId="{066FF1F7-7E8D-423D-BCB4-103DDDC903C1}">
      <dsp:nvSpPr>
        <dsp:cNvPr id="0" name=""/>
        <dsp:cNvSpPr/>
      </dsp:nvSpPr>
      <dsp:spPr>
        <a:xfrm>
          <a:off x="167230" y="91018"/>
          <a:ext cx="505153" cy="505153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125431-5BBB-4C62-8F24-5A6C48841C85}">
      <dsp:nvSpPr>
        <dsp:cNvPr id="0" name=""/>
        <dsp:cNvSpPr/>
      </dsp:nvSpPr>
      <dsp:spPr>
        <a:xfrm>
          <a:off x="863955" y="0"/>
          <a:ext cx="838015" cy="1516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obsah</a:t>
          </a:r>
          <a:endParaRPr lang="sk-SK" sz="900" b="1" kern="1200" dirty="0"/>
        </a:p>
      </dsp:txBody>
      <dsp:txXfrm>
        <a:off x="863955" y="606790"/>
        <a:ext cx="838015" cy="606790"/>
      </dsp:txXfrm>
    </dsp:sp>
    <dsp:sp modelId="{65860D2A-CBA0-4E8A-AE12-6262629195DA}">
      <dsp:nvSpPr>
        <dsp:cNvPr id="0" name=""/>
        <dsp:cNvSpPr/>
      </dsp:nvSpPr>
      <dsp:spPr>
        <a:xfrm>
          <a:off x="1030386" y="91018"/>
          <a:ext cx="505153" cy="505153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AA3C4D-EACE-4478-A635-00AF38F508DB}">
      <dsp:nvSpPr>
        <dsp:cNvPr id="0" name=""/>
        <dsp:cNvSpPr/>
      </dsp:nvSpPr>
      <dsp:spPr>
        <a:xfrm>
          <a:off x="1727111" y="0"/>
          <a:ext cx="838015" cy="1516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err="1" smtClean="0"/>
            <a:t>kognícia</a:t>
          </a:r>
          <a:endParaRPr lang="sk-SK" sz="900" b="1" kern="1200" dirty="0"/>
        </a:p>
      </dsp:txBody>
      <dsp:txXfrm>
        <a:off x="1727111" y="606790"/>
        <a:ext cx="838015" cy="606790"/>
      </dsp:txXfrm>
    </dsp:sp>
    <dsp:sp modelId="{D370B60A-8059-4371-9F2D-F2A7F6A2BB97}">
      <dsp:nvSpPr>
        <dsp:cNvPr id="0" name=""/>
        <dsp:cNvSpPr/>
      </dsp:nvSpPr>
      <dsp:spPr>
        <a:xfrm>
          <a:off x="1893542" y="91018"/>
          <a:ext cx="505153" cy="505153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39000" r="-3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ACBE4-735C-4417-86CD-CA53D1D9D8AA}">
      <dsp:nvSpPr>
        <dsp:cNvPr id="0" name=""/>
        <dsp:cNvSpPr/>
      </dsp:nvSpPr>
      <dsp:spPr>
        <a:xfrm>
          <a:off x="2590267" y="0"/>
          <a:ext cx="838015" cy="15169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kultúra</a:t>
          </a:r>
          <a:endParaRPr lang="sk-SK" sz="900" b="1" kern="1200" dirty="0"/>
        </a:p>
      </dsp:txBody>
      <dsp:txXfrm>
        <a:off x="2590267" y="606790"/>
        <a:ext cx="838015" cy="606790"/>
      </dsp:txXfrm>
    </dsp:sp>
    <dsp:sp modelId="{29C05BCC-7489-4892-8DE1-A6B2C14C528B}">
      <dsp:nvSpPr>
        <dsp:cNvPr id="0" name=""/>
        <dsp:cNvSpPr/>
      </dsp:nvSpPr>
      <dsp:spPr>
        <a:xfrm>
          <a:off x="2756698" y="91018"/>
          <a:ext cx="505153" cy="505153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7711CB-69BD-45EE-BAF6-099EA037F32F}">
      <dsp:nvSpPr>
        <dsp:cNvPr id="0" name=""/>
        <dsp:cNvSpPr/>
      </dsp:nvSpPr>
      <dsp:spPr>
        <a:xfrm>
          <a:off x="137163" y="1213581"/>
          <a:ext cx="3154755" cy="227546"/>
        </a:xfrm>
        <a:prstGeom prst="leftRightArrow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52f9694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d52f9694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7e36bced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c7e36bced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d5d2e292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d5d2e292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7e36bceda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c7e36bceda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c7e36bceda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c7e36bceda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c7e36bceda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c7e36bceda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c7e36bceda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c7e36bceda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c7e36bceda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c7e36bceda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c7e36bceda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c7e36bceda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218b304e94d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218b304e94d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048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c7e36bceda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c7e36bceda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c7e36bceda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c7e36bceda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7e36bceda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c7e36bceda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d5fcb03c8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d5fcb03c8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d5fcb03c8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d5fcb03c8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5483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c7e36bceda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c7e36bceda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d5fcb03c8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d5fcb03c8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3475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d5fcb03c8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d5fcb03c8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3339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d5fcb03c8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d5fcb03c8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4805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cc18597998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cc18597998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c7e36bceda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c7e36bceda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c7e36bceda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c7e36bceda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288223" y="1130675"/>
            <a:ext cx="45675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000">
                <a:solidFill>
                  <a:srgbClr val="191919"/>
                </a:solidFill>
                <a:latin typeface="Michroma"/>
                <a:ea typeface="Michroma"/>
                <a:cs typeface="Michroma"/>
                <a:sym typeface="Michrom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31100" y="3740650"/>
            <a:ext cx="64818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rgbClr val="00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684813" y="1960925"/>
            <a:ext cx="6828000" cy="9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26738" y="1660050"/>
            <a:ext cx="2099700" cy="182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 b="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684813" y="2812100"/>
            <a:ext cx="5097600" cy="3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 b="0" u="none"/>
            </a:lvl1pPr>
            <a:lvl2pPr marL="914400" lvl="1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 b="0" u="none"/>
            </a:lvl2pPr>
            <a:lvl3pPr marL="1371600" lvl="2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 b="0" u="none"/>
            </a:lvl3pPr>
            <a:lvl4pPr marL="1828800" lvl="3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 b="0" u="none"/>
            </a:lvl4pPr>
            <a:lvl5pPr marL="2286000" lvl="4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 b="0" u="none"/>
            </a:lvl5pPr>
            <a:lvl6pPr marL="2743200" lvl="5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 b="0" u="none"/>
            </a:lvl6pPr>
            <a:lvl7pPr marL="3200400" lvl="6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 b="0" u="none"/>
            </a:lvl7pPr>
            <a:lvl8pPr marL="3657600" lvl="7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 b="0" u="none"/>
            </a:lvl8pPr>
            <a:lvl9pPr marL="4114800" lvl="8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 b="0" u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354200" y="1561175"/>
            <a:ext cx="2710200" cy="713400"/>
          </a:xfrm>
          <a:prstGeom prst="rect">
            <a:avLst/>
          </a:prstGeom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 sz="2200" b="1">
                <a:solidFill>
                  <a:schemeClr val="lt1"/>
                </a:solidFill>
                <a:latin typeface="Lexend Zetta"/>
                <a:ea typeface="Lexend Zetta"/>
                <a:cs typeface="Lexend Zetta"/>
                <a:sym typeface="Lexend Zett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5275050" y="2475575"/>
            <a:ext cx="2710200" cy="713400"/>
          </a:xfrm>
          <a:prstGeom prst="rect">
            <a:avLst/>
          </a:prstGeom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 sz="2200" b="1">
                <a:solidFill>
                  <a:schemeClr val="lt1"/>
                </a:solidFill>
                <a:latin typeface="Lexend Zetta"/>
                <a:ea typeface="Lexend Zetta"/>
                <a:cs typeface="Lexend Zetta"/>
                <a:sym typeface="Lexend Zett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1354200" y="2699000"/>
            <a:ext cx="2710200" cy="11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5275050" y="2699000"/>
            <a:ext cx="2710200" cy="11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720000" y="1524425"/>
            <a:ext cx="5801100" cy="572700"/>
          </a:xfrm>
          <a:prstGeom prst="rect">
            <a:avLst/>
          </a:prstGeom>
          <a:effectLst>
            <a:outerShdw dist="28575" dir="864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ubTitle" idx="1"/>
          </p:nvPr>
        </p:nvSpPr>
        <p:spPr>
          <a:xfrm>
            <a:off x="1154100" y="2399650"/>
            <a:ext cx="4932900" cy="11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3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623625" y="1161300"/>
            <a:ext cx="5896800" cy="1554000"/>
          </a:xfrm>
          <a:prstGeom prst="rect">
            <a:avLst/>
          </a:prstGeom>
          <a:effectLst>
            <a:outerShdw dist="12382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97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 b="0" u="none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39725" y="895975"/>
            <a:ext cx="4172700" cy="1774200"/>
          </a:xfrm>
          <a:prstGeom prst="rect">
            <a:avLst/>
          </a:prstGeom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9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ubTitle" idx="1"/>
          </p:nvPr>
        </p:nvSpPr>
        <p:spPr>
          <a:xfrm>
            <a:off x="739725" y="2822575"/>
            <a:ext cx="3720600" cy="1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2099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5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9" name="Google Shape;39;p11"/>
          <p:cNvSpPr txBox="1">
            <a:spLocks noGrp="1"/>
          </p:cNvSpPr>
          <p:nvPr>
            <p:ph type="subTitle" idx="1"/>
          </p:nvPr>
        </p:nvSpPr>
        <p:spPr>
          <a:xfrm>
            <a:off x="1284000" y="2793025"/>
            <a:ext cx="65760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7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title"/>
          </p:nvPr>
        </p:nvSpPr>
        <p:spPr>
          <a:xfrm>
            <a:off x="2031413" y="2292975"/>
            <a:ext cx="5097600" cy="13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title" idx="2" hasCustomPrompt="1"/>
          </p:nvPr>
        </p:nvSpPr>
        <p:spPr>
          <a:xfrm>
            <a:off x="3530363" y="982425"/>
            <a:ext cx="2099700" cy="13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6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1"/>
          </p:nvPr>
        </p:nvSpPr>
        <p:spPr>
          <a:xfrm>
            <a:off x="2025938" y="3603675"/>
            <a:ext cx="5097600" cy="5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9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>
            <a:spLocks noGrp="1"/>
          </p:cNvSpPr>
          <p:nvPr>
            <p:ph type="title"/>
          </p:nvPr>
        </p:nvSpPr>
        <p:spPr>
          <a:xfrm>
            <a:off x="2024163" y="2663925"/>
            <a:ext cx="5097600" cy="7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title" idx="2" hasCustomPrompt="1"/>
          </p:nvPr>
        </p:nvSpPr>
        <p:spPr>
          <a:xfrm>
            <a:off x="3523100" y="1353375"/>
            <a:ext cx="2099700" cy="13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600" b="1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8" name="Google Shape;48;p14"/>
          <p:cNvSpPr txBox="1">
            <a:spLocks noGrp="1"/>
          </p:cNvSpPr>
          <p:nvPr>
            <p:ph type="subTitle" idx="1"/>
          </p:nvPr>
        </p:nvSpPr>
        <p:spPr>
          <a:xfrm>
            <a:off x="2022225" y="3390225"/>
            <a:ext cx="50976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6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subTitle" idx="1"/>
          </p:nvPr>
        </p:nvSpPr>
        <p:spPr>
          <a:xfrm>
            <a:off x="1662550" y="3284900"/>
            <a:ext cx="2420100" cy="691800"/>
          </a:xfrm>
          <a:prstGeom prst="rect">
            <a:avLst/>
          </a:prstGeom>
          <a:effectLst>
            <a:outerShdw dist="28575" dir="858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 sz="2200" b="1">
                <a:solidFill>
                  <a:schemeClr val="lt1"/>
                </a:solidFill>
                <a:latin typeface="Lexend Zetta"/>
                <a:ea typeface="Lexend Zetta"/>
                <a:cs typeface="Lexend Zetta"/>
                <a:sym typeface="Lexend Zett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2"/>
          </p:nvPr>
        </p:nvSpPr>
        <p:spPr>
          <a:xfrm>
            <a:off x="5061325" y="3284900"/>
            <a:ext cx="2420100" cy="713400"/>
          </a:xfrm>
          <a:prstGeom prst="rect">
            <a:avLst/>
          </a:prstGeom>
          <a:effectLst>
            <a:outerShdw dist="28575" dir="858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 sz="2200" b="1">
                <a:solidFill>
                  <a:schemeClr val="lt1"/>
                </a:solidFill>
                <a:latin typeface="Lexend Zetta"/>
                <a:ea typeface="Lexend Zetta"/>
                <a:cs typeface="Lexend Zetta"/>
                <a:sym typeface="Lexend Zett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ubTitle" idx="3"/>
          </p:nvPr>
        </p:nvSpPr>
        <p:spPr>
          <a:xfrm>
            <a:off x="1662625" y="3998225"/>
            <a:ext cx="2420100" cy="61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4"/>
          </p:nvPr>
        </p:nvSpPr>
        <p:spPr>
          <a:xfrm>
            <a:off x="5061325" y="3949625"/>
            <a:ext cx="24201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3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 hasCustomPrompt="1"/>
          </p:nvPr>
        </p:nvSpPr>
        <p:spPr>
          <a:xfrm>
            <a:off x="1284000" y="642925"/>
            <a:ext cx="6576000" cy="6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2" name="Google Shape;112;p21"/>
          <p:cNvSpPr txBox="1">
            <a:spLocks noGrp="1"/>
          </p:cNvSpPr>
          <p:nvPr>
            <p:ph type="subTitle" idx="1"/>
          </p:nvPr>
        </p:nvSpPr>
        <p:spPr>
          <a:xfrm>
            <a:off x="2112300" y="1274425"/>
            <a:ext cx="4919400" cy="3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2120172"/>
            <a:ext cx="6576000" cy="6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000" b="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4" name="Google Shape;114;p21"/>
          <p:cNvSpPr txBox="1">
            <a:spLocks noGrp="1"/>
          </p:cNvSpPr>
          <p:nvPr>
            <p:ph type="subTitle" idx="3"/>
          </p:nvPr>
        </p:nvSpPr>
        <p:spPr>
          <a:xfrm>
            <a:off x="2112300" y="2751672"/>
            <a:ext cx="4919400" cy="3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597472"/>
            <a:ext cx="6576000" cy="6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5"/>
          </p:nvPr>
        </p:nvSpPr>
        <p:spPr>
          <a:xfrm>
            <a:off x="2124850" y="4228975"/>
            <a:ext cx="4919400" cy="3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body" idx="1"/>
          </p:nvPr>
        </p:nvSpPr>
        <p:spPr>
          <a:xfrm>
            <a:off x="1513575" y="1681025"/>
            <a:ext cx="5664300" cy="246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1pPr>
            <a:lvl2pPr marL="914400" lvl="1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1828800" lvl="3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3200400" lvl="6" indent="-273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3657600" lvl="7" indent="-273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4114800" lvl="8" indent="-266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5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USTOM_2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>
            <a:spLocks noGrp="1"/>
          </p:cNvSpPr>
          <p:nvPr>
            <p:ph type="ctrTitle"/>
          </p:nvPr>
        </p:nvSpPr>
        <p:spPr>
          <a:xfrm>
            <a:off x="888550" y="707625"/>
            <a:ext cx="3756300" cy="208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1_Title and four columns"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Google Shape;1061;p24"/>
          <p:cNvGrpSpPr/>
          <p:nvPr/>
        </p:nvGrpSpPr>
        <p:grpSpPr>
          <a:xfrm>
            <a:off x="7" y="-38100"/>
            <a:ext cx="9144000" cy="5219700"/>
            <a:chOff x="-43" y="-76200"/>
            <a:chExt cx="9144000" cy="5219700"/>
          </a:xfrm>
        </p:grpSpPr>
        <p:cxnSp>
          <p:nvCxnSpPr>
            <p:cNvPr id="1062" name="Google Shape;1062;p24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24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4" name="Google Shape;1064;p24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5" name="Google Shape;1065;p24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4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" name="Google Shape;1067;p24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8" name="Google Shape;1068;p24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9" name="Google Shape;1069;p24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0" name="Google Shape;1070;p24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1" name="Google Shape;1071;p24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2" name="Google Shape;1072;p24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3" name="Google Shape;1073;p24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4" name="Google Shape;1074;p24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5" name="Google Shape;1075;p24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6" name="Google Shape;1076;p24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7" name="Google Shape;1077;p24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8" name="Google Shape;1078;p24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9" name="Google Shape;1079;p24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0" name="Google Shape;1080;p24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1" name="Google Shape;1081;p24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2" name="Google Shape;1082;p24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3" name="Google Shape;1083;p24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4" name="Google Shape;1084;p24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5" name="Google Shape;1085;p24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6" name="Google Shape;1086;p24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7" name="Google Shape;1087;p24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8" name="Google Shape;1088;p24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9" name="Google Shape;1089;p24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0" name="Google Shape;1090;p24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1" name="Google Shape;1091;p24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2" name="Google Shape;1092;p24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3" name="Google Shape;1093;p24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4" name="Google Shape;1094;p24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24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24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24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24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9" name="Google Shape;1099;p24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0" name="Google Shape;1100;p24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1" name="Google Shape;1101;p24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2" name="Google Shape;1102;p24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3" name="Google Shape;1103;p24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4" name="Google Shape;1104;p24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5" name="Google Shape;1105;p24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6" name="Google Shape;1106;p24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7" name="Google Shape;1107;p24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08" name="Google Shape;1108;p24"/>
          <p:cNvSpPr/>
          <p:nvPr/>
        </p:nvSpPr>
        <p:spPr>
          <a:xfrm>
            <a:off x="713250" y="1198475"/>
            <a:ext cx="7717500" cy="359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24"/>
          <p:cNvSpPr txBox="1">
            <a:spLocks noGrp="1"/>
          </p:cNvSpPr>
          <p:nvPr>
            <p:ph type="subTitle" idx="1"/>
          </p:nvPr>
        </p:nvSpPr>
        <p:spPr>
          <a:xfrm flipH="1">
            <a:off x="1887363" y="2058833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0" name="Google Shape;1110;p24"/>
          <p:cNvSpPr txBox="1">
            <a:spLocks noGrp="1"/>
          </p:cNvSpPr>
          <p:nvPr>
            <p:ph type="subTitle" idx="2"/>
          </p:nvPr>
        </p:nvSpPr>
        <p:spPr>
          <a:xfrm flipH="1">
            <a:off x="1887366" y="1751975"/>
            <a:ext cx="1887300" cy="41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1" name="Google Shape;1111;p24"/>
          <p:cNvSpPr txBox="1">
            <a:spLocks noGrp="1"/>
          </p:cNvSpPr>
          <p:nvPr>
            <p:ph type="subTitle" idx="3"/>
          </p:nvPr>
        </p:nvSpPr>
        <p:spPr>
          <a:xfrm flipH="1">
            <a:off x="1887363" y="3560700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2" name="Google Shape;1112;p24"/>
          <p:cNvSpPr txBox="1">
            <a:spLocks noGrp="1"/>
          </p:cNvSpPr>
          <p:nvPr>
            <p:ph type="subTitle" idx="4"/>
          </p:nvPr>
        </p:nvSpPr>
        <p:spPr>
          <a:xfrm flipH="1">
            <a:off x="1887366" y="3253841"/>
            <a:ext cx="1887300" cy="41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3" name="Google Shape;1113;p24"/>
          <p:cNvSpPr txBox="1">
            <a:spLocks noGrp="1"/>
          </p:cNvSpPr>
          <p:nvPr>
            <p:ph type="subTitle" idx="5"/>
          </p:nvPr>
        </p:nvSpPr>
        <p:spPr>
          <a:xfrm>
            <a:off x="4677694" y="2058833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4" name="Google Shape;1114;p24"/>
          <p:cNvSpPr txBox="1">
            <a:spLocks noGrp="1"/>
          </p:cNvSpPr>
          <p:nvPr>
            <p:ph type="subTitle" idx="6"/>
          </p:nvPr>
        </p:nvSpPr>
        <p:spPr>
          <a:xfrm>
            <a:off x="4677691" y="1751975"/>
            <a:ext cx="1887300" cy="41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5" name="Google Shape;1115;p24"/>
          <p:cNvSpPr txBox="1">
            <a:spLocks noGrp="1"/>
          </p:cNvSpPr>
          <p:nvPr>
            <p:ph type="subTitle" idx="7"/>
          </p:nvPr>
        </p:nvSpPr>
        <p:spPr>
          <a:xfrm>
            <a:off x="4677694" y="3560700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6" name="Google Shape;1116;p24"/>
          <p:cNvSpPr txBox="1">
            <a:spLocks noGrp="1"/>
          </p:cNvSpPr>
          <p:nvPr>
            <p:ph type="subTitle" idx="8"/>
          </p:nvPr>
        </p:nvSpPr>
        <p:spPr>
          <a:xfrm>
            <a:off x="4677691" y="3253841"/>
            <a:ext cx="1887300" cy="41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22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7" name="Google Shape;1117;p24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solidFill>
            <a:schemeClr val="dk2"/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457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dist="4762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exend Zetta"/>
              <a:buNone/>
              <a:defRPr sz="2800">
                <a:solidFill>
                  <a:schemeClr val="lt1"/>
                </a:solidFill>
                <a:latin typeface="Lexend Zetta"/>
                <a:ea typeface="Lexend Zetta"/>
                <a:cs typeface="Lexend Zetta"/>
                <a:sym typeface="Lexend Zet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Zetta"/>
              <a:buNone/>
              <a:defRPr sz="2800">
                <a:solidFill>
                  <a:schemeClr val="dk1"/>
                </a:solidFill>
                <a:latin typeface="Lexend Zetta"/>
                <a:ea typeface="Lexend Zetta"/>
                <a:cs typeface="Lexend Zetta"/>
                <a:sym typeface="Lexend Zet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Zetta"/>
              <a:buNone/>
              <a:defRPr sz="2800">
                <a:solidFill>
                  <a:schemeClr val="dk1"/>
                </a:solidFill>
                <a:latin typeface="Lexend Zetta"/>
                <a:ea typeface="Lexend Zetta"/>
                <a:cs typeface="Lexend Zetta"/>
                <a:sym typeface="Lexend Zet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Zetta"/>
              <a:buNone/>
              <a:defRPr sz="2800">
                <a:solidFill>
                  <a:schemeClr val="dk1"/>
                </a:solidFill>
                <a:latin typeface="Lexend Zetta"/>
                <a:ea typeface="Lexend Zetta"/>
                <a:cs typeface="Lexend Zetta"/>
                <a:sym typeface="Lexend Zet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Zetta"/>
              <a:buNone/>
              <a:defRPr sz="2800">
                <a:solidFill>
                  <a:schemeClr val="dk1"/>
                </a:solidFill>
                <a:latin typeface="Lexend Zetta"/>
                <a:ea typeface="Lexend Zetta"/>
                <a:cs typeface="Lexend Zetta"/>
                <a:sym typeface="Lexend Zet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Zetta"/>
              <a:buNone/>
              <a:defRPr sz="2800">
                <a:solidFill>
                  <a:schemeClr val="dk1"/>
                </a:solidFill>
                <a:latin typeface="Lexend Zetta"/>
                <a:ea typeface="Lexend Zetta"/>
                <a:cs typeface="Lexend Zetta"/>
                <a:sym typeface="Lexend Zet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Zetta"/>
              <a:buNone/>
              <a:defRPr sz="2800">
                <a:solidFill>
                  <a:schemeClr val="dk1"/>
                </a:solidFill>
                <a:latin typeface="Lexend Zetta"/>
                <a:ea typeface="Lexend Zetta"/>
                <a:cs typeface="Lexend Zetta"/>
                <a:sym typeface="Lexend Zet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Zetta"/>
              <a:buNone/>
              <a:defRPr sz="2800">
                <a:solidFill>
                  <a:schemeClr val="dk1"/>
                </a:solidFill>
                <a:latin typeface="Lexend Zetta"/>
                <a:ea typeface="Lexend Zetta"/>
                <a:cs typeface="Lexend Zetta"/>
                <a:sym typeface="Lexend Zet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Zetta"/>
              <a:buNone/>
              <a:defRPr sz="2800">
                <a:solidFill>
                  <a:schemeClr val="dk1"/>
                </a:solidFill>
                <a:latin typeface="Lexend Zetta"/>
                <a:ea typeface="Lexend Zetta"/>
                <a:cs typeface="Lexend Zetta"/>
                <a:sym typeface="Lexend Zett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4" r:id="rId14"/>
    <p:sldLayoutId id="2147483667" r:id="rId15"/>
    <p:sldLayoutId id="2147483668" r:id="rId16"/>
    <p:sldLayoutId id="2147483669" r:id="rId17"/>
    <p:sldLayoutId id="2147483671" r:id="rId18"/>
    <p:sldLayoutId id="2147483673" r:id="rId19"/>
    <p:sldLayoutId id="2147483674" r:id="rId20"/>
    <p:sldLayoutId id="2147483676" r:id="rId21"/>
    <p:sldLayoutId id="2147483680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>
            <a:spLocks noGrp="1"/>
          </p:cNvSpPr>
          <p:nvPr>
            <p:ph type="subTitle" idx="1"/>
          </p:nvPr>
        </p:nvSpPr>
        <p:spPr>
          <a:xfrm>
            <a:off x="1022825" y="3700947"/>
            <a:ext cx="6481800" cy="4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dirty="0" smtClean="0"/>
              <a:t>Michaela </a:t>
            </a:r>
            <a:r>
              <a:rPr lang="sk-SK" sz="1200" dirty="0" err="1" smtClean="0"/>
              <a:t>Sepešiová</a:t>
            </a:r>
            <a:endParaRPr lang="sk-SK" sz="1200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dirty="0" smtClean="0"/>
              <a:t>IAA FF PU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sk-SK" sz="1200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100" dirty="0" smtClean="0"/>
              <a:t>Trnava 2026</a:t>
            </a:r>
            <a:endParaRPr sz="1100" dirty="0"/>
          </a:p>
        </p:txBody>
      </p:sp>
      <p:pic>
        <p:nvPicPr>
          <p:cNvPr id="146" name="Google Shape;146;p33"/>
          <p:cNvPicPr preferRelativeResize="0"/>
          <p:nvPr/>
        </p:nvPicPr>
        <p:blipFill rotWithShape="1">
          <a:blip r:embed="rId3">
            <a:alphaModFix/>
          </a:blip>
          <a:srcRect t="73562"/>
          <a:stretch/>
        </p:blipFill>
        <p:spPr>
          <a:xfrm>
            <a:off x="3406175" y="540006"/>
            <a:ext cx="2331648" cy="346750"/>
          </a:xfrm>
          <a:prstGeom prst="rect">
            <a:avLst/>
          </a:prstGeom>
          <a:noFill/>
          <a:ln>
            <a:noFill/>
          </a:ln>
          <a:effectLst>
            <a:outerShdw dist="95250" dir="8460000" algn="bl" rotWithShape="0">
              <a:srgbClr val="000000"/>
            </a:outerShdw>
          </a:effectLst>
        </p:spPr>
      </p:pic>
      <p:sp>
        <p:nvSpPr>
          <p:cNvPr id="147" name="Google Shape;147;p33"/>
          <p:cNvSpPr/>
          <p:nvPr/>
        </p:nvSpPr>
        <p:spPr>
          <a:xfrm>
            <a:off x="964808" y="900150"/>
            <a:ext cx="7311122" cy="194843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lang="sk-SK" b="1" i="0" dirty="0" smtClean="0"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6EA7FF"/>
              </a:solidFill>
              <a:latin typeface="Lexend Zetta"/>
            </a:endParaRPr>
          </a:p>
          <a:p>
            <a:pPr lvl="0" algn="ctr"/>
            <a:r>
              <a:rPr lang="sk-SK" b="1" dirty="0" smtClean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6EA7FF"/>
                </a:solidFill>
                <a:latin typeface="Lexend Zetta"/>
              </a:rPr>
              <a:t>Senzorické </a:t>
            </a:r>
            <a:r>
              <a:rPr lang="sk-SK" b="1" dirty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6EA7FF"/>
                </a:solidFill>
                <a:latin typeface="Lexend Zetta"/>
              </a:rPr>
              <a:t>učenie a </a:t>
            </a:r>
            <a:endParaRPr lang="sk-SK" b="1" dirty="0" smtClean="0"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6EA7FF"/>
              </a:solidFill>
              <a:latin typeface="Lexend Zetta"/>
            </a:endParaRPr>
          </a:p>
          <a:p>
            <a:pPr lvl="0" algn="ctr"/>
            <a:r>
              <a:rPr lang="sk-SK" b="1" dirty="0" smtClean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6EA7FF"/>
                </a:solidFill>
                <a:latin typeface="Lexend Zetta"/>
              </a:rPr>
              <a:t>CLIL </a:t>
            </a:r>
            <a:r>
              <a:rPr lang="sk-SK" b="1" dirty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6EA7FF"/>
                </a:solidFill>
                <a:latin typeface="Lexend Zetta"/>
              </a:rPr>
              <a:t>v prírodne orientovanom </a:t>
            </a:r>
            <a:r>
              <a:rPr lang="sk-SK" b="1" dirty="0" smtClean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6EA7FF"/>
                </a:solidFill>
                <a:latin typeface="Lexend Zetta"/>
              </a:rPr>
              <a:t/>
            </a:r>
            <a:br>
              <a:rPr lang="sk-SK" b="1" dirty="0" smtClean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6EA7FF"/>
                </a:solidFill>
                <a:latin typeface="Lexend Zetta"/>
              </a:rPr>
            </a:br>
            <a:r>
              <a:rPr lang="sk-SK" b="1" dirty="0" smtClean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6EA7FF"/>
                </a:solidFill>
                <a:latin typeface="Lexend Zetta"/>
              </a:rPr>
              <a:t>vyučovaní </a:t>
            </a:r>
            <a:r>
              <a:rPr lang="sk-SK" b="1" dirty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6EA7FF"/>
                </a:solidFill>
                <a:latin typeface="Lexend Zetta"/>
              </a:rPr>
              <a:t>angličtiny</a:t>
            </a:r>
            <a:endParaRPr b="1" dirty="0"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6EA7FF"/>
              </a:solidFill>
              <a:latin typeface="Lexend Zetta"/>
            </a:endParaRPr>
          </a:p>
        </p:txBody>
      </p:sp>
      <p:sp>
        <p:nvSpPr>
          <p:cNvPr id="148" name="Google Shape;148;p33"/>
          <p:cNvSpPr/>
          <p:nvPr/>
        </p:nvSpPr>
        <p:spPr>
          <a:xfrm>
            <a:off x="774158" y="577557"/>
            <a:ext cx="381300" cy="3939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3"/>
          <p:cNvSpPr/>
          <p:nvPr/>
        </p:nvSpPr>
        <p:spPr>
          <a:xfrm>
            <a:off x="1179290" y="900150"/>
            <a:ext cx="560400" cy="578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33"/>
          <p:cNvSpPr/>
          <p:nvPr/>
        </p:nvSpPr>
        <p:spPr>
          <a:xfrm rot="10800000">
            <a:off x="7988540" y="4172050"/>
            <a:ext cx="381300" cy="3939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3"/>
          <p:cNvSpPr/>
          <p:nvPr/>
        </p:nvSpPr>
        <p:spPr>
          <a:xfrm rot="10800000">
            <a:off x="7404308" y="3664657"/>
            <a:ext cx="560400" cy="578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3"/>
          <p:cNvSpPr/>
          <p:nvPr/>
        </p:nvSpPr>
        <p:spPr>
          <a:xfrm rot="10061464">
            <a:off x="725545" y="3839869"/>
            <a:ext cx="594560" cy="79651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D9D9D9"/>
                </a:solidFill>
                <a:latin typeface="Lexend Zetta"/>
              </a:rPr>
              <a:t>?</a:t>
            </a:r>
          </a:p>
        </p:txBody>
      </p:sp>
      <p:sp>
        <p:nvSpPr>
          <p:cNvPr id="153" name="Google Shape;153;p33"/>
          <p:cNvSpPr/>
          <p:nvPr/>
        </p:nvSpPr>
        <p:spPr>
          <a:xfrm rot="1405529">
            <a:off x="7821065" y="419404"/>
            <a:ext cx="716257" cy="872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D9D9D9"/>
                </a:solidFill>
                <a:latin typeface="Lexend Zetta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A7FF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5400" b="1" dirty="0" smtClean="0">
                <a:solidFill>
                  <a:schemeClr val="lt1"/>
                </a:solidFill>
              </a:rPr>
              <a:t>obsah</a:t>
            </a:r>
            <a:endParaRPr sz="5400" dirty="0">
              <a:solidFill>
                <a:schemeClr val="lt1"/>
              </a:solidFill>
            </a:endParaRPr>
          </a:p>
        </p:txBody>
      </p:sp>
      <p:sp>
        <p:nvSpPr>
          <p:cNvPr id="159" name="Google Shape;159;p3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indent="-307975">
              <a:buSzPts val="1250"/>
              <a:buAutoNum type="arabicPeriod"/>
            </a:pPr>
            <a:r>
              <a:rPr lang="sk-SK" sz="1400" dirty="0" smtClean="0"/>
              <a:t>Prečo </a:t>
            </a:r>
            <a:r>
              <a:rPr lang="sk-SK" sz="1400" dirty="0"/>
              <a:t>hľadať inú cestu</a:t>
            </a:r>
            <a:r>
              <a:rPr lang="sk-SK" sz="1400" dirty="0" smtClean="0"/>
              <a:t>?</a:t>
            </a:r>
          </a:p>
          <a:p>
            <a:pPr lvl="0" indent="-307975">
              <a:buSzPts val="1250"/>
              <a:buAutoNum type="arabicPeriod"/>
            </a:pPr>
            <a:r>
              <a:rPr lang="sk-SK" sz="1400" dirty="0" smtClean="0"/>
              <a:t>Senzorické </a:t>
            </a:r>
            <a:r>
              <a:rPr lang="sk-SK" sz="1400" dirty="0"/>
              <a:t>učenie – základná </a:t>
            </a:r>
            <a:r>
              <a:rPr lang="sk-SK" sz="1400" dirty="0" smtClean="0"/>
              <a:t>myšlienka</a:t>
            </a:r>
          </a:p>
          <a:p>
            <a:pPr lvl="0" indent="-307975">
              <a:buSzPts val="1250"/>
              <a:buAutoNum type="arabicPeriod"/>
            </a:pPr>
            <a:r>
              <a:rPr lang="sk-SK" sz="1400" dirty="0"/>
              <a:t>Prečo práve príroda</a:t>
            </a:r>
            <a:r>
              <a:rPr lang="sk-SK" sz="1400" dirty="0" smtClean="0"/>
              <a:t>?</a:t>
            </a:r>
            <a:r>
              <a:rPr lang="en" sz="1250" b="1" dirty="0" smtClean="0">
                <a:uFill>
                  <a:noFill/>
                </a:uFill>
                <a:latin typeface="Roboto"/>
                <a:ea typeface="Roboto"/>
                <a:cs typeface="Roboto"/>
                <a:sym typeface="Roboto"/>
              </a:rPr>
              <a:t> </a:t>
            </a:r>
            <a:endParaRPr lang="sk-SK" sz="1250" b="1" dirty="0" smtClean="0">
              <a:uFill>
                <a:noFill/>
              </a:uFill>
              <a:latin typeface="Roboto"/>
              <a:ea typeface="Roboto"/>
              <a:cs typeface="Roboto"/>
              <a:sym typeface="Roboto"/>
            </a:endParaRPr>
          </a:p>
          <a:p>
            <a:pPr lvl="0" indent="-307975">
              <a:buSzPts val="1250"/>
              <a:buAutoNum type="arabicPeriod"/>
            </a:pPr>
            <a:r>
              <a:rPr lang="sk-SK" sz="1400" dirty="0" smtClean="0"/>
              <a:t>CLIL </a:t>
            </a:r>
            <a:r>
              <a:rPr lang="sk-SK" sz="1400" dirty="0"/>
              <a:t>jednoducho a </a:t>
            </a:r>
            <a:r>
              <a:rPr lang="sk-SK" sz="1400" dirty="0" smtClean="0"/>
              <a:t>prakticky</a:t>
            </a:r>
          </a:p>
          <a:p>
            <a:pPr lvl="0" indent="-307975">
              <a:buSzPts val="1250"/>
              <a:buAutoNum type="arabicPeriod"/>
            </a:pPr>
            <a:r>
              <a:rPr lang="sk-SK" dirty="0"/>
              <a:t>Čo znamená „</a:t>
            </a:r>
            <a:r>
              <a:rPr lang="sk-SK" dirty="0" err="1"/>
              <a:t>nízkostresový</a:t>
            </a:r>
            <a:r>
              <a:rPr lang="sk-SK" dirty="0"/>
              <a:t>“ prístup</a:t>
            </a:r>
            <a:r>
              <a:rPr lang="sk-SK" dirty="0" smtClean="0"/>
              <a:t>?</a:t>
            </a:r>
          </a:p>
          <a:p>
            <a:pPr lvl="0" indent="-307975">
              <a:buSzPts val="1250"/>
              <a:buAutoNum type="arabicPeriod"/>
            </a:pPr>
            <a:r>
              <a:rPr lang="sk-SK" dirty="0"/>
              <a:t>Praktické </a:t>
            </a:r>
            <a:r>
              <a:rPr lang="sk-SK" dirty="0" smtClean="0"/>
              <a:t>aktivity</a:t>
            </a:r>
          </a:p>
          <a:p>
            <a:pPr lvl="0" indent="-307975">
              <a:buSzPts val="1250"/>
              <a:buAutoNum type="arabicPeriod"/>
            </a:pPr>
            <a:r>
              <a:rPr lang="sk-SK" dirty="0"/>
              <a:t>Ako pracovať s chybou</a:t>
            </a:r>
            <a:r>
              <a:rPr lang="sk-SK" dirty="0" smtClean="0"/>
              <a:t>?</a:t>
            </a:r>
          </a:p>
          <a:p>
            <a:pPr lvl="0" indent="-307975">
              <a:buSzPts val="1250"/>
              <a:buAutoNum type="arabicPeriod"/>
            </a:pPr>
            <a:r>
              <a:rPr lang="sk-SK" dirty="0"/>
              <a:t>Model 4S – jednoduchá štruktúra </a:t>
            </a:r>
            <a:r>
              <a:rPr lang="sk-SK" dirty="0" smtClean="0"/>
              <a:t>hodiny</a:t>
            </a:r>
          </a:p>
          <a:p>
            <a:pPr lvl="0" indent="-307975">
              <a:buSzPts val="1250"/>
              <a:buAutoNum type="arabicPeriod"/>
            </a:pPr>
            <a:r>
              <a:rPr lang="sk-SK" dirty="0" smtClean="0"/>
              <a:t>Prínosy </a:t>
            </a:r>
            <a:r>
              <a:rPr lang="sk-SK" dirty="0"/>
              <a:t>pre </a:t>
            </a:r>
            <a:r>
              <a:rPr lang="sk-SK" dirty="0" smtClean="0"/>
              <a:t>žiaka a učiteľa</a:t>
            </a:r>
          </a:p>
          <a:p>
            <a:pPr lvl="0" indent="-307975">
              <a:buSzPts val="1250"/>
              <a:buAutoNum type="arabicPeriod"/>
            </a:pPr>
            <a:r>
              <a:rPr lang="sk-SK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Záver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34"/>
          <p:cNvSpPr/>
          <p:nvPr/>
        </p:nvSpPr>
        <p:spPr>
          <a:xfrm>
            <a:off x="8245949" y="356250"/>
            <a:ext cx="356100" cy="3675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4"/>
          <p:cNvSpPr/>
          <p:nvPr/>
        </p:nvSpPr>
        <p:spPr>
          <a:xfrm>
            <a:off x="589527" y="638777"/>
            <a:ext cx="267600" cy="276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>
            <a:spLocks noGrp="1"/>
          </p:cNvSpPr>
          <p:nvPr>
            <p:ph type="title"/>
          </p:nvPr>
        </p:nvSpPr>
        <p:spPr>
          <a:xfrm>
            <a:off x="302508" y="1354412"/>
            <a:ext cx="9013371" cy="13891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4000" dirty="0" smtClean="0"/>
              <a:t> </a:t>
            </a:r>
            <a:br>
              <a:rPr lang="sk-SK" sz="4000" dirty="0" smtClean="0"/>
            </a:br>
            <a:r>
              <a:rPr lang="sk-SK" sz="4000" dirty="0" smtClean="0"/>
              <a:t>namiesto </a:t>
            </a:r>
            <a:br>
              <a:rPr lang="sk-SK" sz="4000" dirty="0" smtClean="0"/>
            </a:br>
            <a:r>
              <a:rPr lang="sk-SK" sz="4000" dirty="0" smtClean="0"/>
              <a:t>úvodu</a:t>
            </a:r>
            <a:endParaRPr sz="4000" dirty="0"/>
          </a:p>
        </p:txBody>
      </p:sp>
      <p:pic>
        <p:nvPicPr>
          <p:cNvPr id="189" name="Google Shape;189;p36"/>
          <p:cNvPicPr preferRelativeResize="0"/>
          <p:nvPr/>
        </p:nvPicPr>
        <p:blipFill rotWithShape="1">
          <a:blip r:embed="rId3">
            <a:alphaModFix/>
          </a:blip>
          <a:srcRect t="68575"/>
          <a:stretch/>
        </p:blipFill>
        <p:spPr>
          <a:xfrm>
            <a:off x="3406175" y="4173995"/>
            <a:ext cx="2331648" cy="412150"/>
          </a:xfrm>
          <a:prstGeom prst="rect">
            <a:avLst/>
          </a:prstGeom>
          <a:noFill/>
          <a:ln>
            <a:noFill/>
          </a:ln>
          <a:effectLst>
            <a:outerShdw dist="209550" dir="8520000" algn="bl" rotWithShape="0">
              <a:srgbClr val="000000"/>
            </a:outerShdw>
          </a:effectLst>
        </p:spPr>
      </p:pic>
      <p:sp>
        <p:nvSpPr>
          <p:cNvPr id="190" name="Google Shape;190;p36"/>
          <p:cNvSpPr/>
          <p:nvPr/>
        </p:nvSpPr>
        <p:spPr>
          <a:xfrm>
            <a:off x="7415337" y="559849"/>
            <a:ext cx="417900" cy="4314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6"/>
          <p:cNvSpPr/>
          <p:nvPr/>
        </p:nvSpPr>
        <p:spPr>
          <a:xfrm>
            <a:off x="7930194" y="376799"/>
            <a:ext cx="314100" cy="324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36"/>
          <p:cNvSpPr/>
          <p:nvPr/>
        </p:nvSpPr>
        <p:spPr>
          <a:xfrm>
            <a:off x="766487" y="4123974"/>
            <a:ext cx="417900" cy="4314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6"/>
          <p:cNvSpPr/>
          <p:nvPr/>
        </p:nvSpPr>
        <p:spPr>
          <a:xfrm>
            <a:off x="2185484" y="744141"/>
            <a:ext cx="455700" cy="4710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720000" y="1524425"/>
            <a:ext cx="5801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/>
              <a:t>Problém abstraktnosti</a:t>
            </a:r>
            <a:endParaRPr dirty="0"/>
          </a:p>
        </p:txBody>
      </p:sp>
      <p:sp>
        <p:nvSpPr>
          <p:cNvPr id="199" name="Google Shape;199;p37"/>
          <p:cNvSpPr txBox="1">
            <a:spLocks noGrp="1"/>
          </p:cNvSpPr>
          <p:nvPr>
            <p:ph type="subTitle" idx="1"/>
          </p:nvPr>
        </p:nvSpPr>
        <p:spPr>
          <a:xfrm>
            <a:off x="1091259" y="2599030"/>
            <a:ext cx="5165161" cy="21723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sk-SK" dirty="0"/>
              <a:t>Angličtina je často</a:t>
            </a:r>
            <a:r>
              <a:rPr lang="sk-SK" dirty="0" smtClean="0"/>
              <a:t>:</a:t>
            </a:r>
          </a:p>
          <a:p>
            <a:pPr algn="l"/>
            <a:endParaRPr lang="sk-SK" dirty="0"/>
          </a:p>
          <a:p>
            <a:pPr algn="l">
              <a:buFont typeface="Wingdings" panose="05000000000000000000" pitchFamily="2" charset="2"/>
              <a:buChar char="Ø"/>
            </a:pPr>
            <a:r>
              <a:rPr lang="sk-SK" dirty="0"/>
              <a:t>oddelená od reality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sk-SK" dirty="0"/>
              <a:t>založená na pravidlách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sk-SK" dirty="0"/>
              <a:t>orientovaná na výkon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sk-SK" dirty="0"/>
              <a:t>spojená so strachom z </a:t>
            </a:r>
            <a:r>
              <a:rPr lang="sk-SK" dirty="0" smtClean="0"/>
              <a:t>chyby</a:t>
            </a:r>
          </a:p>
          <a:p>
            <a:pPr marL="127000" indent="0" algn="l"/>
            <a:endParaRPr lang="sk-SK" dirty="0"/>
          </a:p>
          <a:p>
            <a:pPr algn="l"/>
            <a:r>
              <a:rPr lang="sk-SK" dirty="0" smtClean="0"/>
              <a:t>nízka </a:t>
            </a:r>
            <a:r>
              <a:rPr lang="sk-SK" dirty="0"/>
              <a:t>motivácia a pasivita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00" name="Google Shape;20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631275" y="2792825"/>
            <a:ext cx="2331648" cy="1311549"/>
          </a:xfrm>
          <a:prstGeom prst="rect">
            <a:avLst/>
          </a:prstGeom>
          <a:noFill/>
          <a:ln>
            <a:noFill/>
          </a:ln>
          <a:effectLst>
            <a:outerShdw dist="323850" dir="8160000" algn="bl" rotWithShape="0">
              <a:srgbClr val="000000"/>
            </a:outerShdw>
          </a:effectLst>
        </p:spPr>
      </p:pic>
      <p:sp>
        <p:nvSpPr>
          <p:cNvPr id="201" name="Google Shape;201;p37"/>
          <p:cNvSpPr/>
          <p:nvPr/>
        </p:nvSpPr>
        <p:spPr>
          <a:xfrm>
            <a:off x="7085309" y="248192"/>
            <a:ext cx="690300" cy="7134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7"/>
          <p:cNvSpPr/>
          <p:nvPr/>
        </p:nvSpPr>
        <p:spPr>
          <a:xfrm>
            <a:off x="7954786" y="961598"/>
            <a:ext cx="554100" cy="572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7"/>
          <p:cNvSpPr/>
          <p:nvPr/>
        </p:nvSpPr>
        <p:spPr>
          <a:xfrm>
            <a:off x="7286636" y="1490349"/>
            <a:ext cx="349800" cy="3615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/>
          <p:nvPr/>
        </p:nvSpPr>
        <p:spPr>
          <a:xfrm>
            <a:off x="1270350" y="1528000"/>
            <a:ext cx="6603300" cy="2791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/>
              <a:t>Ako sa učí mozog?</a:t>
            </a:r>
            <a:endParaRPr dirty="0"/>
          </a:p>
        </p:txBody>
      </p:sp>
      <p:sp>
        <p:nvSpPr>
          <p:cNvPr id="210" name="Google Shape;210;p38"/>
          <p:cNvSpPr txBox="1">
            <a:spLocks noGrp="1"/>
          </p:cNvSpPr>
          <p:nvPr>
            <p:ph type="body" idx="1"/>
          </p:nvPr>
        </p:nvSpPr>
        <p:spPr>
          <a:xfrm>
            <a:off x="1513575" y="1681025"/>
            <a:ext cx="5664300" cy="246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7800" indent="0">
              <a:buNone/>
            </a:pPr>
            <a:r>
              <a:rPr lang="sk-SK" sz="2000" b="1" dirty="0">
                <a:solidFill>
                  <a:schemeClr val="tx1"/>
                </a:solidFill>
              </a:rPr>
              <a:t>Mozog </a:t>
            </a:r>
            <a:r>
              <a:rPr lang="sk-SK" sz="2000" dirty="0">
                <a:solidFill>
                  <a:schemeClr val="tx1"/>
                </a:solidFill>
              </a:rPr>
              <a:t>si lepšie pamätá to, čo je: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1"/>
                </a:solidFill>
              </a:rPr>
              <a:t>prežité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1"/>
                </a:solidFill>
              </a:rPr>
              <a:t>pohybové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1"/>
                </a:solidFill>
              </a:rPr>
              <a:t>zmyslovo zakotvené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tx1"/>
                </a:solidFill>
              </a:rPr>
              <a:t>emocionálne </a:t>
            </a:r>
            <a:r>
              <a:rPr lang="sk-SK" sz="2000" dirty="0" smtClean="0">
                <a:solidFill>
                  <a:schemeClr val="tx1"/>
                </a:solidFill>
              </a:rPr>
              <a:t>bezpečné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000" dirty="0">
              <a:solidFill>
                <a:schemeClr val="tx1"/>
              </a:solidFill>
            </a:endParaRPr>
          </a:p>
          <a:p>
            <a:pPr marL="177800" indent="0">
              <a:buNone/>
            </a:pPr>
            <a:r>
              <a:rPr lang="sk-SK" sz="2000" dirty="0">
                <a:solidFill>
                  <a:schemeClr val="tx1"/>
                </a:solidFill>
              </a:rPr>
              <a:t>j</a:t>
            </a:r>
            <a:r>
              <a:rPr lang="sk-SK" sz="2000" dirty="0" smtClean="0">
                <a:solidFill>
                  <a:schemeClr val="tx1"/>
                </a:solidFill>
              </a:rPr>
              <a:t>azyk </a:t>
            </a:r>
            <a:r>
              <a:rPr lang="sk-SK" sz="2000" dirty="0">
                <a:solidFill>
                  <a:schemeClr val="tx1"/>
                </a:solidFill>
              </a:rPr>
              <a:t>+ skúsenosť = hlbšie </a:t>
            </a:r>
            <a:r>
              <a:rPr lang="sk-SK" sz="2000" dirty="0" smtClean="0">
                <a:solidFill>
                  <a:schemeClr val="tx1"/>
                </a:solidFill>
              </a:rPr>
              <a:t>a trvalejšie učenie</a:t>
            </a:r>
            <a:endParaRPr lang="sk-SK" sz="2000" dirty="0">
              <a:solidFill>
                <a:schemeClr val="tx1"/>
              </a:solidFill>
            </a:endParaRPr>
          </a:p>
        </p:txBody>
      </p:sp>
      <p:sp>
        <p:nvSpPr>
          <p:cNvPr id="211" name="Google Shape;211;p38"/>
          <p:cNvSpPr/>
          <p:nvPr/>
        </p:nvSpPr>
        <p:spPr>
          <a:xfrm>
            <a:off x="719999" y="1152475"/>
            <a:ext cx="356100" cy="3675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8"/>
          <p:cNvSpPr/>
          <p:nvPr/>
        </p:nvSpPr>
        <p:spPr>
          <a:xfrm>
            <a:off x="5233727" y="4568864"/>
            <a:ext cx="267600" cy="276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8"/>
          <p:cNvSpPr/>
          <p:nvPr/>
        </p:nvSpPr>
        <p:spPr>
          <a:xfrm>
            <a:off x="7501846" y="1152467"/>
            <a:ext cx="690300" cy="7134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4" name="Google Shape;214;p38"/>
          <p:cNvPicPr preferRelativeResize="0"/>
          <p:nvPr/>
        </p:nvPicPr>
        <p:blipFill rotWithShape="1">
          <a:blip r:embed="rId3">
            <a:alphaModFix/>
          </a:blip>
          <a:srcRect t="44919"/>
          <a:stretch/>
        </p:blipFill>
        <p:spPr>
          <a:xfrm rot="5400000">
            <a:off x="6681175" y="2920736"/>
            <a:ext cx="2331648" cy="722426"/>
          </a:xfrm>
          <a:prstGeom prst="rect">
            <a:avLst/>
          </a:prstGeom>
          <a:noFill/>
          <a:ln>
            <a:noFill/>
          </a:ln>
          <a:effectLst>
            <a:outerShdw dist="323850" dir="8160000" algn="bl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/>
          <p:nvPr/>
        </p:nvSpPr>
        <p:spPr>
          <a:xfrm>
            <a:off x="4926775" y="2370918"/>
            <a:ext cx="3393000" cy="210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9"/>
          <p:cNvSpPr/>
          <p:nvPr/>
        </p:nvSpPr>
        <p:spPr>
          <a:xfrm>
            <a:off x="1012800" y="1408775"/>
            <a:ext cx="3393000" cy="210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/>
              <a:t>Čo je senzorické učenie?</a:t>
            </a:r>
            <a:endParaRPr dirty="0"/>
          </a:p>
        </p:txBody>
      </p:sp>
      <p:sp>
        <p:nvSpPr>
          <p:cNvPr id="222" name="Google Shape;222;p39"/>
          <p:cNvSpPr txBox="1">
            <a:spLocks noGrp="1"/>
          </p:cNvSpPr>
          <p:nvPr>
            <p:ph type="subTitle" idx="1"/>
          </p:nvPr>
        </p:nvSpPr>
        <p:spPr>
          <a:xfrm>
            <a:off x="1354200" y="1561175"/>
            <a:ext cx="27102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sk-SK" dirty="0"/>
              <a:t>Prepojenie </a:t>
            </a:r>
            <a:r>
              <a:rPr lang="sk-SK" dirty="0" smtClean="0"/>
              <a:t>jazyka</a:t>
            </a:r>
            <a:endParaRPr dirty="0"/>
          </a:p>
        </p:txBody>
      </p:sp>
      <p:sp>
        <p:nvSpPr>
          <p:cNvPr id="225" name="Google Shape;225;p39"/>
          <p:cNvSpPr txBox="1">
            <a:spLocks noGrp="1"/>
          </p:cNvSpPr>
          <p:nvPr>
            <p:ph type="subTitle" idx="4"/>
          </p:nvPr>
        </p:nvSpPr>
        <p:spPr>
          <a:xfrm>
            <a:off x="5275050" y="2916875"/>
            <a:ext cx="2710200" cy="11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k-SK" dirty="0" smtClean="0"/>
              <a:t>zrakom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k-SK" dirty="0" smtClean="0"/>
              <a:t>dotykom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k-SK" dirty="0" smtClean="0"/>
              <a:t>sluchom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k-SK" dirty="0" smtClean="0"/>
              <a:t>pohybom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sk-SK" dirty="0" smtClean="0"/>
              <a:t>reálnym prostredím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6" name="Google Shape;226;p39"/>
          <p:cNvSpPr/>
          <p:nvPr/>
        </p:nvSpPr>
        <p:spPr>
          <a:xfrm>
            <a:off x="7985250" y="588025"/>
            <a:ext cx="452700" cy="4674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9"/>
          <p:cNvSpPr/>
          <p:nvPr/>
        </p:nvSpPr>
        <p:spPr>
          <a:xfrm rot="-1410748">
            <a:off x="779968" y="4128696"/>
            <a:ext cx="690315" cy="713437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/>
          <p:nvPr/>
        </p:nvSpPr>
        <p:spPr>
          <a:xfrm>
            <a:off x="1744575" y="1682075"/>
            <a:ext cx="5702976" cy="17793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sk-SK" b="1" dirty="0" smtClean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3"/>
                </a:solidFill>
                <a:latin typeface="Lexend Zetta"/>
              </a:rPr>
              <a:t>Prečo </a:t>
            </a:r>
            <a:r>
              <a:rPr lang="sk-SK" b="1" dirty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3"/>
                </a:solidFill>
                <a:latin typeface="Lexend Zetta"/>
              </a:rPr>
              <a:t>príroda?</a:t>
            </a:r>
            <a:endParaRPr b="1" dirty="0"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chemeClr val="accent3"/>
              </a:solidFill>
              <a:latin typeface="Lexend Zetta"/>
            </a:endParaRPr>
          </a:p>
        </p:txBody>
      </p:sp>
      <p:sp>
        <p:nvSpPr>
          <p:cNvPr id="246" name="Google Shape;246;p41"/>
          <p:cNvSpPr/>
          <p:nvPr/>
        </p:nvSpPr>
        <p:spPr>
          <a:xfrm rot="1405553">
            <a:off x="8067075" y="585249"/>
            <a:ext cx="225872" cy="69407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D9D9D9"/>
                </a:solidFill>
                <a:latin typeface="Lexend Zetta"/>
              </a:rPr>
              <a:t>!</a:t>
            </a:r>
          </a:p>
        </p:txBody>
      </p:sp>
      <p:sp>
        <p:nvSpPr>
          <p:cNvPr id="247" name="Google Shape;247;p41"/>
          <p:cNvSpPr/>
          <p:nvPr/>
        </p:nvSpPr>
        <p:spPr>
          <a:xfrm rot="-742400">
            <a:off x="823531" y="3842466"/>
            <a:ext cx="245510" cy="75441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D9D9D9"/>
                </a:solidFill>
                <a:latin typeface="Lexend Zetta"/>
              </a:rPr>
              <a:t>!</a:t>
            </a:r>
          </a:p>
        </p:txBody>
      </p:sp>
      <p:pic>
        <p:nvPicPr>
          <p:cNvPr id="248" name="Google Shape;248;p41"/>
          <p:cNvPicPr preferRelativeResize="0"/>
          <p:nvPr/>
        </p:nvPicPr>
        <p:blipFill rotWithShape="1">
          <a:blip r:embed="rId3">
            <a:alphaModFix/>
          </a:blip>
          <a:srcRect t="33012" r="65129"/>
          <a:stretch/>
        </p:blipFill>
        <p:spPr>
          <a:xfrm rot="-5400000">
            <a:off x="7575787" y="3637617"/>
            <a:ext cx="813077" cy="878550"/>
          </a:xfrm>
          <a:prstGeom prst="rect">
            <a:avLst/>
          </a:prstGeom>
          <a:noFill/>
          <a:ln>
            <a:noFill/>
          </a:ln>
          <a:effectLst>
            <a:outerShdw dist="209550" dir="8520000" algn="bl" rotWithShape="0">
              <a:srgbClr val="000000"/>
            </a:outerShdw>
          </a:effectLst>
        </p:spPr>
      </p:pic>
      <p:sp>
        <p:nvSpPr>
          <p:cNvPr id="249" name="Google Shape;249;p41"/>
          <p:cNvSpPr/>
          <p:nvPr/>
        </p:nvSpPr>
        <p:spPr>
          <a:xfrm>
            <a:off x="5622975" y="1054699"/>
            <a:ext cx="327000" cy="3375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41"/>
          <p:cNvSpPr/>
          <p:nvPr/>
        </p:nvSpPr>
        <p:spPr>
          <a:xfrm>
            <a:off x="3194027" y="3973952"/>
            <a:ext cx="267600" cy="276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41"/>
          <p:cNvSpPr/>
          <p:nvPr/>
        </p:nvSpPr>
        <p:spPr>
          <a:xfrm>
            <a:off x="722396" y="529067"/>
            <a:ext cx="690300" cy="7134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2"/>
          <p:cNvSpPr txBox="1">
            <a:spLocks noGrp="1"/>
          </p:cNvSpPr>
          <p:nvPr>
            <p:ph type="title"/>
          </p:nvPr>
        </p:nvSpPr>
        <p:spPr>
          <a:xfrm>
            <a:off x="898049" y="1722334"/>
            <a:ext cx="7342700" cy="13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sk-SK" sz="2400" dirty="0">
                <a:solidFill>
                  <a:srgbClr val="FFC000"/>
                </a:solidFill>
              </a:rPr>
              <a:t>Príroda ponúka</a:t>
            </a:r>
            <a:r>
              <a:rPr lang="sk-SK" sz="2400" dirty="0" smtClean="0">
                <a:solidFill>
                  <a:srgbClr val="FFC000"/>
                </a:solidFill>
              </a:rPr>
              <a:t>:</a:t>
            </a:r>
            <a:br>
              <a:rPr lang="sk-SK" sz="2400" dirty="0" smtClean="0">
                <a:solidFill>
                  <a:srgbClr val="FFC000"/>
                </a:solidFill>
              </a:rPr>
            </a:br>
            <a:r>
              <a:rPr lang="sk-SK" sz="2400" dirty="0">
                <a:solidFill>
                  <a:srgbClr val="FFC000"/>
                </a:solidFill>
              </a:rPr>
              <a:t/>
            </a:r>
            <a:br>
              <a:rPr lang="sk-SK" sz="2400" dirty="0">
                <a:solidFill>
                  <a:srgbClr val="FFC000"/>
                </a:solidFill>
              </a:rPr>
            </a:br>
            <a:r>
              <a:rPr lang="sk-SK" sz="2400" dirty="0">
                <a:solidFill>
                  <a:srgbClr val="FFC000"/>
                </a:solidFill>
              </a:rPr>
              <a:t>konkrétne </a:t>
            </a:r>
            <a:r>
              <a:rPr lang="sk-SK" sz="2400" dirty="0" smtClean="0">
                <a:solidFill>
                  <a:srgbClr val="FFC000"/>
                </a:solidFill>
              </a:rPr>
              <a:t>objekty,</a:t>
            </a:r>
            <a:r>
              <a:rPr lang="sk-SK" sz="2400" dirty="0">
                <a:solidFill>
                  <a:srgbClr val="FFC000"/>
                </a:solidFill>
              </a:rPr>
              <a:t/>
            </a:r>
            <a:br>
              <a:rPr lang="sk-SK" sz="2400" dirty="0">
                <a:solidFill>
                  <a:srgbClr val="FFC000"/>
                </a:solidFill>
              </a:rPr>
            </a:br>
            <a:r>
              <a:rPr lang="sk-SK" sz="2400" dirty="0">
                <a:solidFill>
                  <a:srgbClr val="FFC000"/>
                </a:solidFill>
              </a:rPr>
              <a:t>autentické </a:t>
            </a:r>
            <a:r>
              <a:rPr lang="sk-SK" sz="2400" dirty="0" smtClean="0">
                <a:solidFill>
                  <a:srgbClr val="FFC000"/>
                </a:solidFill>
              </a:rPr>
              <a:t>situácie,</a:t>
            </a:r>
            <a:r>
              <a:rPr lang="sk-SK" sz="2400" dirty="0">
                <a:solidFill>
                  <a:srgbClr val="FFC000"/>
                </a:solidFill>
              </a:rPr>
              <a:t/>
            </a:r>
            <a:br>
              <a:rPr lang="sk-SK" sz="2400" dirty="0">
                <a:solidFill>
                  <a:srgbClr val="FFC000"/>
                </a:solidFill>
              </a:rPr>
            </a:br>
            <a:r>
              <a:rPr lang="sk-SK" sz="2400" dirty="0">
                <a:solidFill>
                  <a:srgbClr val="FFC000"/>
                </a:solidFill>
              </a:rPr>
              <a:t>jednoduché vedecké </a:t>
            </a:r>
            <a:r>
              <a:rPr lang="sk-SK" sz="2400" dirty="0" smtClean="0">
                <a:solidFill>
                  <a:srgbClr val="FFC000"/>
                </a:solidFill>
              </a:rPr>
              <a:t>témy a</a:t>
            </a:r>
            <a:r>
              <a:rPr lang="sk-SK" sz="2400" dirty="0">
                <a:solidFill>
                  <a:srgbClr val="FFC000"/>
                </a:solidFill>
              </a:rPr>
              <a:t/>
            </a:r>
            <a:br>
              <a:rPr lang="sk-SK" sz="2400" dirty="0">
                <a:solidFill>
                  <a:srgbClr val="FFC000"/>
                </a:solidFill>
              </a:rPr>
            </a:br>
            <a:r>
              <a:rPr lang="sk-SK" sz="2400" dirty="0">
                <a:solidFill>
                  <a:srgbClr val="FFC000"/>
                </a:solidFill>
              </a:rPr>
              <a:t>prirodzený </a:t>
            </a:r>
            <a:r>
              <a:rPr lang="sk-SK" sz="2400" dirty="0" smtClean="0">
                <a:solidFill>
                  <a:srgbClr val="FFC000"/>
                </a:solidFill>
              </a:rPr>
              <a:t>pohyb</a:t>
            </a:r>
            <a:br>
              <a:rPr lang="sk-SK" sz="2400" dirty="0" smtClean="0">
                <a:solidFill>
                  <a:srgbClr val="FFC000"/>
                </a:solidFill>
              </a:rPr>
            </a:br>
            <a:r>
              <a:rPr lang="sk-SK" sz="2400" dirty="0">
                <a:solidFill>
                  <a:srgbClr val="FFC000"/>
                </a:solidFill>
              </a:rPr>
              <a:t/>
            </a:r>
            <a:br>
              <a:rPr lang="sk-SK" sz="2400" dirty="0">
                <a:solidFill>
                  <a:srgbClr val="FFC000"/>
                </a:solidFill>
              </a:rPr>
            </a:br>
            <a:r>
              <a:rPr lang="sk-SK" sz="2400" dirty="0">
                <a:solidFill>
                  <a:srgbClr val="FFC000"/>
                </a:solidFill>
              </a:rPr>
              <a:t>Obsah je reálny. </a:t>
            </a:r>
            <a:r>
              <a:rPr lang="sk-SK" sz="2400" dirty="0" smtClean="0">
                <a:solidFill>
                  <a:srgbClr val="FFC000"/>
                </a:solidFill>
              </a:rPr>
              <a:t/>
            </a:r>
            <a:br>
              <a:rPr lang="sk-SK" sz="2400" dirty="0" smtClean="0">
                <a:solidFill>
                  <a:srgbClr val="FFC000"/>
                </a:solidFill>
              </a:rPr>
            </a:br>
            <a:r>
              <a:rPr lang="sk-SK" sz="2400" dirty="0" smtClean="0">
                <a:solidFill>
                  <a:srgbClr val="FFC000"/>
                </a:solidFill>
              </a:rPr>
              <a:t>Jazyk </a:t>
            </a:r>
            <a:r>
              <a:rPr lang="sk-SK" sz="2400" dirty="0">
                <a:solidFill>
                  <a:srgbClr val="FFC000"/>
                </a:solidFill>
              </a:rPr>
              <a:t>vzniká prirodzene</a:t>
            </a:r>
            <a:r>
              <a:rPr lang="sk-SK" sz="2400" dirty="0"/>
              <a:t>.</a:t>
            </a:r>
          </a:p>
        </p:txBody>
      </p:sp>
      <p:pic>
        <p:nvPicPr>
          <p:cNvPr id="259" name="Google Shape;259;p42"/>
          <p:cNvPicPr preferRelativeResize="0"/>
          <p:nvPr/>
        </p:nvPicPr>
        <p:blipFill rotWithShape="1">
          <a:blip r:embed="rId3">
            <a:alphaModFix/>
          </a:blip>
          <a:srcRect t="44919" b="27408"/>
          <a:stretch/>
        </p:blipFill>
        <p:spPr>
          <a:xfrm rot="5400000">
            <a:off x="-260076" y="3963999"/>
            <a:ext cx="2331648" cy="362950"/>
          </a:xfrm>
          <a:prstGeom prst="rect">
            <a:avLst/>
          </a:prstGeom>
          <a:noFill/>
          <a:ln>
            <a:noFill/>
          </a:ln>
          <a:effectLst>
            <a:outerShdw dist="323850" dir="8160000" algn="bl" rotWithShape="0">
              <a:srgbClr val="000000"/>
            </a:outerShdw>
          </a:effectLst>
        </p:spPr>
      </p:pic>
      <p:sp>
        <p:nvSpPr>
          <p:cNvPr id="260" name="Google Shape;260;p42"/>
          <p:cNvSpPr/>
          <p:nvPr/>
        </p:nvSpPr>
        <p:spPr>
          <a:xfrm>
            <a:off x="719999" y="915375"/>
            <a:ext cx="356100" cy="3675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42"/>
          <p:cNvSpPr/>
          <p:nvPr/>
        </p:nvSpPr>
        <p:spPr>
          <a:xfrm>
            <a:off x="7639902" y="3410639"/>
            <a:ext cx="267600" cy="276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42"/>
          <p:cNvSpPr/>
          <p:nvPr/>
        </p:nvSpPr>
        <p:spPr>
          <a:xfrm>
            <a:off x="8078846" y="915367"/>
            <a:ext cx="690300" cy="7134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4"/>
          <p:cNvSpPr/>
          <p:nvPr/>
        </p:nvSpPr>
        <p:spPr>
          <a:xfrm>
            <a:off x="4912425" y="1348273"/>
            <a:ext cx="3984900" cy="14208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dist="17145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44"/>
          <p:cNvSpPr txBox="1">
            <a:spLocks noGrp="1"/>
          </p:cNvSpPr>
          <p:nvPr>
            <p:ph type="title"/>
          </p:nvPr>
        </p:nvSpPr>
        <p:spPr>
          <a:xfrm>
            <a:off x="739725" y="895975"/>
            <a:ext cx="4172700" cy="17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/>
              <a:t>CLIL jednoducho</a:t>
            </a:r>
            <a:endParaRPr dirty="0"/>
          </a:p>
        </p:txBody>
      </p:sp>
      <p:sp>
        <p:nvSpPr>
          <p:cNvPr id="292" name="Google Shape;292;p44"/>
          <p:cNvSpPr txBox="1">
            <a:spLocks noGrp="1"/>
          </p:cNvSpPr>
          <p:nvPr>
            <p:ph type="subTitle" idx="1"/>
          </p:nvPr>
        </p:nvSpPr>
        <p:spPr>
          <a:xfrm>
            <a:off x="5143425" y="1783075"/>
            <a:ext cx="3720600" cy="1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3" name="Google Shape;293;p44"/>
          <p:cNvSpPr/>
          <p:nvPr/>
        </p:nvSpPr>
        <p:spPr>
          <a:xfrm>
            <a:off x="398524" y="290287"/>
            <a:ext cx="462000" cy="477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44"/>
          <p:cNvSpPr/>
          <p:nvPr/>
        </p:nvSpPr>
        <p:spPr>
          <a:xfrm>
            <a:off x="4912425" y="637750"/>
            <a:ext cx="462000" cy="477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44"/>
          <p:cNvSpPr/>
          <p:nvPr/>
        </p:nvSpPr>
        <p:spPr>
          <a:xfrm>
            <a:off x="7881925" y="3901250"/>
            <a:ext cx="585000" cy="6045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843959090"/>
              </p:ext>
            </p:extLst>
          </p:nvPr>
        </p:nvGraphicFramePr>
        <p:xfrm>
          <a:off x="5211394" y="2015998"/>
          <a:ext cx="3429082" cy="1516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4"/>
          <p:cNvSpPr/>
          <p:nvPr/>
        </p:nvSpPr>
        <p:spPr>
          <a:xfrm flipH="1">
            <a:off x="998813" y="1797762"/>
            <a:ext cx="812400" cy="733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3" name="Google Shape;2093;p44"/>
          <p:cNvSpPr/>
          <p:nvPr/>
        </p:nvSpPr>
        <p:spPr>
          <a:xfrm>
            <a:off x="3789090" y="1797762"/>
            <a:ext cx="812400" cy="733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4" name="Google Shape;2094;p44"/>
          <p:cNvSpPr/>
          <p:nvPr/>
        </p:nvSpPr>
        <p:spPr>
          <a:xfrm flipH="1">
            <a:off x="998813" y="3299637"/>
            <a:ext cx="812400" cy="733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5" name="Google Shape;2095;p44"/>
          <p:cNvSpPr/>
          <p:nvPr/>
        </p:nvSpPr>
        <p:spPr>
          <a:xfrm>
            <a:off x="3789090" y="3299637"/>
            <a:ext cx="812400" cy="733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6" name="Google Shape;2096;p44"/>
          <p:cNvSpPr txBox="1">
            <a:spLocks noGrp="1"/>
          </p:cNvSpPr>
          <p:nvPr>
            <p:ph type="subTitle" idx="1"/>
          </p:nvPr>
        </p:nvSpPr>
        <p:spPr>
          <a:xfrm flipH="1">
            <a:off x="1887363" y="2058833"/>
            <a:ext cx="1570218" cy="472729"/>
          </a:xfrm>
          <a:prstGeom prst="rect">
            <a:avLst/>
          </a:prstGeom>
          <a:solidFill>
            <a:srgbClr val="FFC00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sk-SK" sz="2400" dirty="0">
                <a:latin typeface="Jua"/>
                <a:ea typeface="Jua"/>
                <a:cs typeface="Jua"/>
                <a:sym typeface="Jua"/>
              </a:rPr>
              <a:t>obsah</a:t>
            </a:r>
          </a:p>
        </p:txBody>
      </p:sp>
      <p:sp>
        <p:nvSpPr>
          <p:cNvPr id="2097" name="Google Shape;2097;p44"/>
          <p:cNvSpPr txBox="1">
            <a:spLocks noGrp="1"/>
          </p:cNvSpPr>
          <p:nvPr>
            <p:ph type="ctrTitle"/>
          </p:nvPr>
        </p:nvSpPr>
        <p:spPr>
          <a:xfrm>
            <a:off x="713250" y="446075"/>
            <a:ext cx="7717500" cy="537000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/>
              <a:t>4Cs</a:t>
            </a:r>
            <a:endParaRPr dirty="0"/>
          </a:p>
        </p:txBody>
      </p:sp>
      <p:sp>
        <p:nvSpPr>
          <p:cNvPr id="2099" name="Google Shape;2099;p44"/>
          <p:cNvSpPr txBox="1">
            <a:spLocks noGrp="1"/>
          </p:cNvSpPr>
          <p:nvPr>
            <p:ph type="subTitle" idx="3"/>
          </p:nvPr>
        </p:nvSpPr>
        <p:spPr>
          <a:xfrm flipH="1">
            <a:off x="1887362" y="3560700"/>
            <a:ext cx="2271015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en-US" dirty="0"/>
              <a:t>Intercultural understanding and context</a:t>
            </a:r>
            <a:endParaRPr dirty="0"/>
          </a:p>
        </p:txBody>
      </p:sp>
      <p:sp>
        <p:nvSpPr>
          <p:cNvPr id="2100" name="Google Shape;2100;p44"/>
          <p:cNvSpPr txBox="1">
            <a:spLocks noGrp="1"/>
          </p:cNvSpPr>
          <p:nvPr>
            <p:ph type="subTitle" idx="4"/>
          </p:nvPr>
        </p:nvSpPr>
        <p:spPr>
          <a:xfrm flipH="1">
            <a:off x="1854713" y="3427967"/>
            <a:ext cx="1887300" cy="605470"/>
          </a:xfrm>
          <a:prstGeom prst="rect">
            <a:avLst/>
          </a:prstGeom>
          <a:solidFill>
            <a:srgbClr val="FFC000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sk-SK" sz="2400" dirty="0" smtClean="0"/>
              <a:t>kultúra</a:t>
            </a:r>
            <a:endParaRPr dirty="0"/>
          </a:p>
        </p:txBody>
      </p:sp>
      <p:sp>
        <p:nvSpPr>
          <p:cNvPr id="2101" name="Google Shape;2101;p44"/>
          <p:cNvSpPr txBox="1">
            <a:spLocks noGrp="1"/>
          </p:cNvSpPr>
          <p:nvPr>
            <p:ph type="subTitle" idx="5"/>
          </p:nvPr>
        </p:nvSpPr>
        <p:spPr>
          <a:xfrm>
            <a:off x="4677694" y="2058833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en-US" dirty="0"/>
              <a:t>Thinking skills and problem-solving</a:t>
            </a:r>
            <a:endParaRPr dirty="0"/>
          </a:p>
        </p:txBody>
      </p:sp>
      <p:sp>
        <p:nvSpPr>
          <p:cNvPr id="2102" name="Google Shape;2102;p44"/>
          <p:cNvSpPr txBox="1">
            <a:spLocks noGrp="1"/>
          </p:cNvSpPr>
          <p:nvPr>
            <p:ph type="subTitle" idx="6"/>
          </p:nvPr>
        </p:nvSpPr>
        <p:spPr>
          <a:xfrm>
            <a:off x="4750487" y="2020952"/>
            <a:ext cx="1887300" cy="51060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sk-SK" sz="2400" dirty="0" err="1"/>
              <a:t>kognícia</a:t>
            </a:r>
            <a:endParaRPr sz="2400" dirty="0"/>
          </a:p>
        </p:txBody>
      </p:sp>
      <p:sp>
        <p:nvSpPr>
          <p:cNvPr id="2103" name="Google Shape;2103;p44"/>
          <p:cNvSpPr txBox="1">
            <a:spLocks noGrp="1"/>
          </p:cNvSpPr>
          <p:nvPr>
            <p:ph type="subTitle" idx="7"/>
          </p:nvPr>
        </p:nvSpPr>
        <p:spPr>
          <a:xfrm>
            <a:off x="4677694" y="3560700"/>
            <a:ext cx="18873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en-US" dirty="0"/>
              <a:t>Language learning through interaction</a:t>
            </a:r>
            <a:endParaRPr dirty="0"/>
          </a:p>
        </p:txBody>
      </p:sp>
      <p:sp>
        <p:nvSpPr>
          <p:cNvPr id="2104" name="Google Shape;2104;p44"/>
          <p:cNvSpPr txBox="1">
            <a:spLocks noGrp="1"/>
          </p:cNvSpPr>
          <p:nvPr>
            <p:ph type="subTitle" idx="8"/>
          </p:nvPr>
        </p:nvSpPr>
        <p:spPr>
          <a:xfrm>
            <a:off x="4671173" y="3405146"/>
            <a:ext cx="2310104" cy="6282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sk-SK" sz="2400" dirty="0">
                <a:sym typeface="Roboto"/>
              </a:rPr>
              <a:t>komunikácia</a:t>
            </a:r>
            <a:endParaRPr sz="2400" dirty="0">
              <a:sym typeface="Roboto"/>
            </a:endParaRPr>
          </a:p>
        </p:txBody>
      </p:sp>
      <p:grpSp>
        <p:nvGrpSpPr>
          <p:cNvPr id="2105" name="Google Shape;2105;p44"/>
          <p:cNvGrpSpPr/>
          <p:nvPr/>
        </p:nvGrpSpPr>
        <p:grpSpPr>
          <a:xfrm>
            <a:off x="3943828" y="3473763"/>
            <a:ext cx="502924" cy="385548"/>
            <a:chOff x="2567841" y="1994124"/>
            <a:chExt cx="399812" cy="306477"/>
          </a:xfrm>
        </p:grpSpPr>
        <p:sp>
          <p:nvSpPr>
            <p:cNvPr id="2106" name="Google Shape;2106;p44"/>
            <p:cNvSpPr/>
            <p:nvPr/>
          </p:nvSpPr>
          <p:spPr>
            <a:xfrm>
              <a:off x="2567841" y="1994124"/>
              <a:ext cx="399812" cy="306477"/>
            </a:xfrm>
            <a:custGeom>
              <a:avLst/>
              <a:gdLst/>
              <a:ahLst/>
              <a:cxnLst/>
              <a:rect l="l" t="t" r="r" b="b"/>
              <a:pathLst>
                <a:path w="12551" h="9621" extrusionOk="0">
                  <a:moveTo>
                    <a:pt x="11157" y="346"/>
                  </a:moveTo>
                  <a:lnTo>
                    <a:pt x="11157" y="6584"/>
                  </a:lnTo>
                  <a:lnTo>
                    <a:pt x="1334" y="6584"/>
                  </a:lnTo>
                  <a:lnTo>
                    <a:pt x="1334" y="346"/>
                  </a:lnTo>
                  <a:close/>
                  <a:moveTo>
                    <a:pt x="7442" y="7930"/>
                  </a:moveTo>
                  <a:lnTo>
                    <a:pt x="7621" y="8561"/>
                  </a:lnTo>
                  <a:lnTo>
                    <a:pt x="4859" y="8561"/>
                  </a:lnTo>
                  <a:lnTo>
                    <a:pt x="5037" y="7930"/>
                  </a:lnTo>
                  <a:close/>
                  <a:moveTo>
                    <a:pt x="11217" y="6954"/>
                  </a:moveTo>
                  <a:lnTo>
                    <a:pt x="12038" y="8561"/>
                  </a:lnTo>
                  <a:lnTo>
                    <a:pt x="7990" y="8561"/>
                  </a:lnTo>
                  <a:lnTo>
                    <a:pt x="7776" y="7835"/>
                  </a:lnTo>
                  <a:cubicBezTo>
                    <a:pt x="7740" y="7680"/>
                    <a:pt x="7597" y="7573"/>
                    <a:pt x="7454" y="7573"/>
                  </a:cubicBezTo>
                  <a:lnTo>
                    <a:pt x="5013" y="7573"/>
                  </a:lnTo>
                  <a:cubicBezTo>
                    <a:pt x="4859" y="7573"/>
                    <a:pt x="4716" y="7680"/>
                    <a:pt x="4680" y="7835"/>
                  </a:cubicBezTo>
                  <a:lnTo>
                    <a:pt x="4478" y="8561"/>
                  </a:lnTo>
                  <a:lnTo>
                    <a:pt x="430" y="8561"/>
                  </a:lnTo>
                  <a:lnTo>
                    <a:pt x="1263" y="6954"/>
                  </a:lnTo>
                  <a:close/>
                  <a:moveTo>
                    <a:pt x="12157" y="8930"/>
                  </a:moveTo>
                  <a:lnTo>
                    <a:pt x="12157" y="9216"/>
                  </a:lnTo>
                  <a:lnTo>
                    <a:pt x="12169" y="9216"/>
                  </a:lnTo>
                  <a:cubicBezTo>
                    <a:pt x="12169" y="9239"/>
                    <a:pt x="12145" y="9275"/>
                    <a:pt x="12110" y="9275"/>
                  </a:cubicBezTo>
                  <a:lnTo>
                    <a:pt x="382" y="9275"/>
                  </a:lnTo>
                  <a:cubicBezTo>
                    <a:pt x="346" y="9275"/>
                    <a:pt x="322" y="9239"/>
                    <a:pt x="322" y="9216"/>
                  </a:cubicBezTo>
                  <a:lnTo>
                    <a:pt x="322" y="8930"/>
                  </a:lnTo>
                  <a:close/>
                  <a:moveTo>
                    <a:pt x="1334" y="0"/>
                  </a:moveTo>
                  <a:cubicBezTo>
                    <a:pt x="1144" y="0"/>
                    <a:pt x="977" y="167"/>
                    <a:pt x="977" y="357"/>
                  </a:cubicBezTo>
                  <a:lnTo>
                    <a:pt x="977" y="6739"/>
                  </a:lnTo>
                  <a:lnTo>
                    <a:pt x="1" y="8680"/>
                  </a:lnTo>
                  <a:lnTo>
                    <a:pt x="1" y="8692"/>
                  </a:lnTo>
                  <a:lnTo>
                    <a:pt x="1" y="8704"/>
                  </a:lnTo>
                  <a:lnTo>
                    <a:pt x="1" y="8728"/>
                  </a:lnTo>
                  <a:lnTo>
                    <a:pt x="1" y="8739"/>
                  </a:lnTo>
                  <a:lnTo>
                    <a:pt x="1" y="9204"/>
                  </a:lnTo>
                  <a:cubicBezTo>
                    <a:pt x="1" y="9442"/>
                    <a:pt x="191" y="9620"/>
                    <a:pt x="406" y="9620"/>
                  </a:cubicBezTo>
                  <a:lnTo>
                    <a:pt x="12133" y="9620"/>
                  </a:lnTo>
                  <a:cubicBezTo>
                    <a:pt x="12371" y="9620"/>
                    <a:pt x="12550" y="9418"/>
                    <a:pt x="12550" y="9204"/>
                  </a:cubicBezTo>
                  <a:lnTo>
                    <a:pt x="12526" y="8739"/>
                  </a:lnTo>
                  <a:lnTo>
                    <a:pt x="12526" y="8704"/>
                  </a:lnTo>
                  <a:lnTo>
                    <a:pt x="12526" y="8692"/>
                  </a:lnTo>
                  <a:lnTo>
                    <a:pt x="12526" y="8680"/>
                  </a:lnTo>
                  <a:lnTo>
                    <a:pt x="11550" y="6739"/>
                  </a:lnTo>
                  <a:lnTo>
                    <a:pt x="11550" y="357"/>
                  </a:lnTo>
                  <a:cubicBezTo>
                    <a:pt x="11550" y="167"/>
                    <a:pt x="11383" y="0"/>
                    <a:pt x="1119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44"/>
            <p:cNvSpPr/>
            <p:nvPr/>
          </p:nvSpPr>
          <p:spPr>
            <a:xfrm>
              <a:off x="2623237" y="2113963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lnTo>
                    <a:pt x="0" y="2132"/>
                  </a:lnTo>
                  <a:cubicBezTo>
                    <a:pt x="0" y="2299"/>
                    <a:pt x="131" y="2418"/>
                    <a:pt x="274" y="2418"/>
                  </a:cubicBezTo>
                  <a:lnTo>
                    <a:pt x="8727" y="2418"/>
                  </a:lnTo>
                  <a:cubicBezTo>
                    <a:pt x="8894" y="2418"/>
                    <a:pt x="9013" y="2287"/>
                    <a:pt x="9013" y="2132"/>
                  </a:cubicBezTo>
                  <a:lnTo>
                    <a:pt x="9013" y="179"/>
                  </a:lnTo>
                  <a:cubicBezTo>
                    <a:pt x="9025" y="96"/>
                    <a:pt x="8942" y="1"/>
                    <a:pt x="8835" y="1"/>
                  </a:cubicBezTo>
                  <a:cubicBezTo>
                    <a:pt x="8727" y="1"/>
                    <a:pt x="8656" y="96"/>
                    <a:pt x="8656" y="179"/>
                  </a:cubicBezTo>
                  <a:lnTo>
                    <a:pt x="8656" y="2049"/>
                  </a:lnTo>
                  <a:lnTo>
                    <a:pt x="357" y="2049"/>
                  </a:lnTo>
                  <a:lnTo>
                    <a:pt x="357" y="179"/>
                  </a:lnTo>
                  <a:cubicBezTo>
                    <a:pt x="357" y="84"/>
                    <a:pt x="262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44"/>
            <p:cNvSpPr/>
            <p:nvPr/>
          </p:nvSpPr>
          <p:spPr>
            <a:xfrm>
              <a:off x="2623237" y="2017251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286" y="1"/>
                  </a:moveTo>
                  <a:cubicBezTo>
                    <a:pt x="119" y="1"/>
                    <a:pt x="0" y="143"/>
                    <a:pt x="0" y="286"/>
                  </a:cubicBezTo>
                  <a:lnTo>
                    <a:pt x="0" y="2239"/>
                  </a:lnTo>
                  <a:cubicBezTo>
                    <a:pt x="0" y="2346"/>
                    <a:pt x="84" y="2418"/>
                    <a:pt x="179" y="2418"/>
                  </a:cubicBezTo>
                  <a:cubicBezTo>
                    <a:pt x="286" y="2418"/>
                    <a:pt x="357" y="2322"/>
                    <a:pt x="357" y="2239"/>
                  </a:cubicBezTo>
                  <a:lnTo>
                    <a:pt x="357" y="382"/>
                  </a:lnTo>
                  <a:lnTo>
                    <a:pt x="8656" y="382"/>
                  </a:lnTo>
                  <a:lnTo>
                    <a:pt x="8656" y="2239"/>
                  </a:lnTo>
                  <a:cubicBezTo>
                    <a:pt x="8656" y="2346"/>
                    <a:pt x="8751" y="2418"/>
                    <a:pt x="8835" y="2418"/>
                  </a:cubicBezTo>
                  <a:cubicBezTo>
                    <a:pt x="8942" y="2418"/>
                    <a:pt x="9013" y="2322"/>
                    <a:pt x="9013" y="2239"/>
                  </a:cubicBezTo>
                  <a:lnTo>
                    <a:pt x="9013" y="286"/>
                  </a:lnTo>
                  <a:cubicBezTo>
                    <a:pt x="9025" y="143"/>
                    <a:pt x="8894" y="1"/>
                    <a:pt x="872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9" name="Google Shape;2109;p44"/>
          <p:cNvGrpSpPr/>
          <p:nvPr/>
        </p:nvGrpSpPr>
        <p:grpSpPr>
          <a:xfrm>
            <a:off x="1225858" y="1929650"/>
            <a:ext cx="358310" cy="470023"/>
            <a:chOff x="1805901" y="1960358"/>
            <a:chExt cx="284847" cy="373627"/>
          </a:xfrm>
        </p:grpSpPr>
        <p:sp>
          <p:nvSpPr>
            <p:cNvPr id="2110" name="Google Shape;2110;p44"/>
            <p:cNvSpPr/>
            <p:nvPr/>
          </p:nvSpPr>
          <p:spPr>
            <a:xfrm>
              <a:off x="1805901" y="1960358"/>
              <a:ext cx="284847" cy="373627"/>
            </a:xfrm>
            <a:custGeom>
              <a:avLst/>
              <a:gdLst/>
              <a:ahLst/>
              <a:cxnLst/>
              <a:rect l="l" t="t" r="r" b="b"/>
              <a:pathLst>
                <a:path w="8942" h="11729" extrusionOk="0">
                  <a:moveTo>
                    <a:pt x="8525" y="9395"/>
                  </a:moveTo>
                  <a:lnTo>
                    <a:pt x="8525" y="9764"/>
                  </a:lnTo>
                  <a:lnTo>
                    <a:pt x="3358" y="9764"/>
                  </a:lnTo>
                  <a:cubicBezTo>
                    <a:pt x="3239" y="9764"/>
                    <a:pt x="3155" y="9859"/>
                    <a:pt x="3155" y="9978"/>
                  </a:cubicBezTo>
                  <a:cubicBezTo>
                    <a:pt x="3155" y="10097"/>
                    <a:pt x="3239" y="10180"/>
                    <a:pt x="3358" y="10180"/>
                  </a:cubicBezTo>
                  <a:lnTo>
                    <a:pt x="8525" y="10180"/>
                  </a:lnTo>
                  <a:lnTo>
                    <a:pt x="8525" y="10490"/>
                  </a:lnTo>
                  <a:lnTo>
                    <a:pt x="6775" y="10490"/>
                  </a:lnTo>
                  <a:cubicBezTo>
                    <a:pt x="6656" y="10490"/>
                    <a:pt x="6561" y="10585"/>
                    <a:pt x="6561" y="10704"/>
                  </a:cubicBezTo>
                  <a:cubicBezTo>
                    <a:pt x="6561" y="10823"/>
                    <a:pt x="6656" y="10907"/>
                    <a:pt x="6775" y="10907"/>
                  </a:cubicBezTo>
                  <a:lnTo>
                    <a:pt x="8525" y="10907"/>
                  </a:lnTo>
                  <a:lnTo>
                    <a:pt x="8525" y="11264"/>
                  </a:lnTo>
                  <a:lnTo>
                    <a:pt x="1381" y="11264"/>
                  </a:lnTo>
                  <a:cubicBezTo>
                    <a:pt x="857" y="11264"/>
                    <a:pt x="441" y="10847"/>
                    <a:pt x="441" y="10335"/>
                  </a:cubicBezTo>
                  <a:cubicBezTo>
                    <a:pt x="441" y="10073"/>
                    <a:pt x="548" y="9835"/>
                    <a:pt x="715" y="9657"/>
                  </a:cubicBezTo>
                  <a:cubicBezTo>
                    <a:pt x="893" y="9478"/>
                    <a:pt x="1131" y="9395"/>
                    <a:pt x="1381" y="9395"/>
                  </a:cubicBezTo>
                  <a:close/>
                  <a:moveTo>
                    <a:pt x="1369" y="1"/>
                  </a:moveTo>
                  <a:cubicBezTo>
                    <a:pt x="619" y="1"/>
                    <a:pt x="0" y="620"/>
                    <a:pt x="0" y="1370"/>
                  </a:cubicBezTo>
                  <a:lnTo>
                    <a:pt x="0" y="10359"/>
                  </a:lnTo>
                  <a:cubicBezTo>
                    <a:pt x="0" y="11109"/>
                    <a:pt x="607" y="11728"/>
                    <a:pt x="1369" y="11728"/>
                  </a:cubicBezTo>
                  <a:lnTo>
                    <a:pt x="8739" y="11728"/>
                  </a:lnTo>
                  <a:cubicBezTo>
                    <a:pt x="8858" y="11728"/>
                    <a:pt x="8942" y="11645"/>
                    <a:pt x="8942" y="11526"/>
                  </a:cubicBezTo>
                  <a:lnTo>
                    <a:pt x="8942" y="2191"/>
                  </a:lnTo>
                  <a:cubicBezTo>
                    <a:pt x="8942" y="2072"/>
                    <a:pt x="8858" y="1989"/>
                    <a:pt x="8739" y="1989"/>
                  </a:cubicBezTo>
                  <a:cubicBezTo>
                    <a:pt x="8620" y="1989"/>
                    <a:pt x="8525" y="2072"/>
                    <a:pt x="8525" y="2191"/>
                  </a:cubicBezTo>
                  <a:lnTo>
                    <a:pt x="8525" y="8990"/>
                  </a:lnTo>
                  <a:lnTo>
                    <a:pt x="1596" y="8990"/>
                  </a:lnTo>
                  <a:lnTo>
                    <a:pt x="1596" y="7787"/>
                  </a:lnTo>
                  <a:cubicBezTo>
                    <a:pt x="1596" y="7668"/>
                    <a:pt x="1500" y="7585"/>
                    <a:pt x="1381" y="7585"/>
                  </a:cubicBezTo>
                  <a:cubicBezTo>
                    <a:pt x="1262" y="7585"/>
                    <a:pt x="1179" y="7668"/>
                    <a:pt x="1179" y="7787"/>
                  </a:cubicBezTo>
                  <a:lnTo>
                    <a:pt x="1179" y="9002"/>
                  </a:lnTo>
                  <a:cubicBezTo>
                    <a:pt x="905" y="9049"/>
                    <a:pt x="655" y="9168"/>
                    <a:pt x="441" y="9359"/>
                  </a:cubicBezTo>
                  <a:lnTo>
                    <a:pt x="441" y="1370"/>
                  </a:lnTo>
                  <a:cubicBezTo>
                    <a:pt x="441" y="929"/>
                    <a:pt x="762" y="548"/>
                    <a:pt x="1179" y="465"/>
                  </a:cubicBezTo>
                  <a:lnTo>
                    <a:pt x="1179" y="7109"/>
                  </a:lnTo>
                  <a:cubicBezTo>
                    <a:pt x="1179" y="7228"/>
                    <a:pt x="1262" y="7311"/>
                    <a:pt x="1381" y="7311"/>
                  </a:cubicBezTo>
                  <a:cubicBezTo>
                    <a:pt x="1500" y="7311"/>
                    <a:pt x="1596" y="7216"/>
                    <a:pt x="1596" y="7109"/>
                  </a:cubicBezTo>
                  <a:lnTo>
                    <a:pt x="1596" y="441"/>
                  </a:lnTo>
                  <a:lnTo>
                    <a:pt x="8525" y="441"/>
                  </a:lnTo>
                  <a:lnTo>
                    <a:pt x="8525" y="1489"/>
                  </a:lnTo>
                  <a:cubicBezTo>
                    <a:pt x="8525" y="1608"/>
                    <a:pt x="8620" y="1703"/>
                    <a:pt x="8739" y="1703"/>
                  </a:cubicBezTo>
                  <a:cubicBezTo>
                    <a:pt x="8847" y="1703"/>
                    <a:pt x="8942" y="1608"/>
                    <a:pt x="8942" y="1489"/>
                  </a:cubicBezTo>
                  <a:lnTo>
                    <a:pt x="8942" y="215"/>
                  </a:lnTo>
                  <a:cubicBezTo>
                    <a:pt x="8942" y="96"/>
                    <a:pt x="8847" y="1"/>
                    <a:pt x="873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44"/>
            <p:cNvSpPr/>
            <p:nvPr/>
          </p:nvSpPr>
          <p:spPr>
            <a:xfrm>
              <a:off x="1841929" y="2295249"/>
              <a:ext cx="165773" cy="13315"/>
            </a:xfrm>
            <a:custGeom>
              <a:avLst/>
              <a:gdLst/>
              <a:ahLst/>
              <a:cxnLst/>
              <a:rect l="l" t="t" r="r" b="b"/>
              <a:pathLst>
                <a:path w="5204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8"/>
                    <a:pt x="203" y="418"/>
                  </a:cubicBezTo>
                  <a:lnTo>
                    <a:pt x="5001" y="418"/>
                  </a:lnTo>
                  <a:cubicBezTo>
                    <a:pt x="5120" y="418"/>
                    <a:pt x="5203" y="322"/>
                    <a:pt x="5203" y="203"/>
                  </a:cubicBezTo>
                  <a:cubicBezTo>
                    <a:pt x="5203" y="84"/>
                    <a:pt x="5120" y="1"/>
                    <a:pt x="500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2" name="Google Shape;2112;p44"/>
          <p:cNvSpPr/>
          <p:nvPr/>
        </p:nvSpPr>
        <p:spPr>
          <a:xfrm>
            <a:off x="3955516" y="1968126"/>
            <a:ext cx="479548" cy="393071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6" name="Google Shape;2116;p44"/>
          <p:cNvSpPr/>
          <p:nvPr/>
        </p:nvSpPr>
        <p:spPr>
          <a:xfrm>
            <a:off x="7190566" y="1808761"/>
            <a:ext cx="1189082" cy="1779866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7" name="Google Shape;2117;p44"/>
          <p:cNvGrpSpPr/>
          <p:nvPr/>
        </p:nvGrpSpPr>
        <p:grpSpPr>
          <a:xfrm>
            <a:off x="7197805" y="2058833"/>
            <a:ext cx="1232945" cy="1051888"/>
            <a:chOff x="4689375" y="2103200"/>
            <a:chExt cx="1313325" cy="1039725"/>
          </a:xfrm>
        </p:grpSpPr>
        <p:sp>
          <p:nvSpPr>
            <p:cNvPr id="2118" name="Google Shape;2118;p44"/>
            <p:cNvSpPr/>
            <p:nvPr/>
          </p:nvSpPr>
          <p:spPr>
            <a:xfrm>
              <a:off x="5053425" y="2648525"/>
              <a:ext cx="638500" cy="494400"/>
            </a:xfrm>
            <a:custGeom>
              <a:avLst/>
              <a:gdLst/>
              <a:ahLst/>
              <a:cxnLst/>
              <a:rect l="l" t="t" r="r" b="b"/>
              <a:pathLst>
                <a:path w="25540" h="19776" extrusionOk="0">
                  <a:moveTo>
                    <a:pt x="18847" y="1"/>
                  </a:moveTo>
                  <a:cubicBezTo>
                    <a:pt x="18547" y="301"/>
                    <a:pt x="18271" y="577"/>
                    <a:pt x="17945" y="803"/>
                  </a:cubicBezTo>
                  <a:cubicBezTo>
                    <a:pt x="17995" y="878"/>
                    <a:pt x="18045" y="928"/>
                    <a:pt x="18121" y="978"/>
                  </a:cubicBezTo>
                  <a:lnTo>
                    <a:pt x="18847" y="1479"/>
                  </a:lnTo>
                  <a:lnTo>
                    <a:pt x="17469" y="1179"/>
                  </a:lnTo>
                  <a:cubicBezTo>
                    <a:pt x="17018" y="1479"/>
                    <a:pt x="16542" y="1755"/>
                    <a:pt x="16015" y="1981"/>
                  </a:cubicBezTo>
                  <a:cubicBezTo>
                    <a:pt x="16015" y="1981"/>
                    <a:pt x="16040" y="2006"/>
                    <a:pt x="16040" y="2006"/>
                  </a:cubicBezTo>
                  <a:lnTo>
                    <a:pt x="17444" y="2833"/>
                  </a:lnTo>
                  <a:lnTo>
                    <a:pt x="15163" y="2281"/>
                  </a:lnTo>
                  <a:cubicBezTo>
                    <a:pt x="14286" y="2582"/>
                    <a:pt x="13559" y="2732"/>
                    <a:pt x="12757" y="2808"/>
                  </a:cubicBezTo>
                  <a:cubicBezTo>
                    <a:pt x="12782" y="2833"/>
                    <a:pt x="12832" y="2883"/>
                    <a:pt x="12907" y="2908"/>
                  </a:cubicBezTo>
                  <a:lnTo>
                    <a:pt x="14587" y="3635"/>
                  </a:lnTo>
                  <a:lnTo>
                    <a:pt x="14587" y="3635"/>
                  </a:lnTo>
                  <a:lnTo>
                    <a:pt x="11654" y="2858"/>
                  </a:lnTo>
                  <a:cubicBezTo>
                    <a:pt x="11379" y="2858"/>
                    <a:pt x="11078" y="2858"/>
                    <a:pt x="10752" y="2833"/>
                  </a:cubicBezTo>
                  <a:cubicBezTo>
                    <a:pt x="9323" y="2808"/>
                    <a:pt x="7845" y="2407"/>
                    <a:pt x="6516" y="1981"/>
                  </a:cubicBezTo>
                  <a:cubicBezTo>
                    <a:pt x="5865" y="1780"/>
                    <a:pt x="5263" y="1454"/>
                    <a:pt x="4737" y="1078"/>
                  </a:cubicBezTo>
                  <a:cubicBezTo>
                    <a:pt x="4562" y="1128"/>
                    <a:pt x="4411" y="1204"/>
                    <a:pt x="4311" y="1354"/>
                  </a:cubicBezTo>
                  <a:cubicBezTo>
                    <a:pt x="4161" y="1630"/>
                    <a:pt x="4261" y="1930"/>
                    <a:pt x="4587" y="2081"/>
                  </a:cubicBezTo>
                  <a:cubicBezTo>
                    <a:pt x="6015" y="2783"/>
                    <a:pt x="8697" y="3409"/>
                    <a:pt x="10501" y="4286"/>
                  </a:cubicBezTo>
                  <a:cubicBezTo>
                    <a:pt x="7745" y="3234"/>
                    <a:pt x="4637" y="2582"/>
                    <a:pt x="4461" y="2507"/>
                  </a:cubicBezTo>
                  <a:lnTo>
                    <a:pt x="4436" y="2507"/>
                  </a:lnTo>
                  <a:cubicBezTo>
                    <a:pt x="4249" y="2424"/>
                    <a:pt x="4096" y="2379"/>
                    <a:pt x="3963" y="2379"/>
                  </a:cubicBezTo>
                  <a:cubicBezTo>
                    <a:pt x="3777" y="2379"/>
                    <a:pt x="3630" y="2467"/>
                    <a:pt x="3484" y="2657"/>
                  </a:cubicBezTo>
                  <a:cubicBezTo>
                    <a:pt x="3258" y="2908"/>
                    <a:pt x="3359" y="3259"/>
                    <a:pt x="3684" y="3434"/>
                  </a:cubicBezTo>
                  <a:cubicBezTo>
                    <a:pt x="3684" y="3434"/>
                    <a:pt x="3684" y="3434"/>
                    <a:pt x="3684" y="3459"/>
                  </a:cubicBezTo>
                  <a:cubicBezTo>
                    <a:pt x="3760" y="3484"/>
                    <a:pt x="6767" y="4387"/>
                    <a:pt x="9549" y="5865"/>
                  </a:cubicBezTo>
                  <a:lnTo>
                    <a:pt x="3734" y="3910"/>
                  </a:lnTo>
                  <a:cubicBezTo>
                    <a:pt x="3630" y="3862"/>
                    <a:pt x="3518" y="3840"/>
                    <a:pt x="3407" y="3840"/>
                  </a:cubicBezTo>
                  <a:cubicBezTo>
                    <a:pt x="3172" y="3840"/>
                    <a:pt x="2943" y="3941"/>
                    <a:pt x="2807" y="4111"/>
                  </a:cubicBezTo>
                  <a:cubicBezTo>
                    <a:pt x="2607" y="4361"/>
                    <a:pt x="2707" y="4712"/>
                    <a:pt x="3008" y="4888"/>
                  </a:cubicBezTo>
                  <a:lnTo>
                    <a:pt x="13033" y="9700"/>
                  </a:lnTo>
                  <a:lnTo>
                    <a:pt x="13033" y="9700"/>
                  </a:lnTo>
                  <a:lnTo>
                    <a:pt x="2958" y="5890"/>
                  </a:lnTo>
                  <a:cubicBezTo>
                    <a:pt x="2847" y="5839"/>
                    <a:pt x="2725" y="5814"/>
                    <a:pt x="2604" y="5814"/>
                  </a:cubicBezTo>
                  <a:cubicBezTo>
                    <a:pt x="2368" y="5814"/>
                    <a:pt x="2138" y="5909"/>
                    <a:pt x="2005" y="6091"/>
                  </a:cubicBezTo>
                  <a:cubicBezTo>
                    <a:pt x="1830" y="6341"/>
                    <a:pt x="1905" y="6667"/>
                    <a:pt x="2231" y="6843"/>
                  </a:cubicBezTo>
                  <a:lnTo>
                    <a:pt x="13459" y="12281"/>
                  </a:lnTo>
                  <a:lnTo>
                    <a:pt x="2782" y="7720"/>
                  </a:lnTo>
                  <a:cubicBezTo>
                    <a:pt x="2678" y="7672"/>
                    <a:pt x="2563" y="7649"/>
                    <a:pt x="2449" y="7649"/>
                  </a:cubicBezTo>
                  <a:cubicBezTo>
                    <a:pt x="2206" y="7649"/>
                    <a:pt x="1966" y="7750"/>
                    <a:pt x="1830" y="7920"/>
                  </a:cubicBezTo>
                  <a:cubicBezTo>
                    <a:pt x="1654" y="8196"/>
                    <a:pt x="1755" y="8522"/>
                    <a:pt x="2055" y="8697"/>
                  </a:cubicBezTo>
                  <a:lnTo>
                    <a:pt x="9098" y="12382"/>
                  </a:lnTo>
                  <a:lnTo>
                    <a:pt x="2331" y="9499"/>
                  </a:lnTo>
                  <a:cubicBezTo>
                    <a:pt x="2227" y="9451"/>
                    <a:pt x="2114" y="9429"/>
                    <a:pt x="2004" y="9429"/>
                  </a:cubicBezTo>
                  <a:cubicBezTo>
                    <a:pt x="1769" y="9429"/>
                    <a:pt x="1540" y="9530"/>
                    <a:pt x="1404" y="9700"/>
                  </a:cubicBezTo>
                  <a:cubicBezTo>
                    <a:pt x="1203" y="9950"/>
                    <a:pt x="1303" y="10276"/>
                    <a:pt x="1604" y="10452"/>
                  </a:cubicBezTo>
                  <a:lnTo>
                    <a:pt x="9349" y="14863"/>
                  </a:lnTo>
                  <a:lnTo>
                    <a:pt x="1629" y="11680"/>
                  </a:lnTo>
                  <a:cubicBezTo>
                    <a:pt x="1534" y="11643"/>
                    <a:pt x="1430" y="11626"/>
                    <a:pt x="1327" y="11626"/>
                  </a:cubicBezTo>
                  <a:cubicBezTo>
                    <a:pt x="1076" y="11626"/>
                    <a:pt x="826" y="11728"/>
                    <a:pt x="702" y="11905"/>
                  </a:cubicBezTo>
                  <a:cubicBezTo>
                    <a:pt x="501" y="12156"/>
                    <a:pt x="602" y="12482"/>
                    <a:pt x="902" y="12657"/>
                  </a:cubicBezTo>
                  <a:lnTo>
                    <a:pt x="6316" y="15715"/>
                  </a:lnTo>
                  <a:lnTo>
                    <a:pt x="1429" y="13885"/>
                  </a:lnTo>
                  <a:cubicBezTo>
                    <a:pt x="1334" y="13849"/>
                    <a:pt x="1232" y="13831"/>
                    <a:pt x="1132" y="13831"/>
                  </a:cubicBezTo>
                  <a:cubicBezTo>
                    <a:pt x="888" y="13831"/>
                    <a:pt x="651" y="13933"/>
                    <a:pt x="526" y="14111"/>
                  </a:cubicBezTo>
                  <a:cubicBezTo>
                    <a:pt x="326" y="14362"/>
                    <a:pt x="426" y="14662"/>
                    <a:pt x="702" y="14838"/>
                  </a:cubicBezTo>
                  <a:lnTo>
                    <a:pt x="3734" y="16667"/>
                  </a:lnTo>
                  <a:lnTo>
                    <a:pt x="1053" y="15715"/>
                  </a:lnTo>
                  <a:cubicBezTo>
                    <a:pt x="960" y="15686"/>
                    <a:pt x="862" y="15672"/>
                    <a:pt x="767" y="15672"/>
                  </a:cubicBezTo>
                  <a:cubicBezTo>
                    <a:pt x="528" y="15672"/>
                    <a:pt x="301" y="15761"/>
                    <a:pt x="176" y="15940"/>
                  </a:cubicBezTo>
                  <a:cubicBezTo>
                    <a:pt x="0" y="16191"/>
                    <a:pt x="50" y="16492"/>
                    <a:pt x="326" y="16667"/>
                  </a:cubicBezTo>
                  <a:lnTo>
                    <a:pt x="1454" y="17419"/>
                  </a:lnTo>
                  <a:lnTo>
                    <a:pt x="1203" y="17344"/>
                  </a:lnTo>
                  <a:cubicBezTo>
                    <a:pt x="1115" y="17315"/>
                    <a:pt x="1025" y="17300"/>
                    <a:pt x="937" y="17300"/>
                  </a:cubicBezTo>
                  <a:cubicBezTo>
                    <a:pt x="723" y="17300"/>
                    <a:pt x="518" y="17385"/>
                    <a:pt x="376" y="17545"/>
                  </a:cubicBezTo>
                  <a:cubicBezTo>
                    <a:pt x="201" y="17745"/>
                    <a:pt x="201" y="18021"/>
                    <a:pt x="401" y="18221"/>
                  </a:cubicBezTo>
                  <a:lnTo>
                    <a:pt x="1554" y="19349"/>
                  </a:lnTo>
                  <a:cubicBezTo>
                    <a:pt x="1700" y="19495"/>
                    <a:pt x="1906" y="19573"/>
                    <a:pt x="2111" y="19573"/>
                  </a:cubicBezTo>
                  <a:cubicBezTo>
                    <a:pt x="2259" y="19573"/>
                    <a:pt x="2406" y="19533"/>
                    <a:pt x="2531" y="19449"/>
                  </a:cubicBezTo>
                  <a:cubicBezTo>
                    <a:pt x="2682" y="19349"/>
                    <a:pt x="2782" y="19199"/>
                    <a:pt x="2782" y="19048"/>
                  </a:cubicBezTo>
                  <a:lnTo>
                    <a:pt x="5013" y="19750"/>
                  </a:lnTo>
                  <a:cubicBezTo>
                    <a:pt x="5088" y="19775"/>
                    <a:pt x="5188" y="19775"/>
                    <a:pt x="5263" y="19775"/>
                  </a:cubicBezTo>
                  <a:cubicBezTo>
                    <a:pt x="5514" y="19775"/>
                    <a:pt x="5739" y="19675"/>
                    <a:pt x="5865" y="19499"/>
                  </a:cubicBezTo>
                  <a:cubicBezTo>
                    <a:pt x="6040" y="19274"/>
                    <a:pt x="5990" y="18948"/>
                    <a:pt x="5714" y="18773"/>
                  </a:cubicBezTo>
                  <a:lnTo>
                    <a:pt x="5088" y="18372"/>
                  </a:lnTo>
                  <a:lnTo>
                    <a:pt x="8772" y="19675"/>
                  </a:lnTo>
                  <a:cubicBezTo>
                    <a:pt x="8856" y="19701"/>
                    <a:pt x="8944" y="19713"/>
                    <a:pt x="9031" y="19713"/>
                  </a:cubicBezTo>
                  <a:cubicBezTo>
                    <a:pt x="9280" y="19713"/>
                    <a:pt x="9526" y="19610"/>
                    <a:pt x="9674" y="19424"/>
                  </a:cubicBezTo>
                  <a:cubicBezTo>
                    <a:pt x="9850" y="19174"/>
                    <a:pt x="9750" y="18873"/>
                    <a:pt x="9474" y="18697"/>
                  </a:cubicBezTo>
                  <a:lnTo>
                    <a:pt x="7068" y="17244"/>
                  </a:lnTo>
                  <a:lnTo>
                    <a:pt x="7068" y="17244"/>
                  </a:lnTo>
                  <a:lnTo>
                    <a:pt x="12958" y="19474"/>
                  </a:lnTo>
                  <a:cubicBezTo>
                    <a:pt x="13051" y="19510"/>
                    <a:pt x="13151" y="19528"/>
                    <a:pt x="13250" y="19528"/>
                  </a:cubicBezTo>
                  <a:cubicBezTo>
                    <a:pt x="13495" y="19528"/>
                    <a:pt x="13735" y="19420"/>
                    <a:pt x="13860" y="19224"/>
                  </a:cubicBezTo>
                  <a:cubicBezTo>
                    <a:pt x="14060" y="18973"/>
                    <a:pt x="13960" y="18647"/>
                    <a:pt x="13659" y="18497"/>
                  </a:cubicBezTo>
                  <a:lnTo>
                    <a:pt x="9900" y="16367"/>
                  </a:lnTo>
                  <a:lnTo>
                    <a:pt x="17444" y="19449"/>
                  </a:lnTo>
                  <a:cubicBezTo>
                    <a:pt x="17548" y="19497"/>
                    <a:pt x="17660" y="19520"/>
                    <a:pt x="17770" y="19520"/>
                  </a:cubicBezTo>
                  <a:cubicBezTo>
                    <a:pt x="18004" y="19520"/>
                    <a:pt x="18227" y="19419"/>
                    <a:pt x="18346" y="19249"/>
                  </a:cubicBezTo>
                  <a:cubicBezTo>
                    <a:pt x="18547" y="18998"/>
                    <a:pt x="18471" y="18672"/>
                    <a:pt x="18171" y="18497"/>
                  </a:cubicBezTo>
                  <a:lnTo>
                    <a:pt x="11454" y="14662"/>
                  </a:lnTo>
                  <a:lnTo>
                    <a:pt x="22256" y="19299"/>
                  </a:lnTo>
                  <a:cubicBezTo>
                    <a:pt x="22358" y="19338"/>
                    <a:pt x="22467" y="19358"/>
                    <a:pt x="22575" y="19358"/>
                  </a:cubicBezTo>
                  <a:cubicBezTo>
                    <a:pt x="22813" y="19358"/>
                    <a:pt x="23045" y="19263"/>
                    <a:pt x="23183" y="19073"/>
                  </a:cubicBezTo>
                  <a:cubicBezTo>
                    <a:pt x="23384" y="18823"/>
                    <a:pt x="23283" y="18472"/>
                    <a:pt x="22958" y="18321"/>
                  </a:cubicBezTo>
                  <a:lnTo>
                    <a:pt x="15765" y="14537"/>
                  </a:lnTo>
                  <a:lnTo>
                    <a:pt x="24161" y="18121"/>
                  </a:lnTo>
                  <a:cubicBezTo>
                    <a:pt x="24265" y="18169"/>
                    <a:pt x="24380" y="18192"/>
                    <a:pt x="24493" y="18192"/>
                  </a:cubicBezTo>
                  <a:cubicBezTo>
                    <a:pt x="24734" y="18192"/>
                    <a:pt x="24969" y="18091"/>
                    <a:pt x="25088" y="17920"/>
                  </a:cubicBezTo>
                  <a:cubicBezTo>
                    <a:pt x="25288" y="17645"/>
                    <a:pt x="25188" y="17319"/>
                    <a:pt x="24887" y="17144"/>
                  </a:cubicBezTo>
                  <a:lnTo>
                    <a:pt x="15790" y="12181"/>
                  </a:lnTo>
                  <a:lnTo>
                    <a:pt x="24411" y="15966"/>
                  </a:lnTo>
                  <a:cubicBezTo>
                    <a:pt x="24513" y="16005"/>
                    <a:pt x="24622" y="16024"/>
                    <a:pt x="24730" y="16024"/>
                  </a:cubicBezTo>
                  <a:cubicBezTo>
                    <a:pt x="24968" y="16024"/>
                    <a:pt x="25201" y="15930"/>
                    <a:pt x="25339" y="15740"/>
                  </a:cubicBezTo>
                  <a:cubicBezTo>
                    <a:pt x="25539" y="15489"/>
                    <a:pt x="25439" y="15164"/>
                    <a:pt x="25138" y="14988"/>
                  </a:cubicBezTo>
                  <a:lnTo>
                    <a:pt x="16266" y="10101"/>
                  </a:lnTo>
                  <a:lnTo>
                    <a:pt x="16266" y="10101"/>
                  </a:lnTo>
                  <a:lnTo>
                    <a:pt x="23960" y="13484"/>
                  </a:lnTo>
                  <a:cubicBezTo>
                    <a:pt x="24065" y="13533"/>
                    <a:pt x="24179" y="13555"/>
                    <a:pt x="24293" y="13555"/>
                  </a:cubicBezTo>
                  <a:cubicBezTo>
                    <a:pt x="24533" y="13555"/>
                    <a:pt x="24768" y="13454"/>
                    <a:pt x="24887" y="13284"/>
                  </a:cubicBezTo>
                  <a:cubicBezTo>
                    <a:pt x="25088" y="13033"/>
                    <a:pt x="24988" y="12682"/>
                    <a:pt x="24687" y="12507"/>
                  </a:cubicBezTo>
                  <a:lnTo>
                    <a:pt x="14161" y="6943"/>
                  </a:lnTo>
                  <a:lnTo>
                    <a:pt x="14161" y="6943"/>
                  </a:lnTo>
                  <a:cubicBezTo>
                    <a:pt x="16065" y="7670"/>
                    <a:pt x="18321" y="8547"/>
                    <a:pt x="21053" y="9600"/>
                  </a:cubicBezTo>
                  <a:cubicBezTo>
                    <a:pt x="22456" y="10126"/>
                    <a:pt x="23384" y="10502"/>
                    <a:pt x="23459" y="10527"/>
                  </a:cubicBezTo>
                  <a:cubicBezTo>
                    <a:pt x="23552" y="10563"/>
                    <a:pt x="23654" y="10580"/>
                    <a:pt x="23756" y="10580"/>
                  </a:cubicBezTo>
                  <a:cubicBezTo>
                    <a:pt x="24009" y="10580"/>
                    <a:pt x="24261" y="10473"/>
                    <a:pt x="24386" y="10276"/>
                  </a:cubicBezTo>
                  <a:cubicBezTo>
                    <a:pt x="24612" y="9950"/>
                    <a:pt x="24512" y="9750"/>
                    <a:pt x="24085" y="9524"/>
                  </a:cubicBezTo>
                  <a:lnTo>
                    <a:pt x="24085" y="9499"/>
                  </a:lnTo>
                  <a:cubicBezTo>
                    <a:pt x="24085" y="9499"/>
                    <a:pt x="24060" y="9499"/>
                    <a:pt x="24010" y="9474"/>
                  </a:cubicBezTo>
                  <a:cubicBezTo>
                    <a:pt x="23835" y="9374"/>
                    <a:pt x="23634" y="9274"/>
                    <a:pt x="23359" y="9148"/>
                  </a:cubicBezTo>
                  <a:lnTo>
                    <a:pt x="21329" y="8171"/>
                  </a:lnTo>
                  <a:cubicBezTo>
                    <a:pt x="19674" y="7369"/>
                    <a:pt x="17419" y="6291"/>
                    <a:pt x="15188" y="5214"/>
                  </a:cubicBezTo>
                  <a:lnTo>
                    <a:pt x="14161" y="4712"/>
                  </a:lnTo>
                  <a:lnTo>
                    <a:pt x="14161" y="4712"/>
                  </a:lnTo>
                  <a:lnTo>
                    <a:pt x="22958" y="7469"/>
                  </a:lnTo>
                  <a:cubicBezTo>
                    <a:pt x="23040" y="7495"/>
                    <a:pt x="23128" y="7507"/>
                    <a:pt x="23215" y="7507"/>
                  </a:cubicBezTo>
                  <a:cubicBezTo>
                    <a:pt x="23471" y="7507"/>
                    <a:pt x="23723" y="7399"/>
                    <a:pt x="23835" y="7194"/>
                  </a:cubicBezTo>
                  <a:cubicBezTo>
                    <a:pt x="24010" y="6918"/>
                    <a:pt x="23885" y="6617"/>
                    <a:pt x="23584" y="6467"/>
                  </a:cubicBezTo>
                  <a:lnTo>
                    <a:pt x="19198" y="4537"/>
                  </a:lnTo>
                  <a:lnTo>
                    <a:pt x="19198" y="4537"/>
                  </a:lnTo>
                  <a:lnTo>
                    <a:pt x="22105" y="5264"/>
                  </a:lnTo>
                  <a:cubicBezTo>
                    <a:pt x="22190" y="5290"/>
                    <a:pt x="22276" y="5302"/>
                    <a:pt x="22360" y="5302"/>
                  </a:cubicBezTo>
                  <a:cubicBezTo>
                    <a:pt x="22601" y="5302"/>
                    <a:pt x="22828" y="5199"/>
                    <a:pt x="22958" y="5013"/>
                  </a:cubicBezTo>
                  <a:cubicBezTo>
                    <a:pt x="23133" y="4762"/>
                    <a:pt x="23033" y="4462"/>
                    <a:pt x="22757" y="4286"/>
                  </a:cubicBezTo>
                  <a:lnTo>
                    <a:pt x="20376" y="2908"/>
                  </a:lnTo>
                  <a:lnTo>
                    <a:pt x="20376" y="2908"/>
                  </a:lnTo>
                  <a:lnTo>
                    <a:pt x="21880" y="3234"/>
                  </a:lnTo>
                  <a:cubicBezTo>
                    <a:pt x="21944" y="3248"/>
                    <a:pt x="22008" y="3256"/>
                    <a:pt x="22071" y="3256"/>
                  </a:cubicBezTo>
                  <a:cubicBezTo>
                    <a:pt x="22327" y="3256"/>
                    <a:pt x="22561" y="3139"/>
                    <a:pt x="22682" y="2958"/>
                  </a:cubicBezTo>
                  <a:cubicBezTo>
                    <a:pt x="22857" y="2707"/>
                    <a:pt x="22782" y="2432"/>
                    <a:pt x="22532" y="2256"/>
                  </a:cubicBezTo>
                  <a:lnTo>
                    <a:pt x="21128" y="1279"/>
                  </a:lnTo>
                  <a:cubicBezTo>
                    <a:pt x="21329" y="1204"/>
                    <a:pt x="21504" y="1053"/>
                    <a:pt x="21529" y="853"/>
                  </a:cubicBezTo>
                  <a:cubicBezTo>
                    <a:pt x="21579" y="527"/>
                    <a:pt x="21329" y="251"/>
                    <a:pt x="20928" y="201"/>
                  </a:cubicBezTo>
                  <a:lnTo>
                    <a:pt x="188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4"/>
            <p:cNvSpPr/>
            <p:nvPr/>
          </p:nvSpPr>
          <p:spPr>
            <a:xfrm>
              <a:off x="4825975" y="2103200"/>
              <a:ext cx="1040125" cy="1014125"/>
            </a:xfrm>
            <a:custGeom>
              <a:avLst/>
              <a:gdLst/>
              <a:ahLst/>
              <a:cxnLst/>
              <a:rect l="l" t="t" r="r" b="b"/>
              <a:pathLst>
                <a:path w="41605" h="40565" extrusionOk="0">
                  <a:moveTo>
                    <a:pt x="20935" y="555"/>
                  </a:moveTo>
                  <a:cubicBezTo>
                    <a:pt x="26465" y="555"/>
                    <a:pt x="31397" y="4658"/>
                    <a:pt x="32131" y="10260"/>
                  </a:cubicBezTo>
                  <a:cubicBezTo>
                    <a:pt x="32958" y="16450"/>
                    <a:pt x="29023" y="22390"/>
                    <a:pt x="22958" y="24019"/>
                  </a:cubicBezTo>
                  <a:cubicBezTo>
                    <a:pt x="21930" y="24320"/>
                    <a:pt x="20878" y="24420"/>
                    <a:pt x="19775" y="24470"/>
                  </a:cubicBezTo>
                  <a:cubicBezTo>
                    <a:pt x="17619" y="24420"/>
                    <a:pt x="15589" y="23869"/>
                    <a:pt x="13685" y="22691"/>
                  </a:cubicBezTo>
                  <a:cubicBezTo>
                    <a:pt x="9073" y="19909"/>
                    <a:pt x="6893" y="13593"/>
                    <a:pt x="9599" y="7854"/>
                  </a:cubicBezTo>
                  <a:cubicBezTo>
                    <a:pt x="11454" y="3969"/>
                    <a:pt x="14562" y="1588"/>
                    <a:pt x="18797" y="761"/>
                  </a:cubicBezTo>
                  <a:cubicBezTo>
                    <a:pt x="19515" y="622"/>
                    <a:pt x="20230" y="555"/>
                    <a:pt x="20935" y="555"/>
                  </a:cubicBezTo>
                  <a:close/>
                  <a:moveTo>
                    <a:pt x="40853" y="25498"/>
                  </a:moveTo>
                  <a:cubicBezTo>
                    <a:pt x="40878" y="25548"/>
                    <a:pt x="40878" y="25573"/>
                    <a:pt x="40903" y="25623"/>
                  </a:cubicBezTo>
                  <a:cubicBezTo>
                    <a:pt x="40677" y="25849"/>
                    <a:pt x="40402" y="25874"/>
                    <a:pt x="40126" y="25874"/>
                  </a:cubicBezTo>
                  <a:cubicBezTo>
                    <a:pt x="40101" y="25824"/>
                    <a:pt x="40101" y="25773"/>
                    <a:pt x="40076" y="25723"/>
                  </a:cubicBezTo>
                  <a:cubicBezTo>
                    <a:pt x="40351" y="25648"/>
                    <a:pt x="40602" y="25573"/>
                    <a:pt x="40853" y="25498"/>
                  </a:cubicBezTo>
                  <a:close/>
                  <a:moveTo>
                    <a:pt x="1830" y="26801"/>
                  </a:moveTo>
                  <a:lnTo>
                    <a:pt x="1830" y="26801"/>
                  </a:lnTo>
                  <a:cubicBezTo>
                    <a:pt x="1636" y="26995"/>
                    <a:pt x="1432" y="27095"/>
                    <a:pt x="1225" y="27095"/>
                  </a:cubicBezTo>
                  <a:cubicBezTo>
                    <a:pt x="1110" y="27095"/>
                    <a:pt x="994" y="27064"/>
                    <a:pt x="878" y="27002"/>
                  </a:cubicBezTo>
                  <a:cubicBezTo>
                    <a:pt x="878" y="26951"/>
                    <a:pt x="878" y="26901"/>
                    <a:pt x="878" y="26851"/>
                  </a:cubicBezTo>
                  <a:lnTo>
                    <a:pt x="1830" y="26801"/>
                  </a:lnTo>
                  <a:close/>
                  <a:moveTo>
                    <a:pt x="20950" y="0"/>
                  </a:moveTo>
                  <a:cubicBezTo>
                    <a:pt x="20348" y="0"/>
                    <a:pt x="19738" y="44"/>
                    <a:pt x="19123" y="134"/>
                  </a:cubicBezTo>
                  <a:cubicBezTo>
                    <a:pt x="11855" y="1187"/>
                    <a:pt x="7143" y="7904"/>
                    <a:pt x="7945" y="14470"/>
                  </a:cubicBezTo>
                  <a:cubicBezTo>
                    <a:pt x="8346" y="17804"/>
                    <a:pt x="9850" y="20510"/>
                    <a:pt x="12482" y="22591"/>
                  </a:cubicBezTo>
                  <a:cubicBezTo>
                    <a:pt x="12682" y="22716"/>
                    <a:pt x="12858" y="22866"/>
                    <a:pt x="13058" y="23017"/>
                  </a:cubicBezTo>
                  <a:cubicBezTo>
                    <a:pt x="12607" y="24019"/>
                    <a:pt x="12206" y="24997"/>
                    <a:pt x="11454" y="25799"/>
                  </a:cubicBezTo>
                  <a:cubicBezTo>
                    <a:pt x="9725" y="27678"/>
                    <a:pt x="8045" y="29608"/>
                    <a:pt x="6316" y="31488"/>
                  </a:cubicBezTo>
                  <a:cubicBezTo>
                    <a:pt x="6091" y="31738"/>
                    <a:pt x="5840" y="31964"/>
                    <a:pt x="5539" y="32265"/>
                  </a:cubicBezTo>
                  <a:cubicBezTo>
                    <a:pt x="4637" y="30335"/>
                    <a:pt x="3960" y="28455"/>
                    <a:pt x="3183" y="26601"/>
                  </a:cubicBezTo>
                  <a:cubicBezTo>
                    <a:pt x="2707" y="26475"/>
                    <a:pt x="2231" y="26375"/>
                    <a:pt x="1730" y="26275"/>
                  </a:cubicBezTo>
                  <a:cubicBezTo>
                    <a:pt x="1599" y="26244"/>
                    <a:pt x="1471" y="26230"/>
                    <a:pt x="1345" y="26230"/>
                  </a:cubicBezTo>
                  <a:cubicBezTo>
                    <a:pt x="1058" y="26230"/>
                    <a:pt x="780" y="26303"/>
                    <a:pt x="502" y="26425"/>
                  </a:cubicBezTo>
                  <a:cubicBezTo>
                    <a:pt x="76" y="26626"/>
                    <a:pt x="0" y="27027"/>
                    <a:pt x="351" y="27352"/>
                  </a:cubicBezTo>
                  <a:cubicBezTo>
                    <a:pt x="527" y="27503"/>
                    <a:pt x="777" y="27603"/>
                    <a:pt x="1003" y="27628"/>
                  </a:cubicBezTo>
                  <a:cubicBezTo>
                    <a:pt x="1061" y="27640"/>
                    <a:pt x="1122" y="27645"/>
                    <a:pt x="1185" y="27645"/>
                  </a:cubicBezTo>
                  <a:cubicBezTo>
                    <a:pt x="1392" y="27645"/>
                    <a:pt x="1618" y="27591"/>
                    <a:pt x="1830" y="27553"/>
                  </a:cubicBezTo>
                  <a:cubicBezTo>
                    <a:pt x="2156" y="27478"/>
                    <a:pt x="2482" y="27378"/>
                    <a:pt x="2832" y="27277"/>
                  </a:cubicBezTo>
                  <a:cubicBezTo>
                    <a:pt x="3334" y="28505"/>
                    <a:pt x="3810" y="29708"/>
                    <a:pt x="4286" y="30886"/>
                  </a:cubicBezTo>
                  <a:cubicBezTo>
                    <a:pt x="4487" y="31388"/>
                    <a:pt x="4712" y="31889"/>
                    <a:pt x="4963" y="32365"/>
                  </a:cubicBezTo>
                  <a:cubicBezTo>
                    <a:pt x="5108" y="32670"/>
                    <a:pt x="5270" y="32815"/>
                    <a:pt x="5468" y="32815"/>
                  </a:cubicBezTo>
                  <a:cubicBezTo>
                    <a:pt x="5612" y="32815"/>
                    <a:pt x="5775" y="32738"/>
                    <a:pt x="5965" y="32591"/>
                  </a:cubicBezTo>
                  <a:cubicBezTo>
                    <a:pt x="6291" y="32365"/>
                    <a:pt x="6567" y="32064"/>
                    <a:pt x="6842" y="31763"/>
                  </a:cubicBezTo>
                  <a:cubicBezTo>
                    <a:pt x="8271" y="30159"/>
                    <a:pt x="9700" y="28530"/>
                    <a:pt x="11153" y="26926"/>
                  </a:cubicBezTo>
                  <a:cubicBezTo>
                    <a:pt x="11228" y="26851"/>
                    <a:pt x="11329" y="26776"/>
                    <a:pt x="11529" y="26601"/>
                  </a:cubicBezTo>
                  <a:lnTo>
                    <a:pt x="11529" y="26601"/>
                  </a:lnTo>
                  <a:cubicBezTo>
                    <a:pt x="11329" y="27152"/>
                    <a:pt x="11178" y="27553"/>
                    <a:pt x="11053" y="27979"/>
                  </a:cubicBezTo>
                  <a:cubicBezTo>
                    <a:pt x="10452" y="29984"/>
                    <a:pt x="10000" y="32039"/>
                    <a:pt x="9675" y="34094"/>
                  </a:cubicBezTo>
                  <a:cubicBezTo>
                    <a:pt x="9374" y="35974"/>
                    <a:pt x="9223" y="37854"/>
                    <a:pt x="9299" y="39759"/>
                  </a:cubicBezTo>
                  <a:cubicBezTo>
                    <a:pt x="9299" y="39884"/>
                    <a:pt x="9274" y="40009"/>
                    <a:pt x="9324" y="40109"/>
                  </a:cubicBezTo>
                  <a:cubicBezTo>
                    <a:pt x="9374" y="40210"/>
                    <a:pt x="9499" y="40335"/>
                    <a:pt x="9574" y="40335"/>
                  </a:cubicBezTo>
                  <a:cubicBezTo>
                    <a:pt x="9675" y="40310"/>
                    <a:pt x="9800" y="40210"/>
                    <a:pt x="9850" y="40109"/>
                  </a:cubicBezTo>
                  <a:cubicBezTo>
                    <a:pt x="9900" y="39959"/>
                    <a:pt x="9875" y="39784"/>
                    <a:pt x="9875" y="39633"/>
                  </a:cubicBezTo>
                  <a:cubicBezTo>
                    <a:pt x="9875" y="38881"/>
                    <a:pt x="9825" y="38129"/>
                    <a:pt x="9875" y="37378"/>
                  </a:cubicBezTo>
                  <a:cubicBezTo>
                    <a:pt x="9950" y="36325"/>
                    <a:pt x="10126" y="35272"/>
                    <a:pt x="10251" y="34220"/>
                  </a:cubicBezTo>
                  <a:cubicBezTo>
                    <a:pt x="10652" y="31012"/>
                    <a:pt x="11554" y="27954"/>
                    <a:pt x="12782" y="24971"/>
                  </a:cubicBezTo>
                  <a:cubicBezTo>
                    <a:pt x="13008" y="24420"/>
                    <a:pt x="13284" y="23894"/>
                    <a:pt x="13509" y="23367"/>
                  </a:cubicBezTo>
                  <a:cubicBezTo>
                    <a:pt x="15758" y="24487"/>
                    <a:pt x="17908" y="25029"/>
                    <a:pt x="19969" y="25029"/>
                  </a:cubicBezTo>
                  <a:cubicBezTo>
                    <a:pt x="23306" y="25029"/>
                    <a:pt x="26411" y="23607"/>
                    <a:pt x="29324" y="20911"/>
                  </a:cubicBezTo>
                  <a:cubicBezTo>
                    <a:pt x="30577" y="23217"/>
                    <a:pt x="31454" y="25673"/>
                    <a:pt x="32256" y="28154"/>
                  </a:cubicBezTo>
                  <a:cubicBezTo>
                    <a:pt x="33509" y="31964"/>
                    <a:pt x="33760" y="35849"/>
                    <a:pt x="33384" y="39809"/>
                  </a:cubicBezTo>
                  <a:cubicBezTo>
                    <a:pt x="33359" y="39984"/>
                    <a:pt x="33334" y="40160"/>
                    <a:pt x="33384" y="40335"/>
                  </a:cubicBezTo>
                  <a:cubicBezTo>
                    <a:pt x="33384" y="40435"/>
                    <a:pt x="33509" y="40561"/>
                    <a:pt x="33610" y="40561"/>
                  </a:cubicBezTo>
                  <a:cubicBezTo>
                    <a:pt x="33617" y="40563"/>
                    <a:pt x="33626" y="40564"/>
                    <a:pt x="33635" y="40564"/>
                  </a:cubicBezTo>
                  <a:cubicBezTo>
                    <a:pt x="33710" y="40564"/>
                    <a:pt x="33815" y="40475"/>
                    <a:pt x="33860" y="40385"/>
                  </a:cubicBezTo>
                  <a:cubicBezTo>
                    <a:pt x="33910" y="40335"/>
                    <a:pt x="33935" y="40210"/>
                    <a:pt x="33935" y="40109"/>
                  </a:cubicBezTo>
                  <a:cubicBezTo>
                    <a:pt x="34186" y="37728"/>
                    <a:pt x="34161" y="35373"/>
                    <a:pt x="33910" y="32992"/>
                  </a:cubicBezTo>
                  <a:cubicBezTo>
                    <a:pt x="33685" y="31012"/>
                    <a:pt x="33183" y="29082"/>
                    <a:pt x="32557" y="27177"/>
                  </a:cubicBezTo>
                  <a:cubicBezTo>
                    <a:pt x="32482" y="26976"/>
                    <a:pt x="32432" y="26751"/>
                    <a:pt x="32356" y="26525"/>
                  </a:cubicBezTo>
                  <a:lnTo>
                    <a:pt x="32356" y="26525"/>
                  </a:lnTo>
                  <a:cubicBezTo>
                    <a:pt x="32582" y="26726"/>
                    <a:pt x="32732" y="26951"/>
                    <a:pt x="32883" y="27152"/>
                  </a:cubicBezTo>
                  <a:cubicBezTo>
                    <a:pt x="33885" y="28706"/>
                    <a:pt x="34913" y="30260"/>
                    <a:pt x="35965" y="31789"/>
                  </a:cubicBezTo>
                  <a:cubicBezTo>
                    <a:pt x="36242" y="32197"/>
                    <a:pt x="36478" y="32404"/>
                    <a:pt x="36693" y="32404"/>
                  </a:cubicBezTo>
                  <a:cubicBezTo>
                    <a:pt x="36926" y="32404"/>
                    <a:pt x="37135" y="32159"/>
                    <a:pt x="37344" y="31663"/>
                  </a:cubicBezTo>
                  <a:cubicBezTo>
                    <a:pt x="37795" y="30661"/>
                    <a:pt x="38146" y="29608"/>
                    <a:pt x="38522" y="28581"/>
                  </a:cubicBezTo>
                  <a:cubicBezTo>
                    <a:pt x="38798" y="27879"/>
                    <a:pt x="39023" y="27177"/>
                    <a:pt x="39274" y="26450"/>
                  </a:cubicBezTo>
                  <a:cubicBezTo>
                    <a:pt x="39491" y="26450"/>
                    <a:pt x="39675" y="26472"/>
                    <a:pt x="39855" y="26472"/>
                  </a:cubicBezTo>
                  <a:cubicBezTo>
                    <a:pt x="39945" y="26472"/>
                    <a:pt x="40034" y="26467"/>
                    <a:pt x="40126" y="26450"/>
                  </a:cubicBezTo>
                  <a:cubicBezTo>
                    <a:pt x="40427" y="26400"/>
                    <a:pt x="40752" y="26350"/>
                    <a:pt x="41053" y="26225"/>
                  </a:cubicBezTo>
                  <a:cubicBezTo>
                    <a:pt x="41429" y="26049"/>
                    <a:pt x="41605" y="25673"/>
                    <a:pt x="41479" y="25322"/>
                  </a:cubicBezTo>
                  <a:cubicBezTo>
                    <a:pt x="41382" y="25109"/>
                    <a:pt x="41195" y="24955"/>
                    <a:pt x="40917" y="24955"/>
                  </a:cubicBezTo>
                  <a:cubicBezTo>
                    <a:pt x="40836" y="24955"/>
                    <a:pt x="40748" y="24968"/>
                    <a:pt x="40652" y="24997"/>
                  </a:cubicBezTo>
                  <a:cubicBezTo>
                    <a:pt x="39750" y="25222"/>
                    <a:pt x="38948" y="25573"/>
                    <a:pt x="38622" y="26575"/>
                  </a:cubicBezTo>
                  <a:cubicBezTo>
                    <a:pt x="38146" y="27979"/>
                    <a:pt x="37620" y="29383"/>
                    <a:pt x="37118" y="30786"/>
                  </a:cubicBezTo>
                  <a:cubicBezTo>
                    <a:pt x="36993" y="31087"/>
                    <a:pt x="36843" y="31388"/>
                    <a:pt x="36667" y="31738"/>
                  </a:cubicBezTo>
                  <a:cubicBezTo>
                    <a:pt x="36492" y="31513"/>
                    <a:pt x="36366" y="31388"/>
                    <a:pt x="36266" y="31237"/>
                  </a:cubicBezTo>
                  <a:cubicBezTo>
                    <a:pt x="35539" y="30159"/>
                    <a:pt x="34813" y="29082"/>
                    <a:pt x="34086" y="28004"/>
                  </a:cubicBezTo>
                  <a:cubicBezTo>
                    <a:pt x="33334" y="26901"/>
                    <a:pt x="32607" y="25824"/>
                    <a:pt x="31880" y="24746"/>
                  </a:cubicBezTo>
                  <a:cubicBezTo>
                    <a:pt x="31605" y="24320"/>
                    <a:pt x="31379" y="23869"/>
                    <a:pt x="31153" y="23418"/>
                  </a:cubicBezTo>
                  <a:cubicBezTo>
                    <a:pt x="30752" y="22666"/>
                    <a:pt x="30401" y="21864"/>
                    <a:pt x="30000" y="21112"/>
                  </a:cubicBezTo>
                  <a:cubicBezTo>
                    <a:pt x="29900" y="20911"/>
                    <a:pt x="29750" y="20761"/>
                    <a:pt x="29574" y="20535"/>
                  </a:cubicBezTo>
                  <a:cubicBezTo>
                    <a:pt x="29775" y="20310"/>
                    <a:pt x="29975" y="20059"/>
                    <a:pt x="30151" y="19809"/>
                  </a:cubicBezTo>
                  <a:cubicBezTo>
                    <a:pt x="32432" y="16701"/>
                    <a:pt x="33334" y="13267"/>
                    <a:pt x="32557" y="9483"/>
                  </a:cubicBezTo>
                  <a:cubicBezTo>
                    <a:pt x="31403" y="3782"/>
                    <a:pt x="26533" y="0"/>
                    <a:pt x="209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4"/>
            <p:cNvSpPr/>
            <p:nvPr/>
          </p:nvSpPr>
          <p:spPr>
            <a:xfrm>
              <a:off x="5787125" y="2204100"/>
              <a:ext cx="215575" cy="346150"/>
            </a:xfrm>
            <a:custGeom>
              <a:avLst/>
              <a:gdLst/>
              <a:ahLst/>
              <a:cxnLst/>
              <a:rect l="l" t="t" r="r" b="b"/>
              <a:pathLst>
                <a:path w="8623" h="13846" extrusionOk="0">
                  <a:moveTo>
                    <a:pt x="3179" y="552"/>
                  </a:moveTo>
                  <a:cubicBezTo>
                    <a:pt x="3825" y="552"/>
                    <a:pt x="4450" y="658"/>
                    <a:pt x="5063" y="885"/>
                  </a:cubicBezTo>
                  <a:cubicBezTo>
                    <a:pt x="7043" y="1587"/>
                    <a:pt x="7920" y="3642"/>
                    <a:pt x="7118" y="5547"/>
                  </a:cubicBezTo>
                  <a:cubicBezTo>
                    <a:pt x="6717" y="6474"/>
                    <a:pt x="6091" y="7201"/>
                    <a:pt x="5289" y="7778"/>
                  </a:cubicBezTo>
                  <a:cubicBezTo>
                    <a:pt x="4888" y="8078"/>
                    <a:pt x="4487" y="8379"/>
                    <a:pt x="4036" y="8605"/>
                  </a:cubicBezTo>
                  <a:cubicBezTo>
                    <a:pt x="3434" y="8930"/>
                    <a:pt x="3184" y="9432"/>
                    <a:pt x="3108" y="10058"/>
                  </a:cubicBezTo>
                  <a:cubicBezTo>
                    <a:pt x="3033" y="10960"/>
                    <a:pt x="2983" y="11863"/>
                    <a:pt x="2933" y="12765"/>
                  </a:cubicBezTo>
                  <a:cubicBezTo>
                    <a:pt x="2908" y="12915"/>
                    <a:pt x="2933" y="13041"/>
                    <a:pt x="2933" y="13266"/>
                  </a:cubicBezTo>
                  <a:cubicBezTo>
                    <a:pt x="2632" y="13266"/>
                    <a:pt x="2432" y="13291"/>
                    <a:pt x="2131" y="13291"/>
                  </a:cubicBezTo>
                  <a:cubicBezTo>
                    <a:pt x="2131" y="13041"/>
                    <a:pt x="2106" y="12815"/>
                    <a:pt x="2131" y="12615"/>
                  </a:cubicBezTo>
                  <a:cubicBezTo>
                    <a:pt x="2206" y="11612"/>
                    <a:pt x="2306" y="10635"/>
                    <a:pt x="2407" y="9657"/>
                  </a:cubicBezTo>
                  <a:cubicBezTo>
                    <a:pt x="2482" y="8880"/>
                    <a:pt x="2808" y="8254"/>
                    <a:pt x="3484" y="7803"/>
                  </a:cubicBezTo>
                  <a:cubicBezTo>
                    <a:pt x="4011" y="7452"/>
                    <a:pt x="4512" y="7076"/>
                    <a:pt x="5038" y="6725"/>
                  </a:cubicBezTo>
                  <a:cubicBezTo>
                    <a:pt x="5540" y="6374"/>
                    <a:pt x="5890" y="5898"/>
                    <a:pt x="6141" y="5321"/>
                  </a:cubicBezTo>
                  <a:cubicBezTo>
                    <a:pt x="6692" y="4018"/>
                    <a:pt x="6316" y="2765"/>
                    <a:pt x="5139" y="1938"/>
                  </a:cubicBezTo>
                  <a:cubicBezTo>
                    <a:pt x="4461" y="1470"/>
                    <a:pt x="3752" y="1293"/>
                    <a:pt x="3019" y="1293"/>
                  </a:cubicBezTo>
                  <a:cubicBezTo>
                    <a:pt x="2613" y="1293"/>
                    <a:pt x="2200" y="1347"/>
                    <a:pt x="1780" y="1437"/>
                  </a:cubicBezTo>
                  <a:cubicBezTo>
                    <a:pt x="1479" y="1487"/>
                    <a:pt x="1179" y="1562"/>
                    <a:pt x="828" y="1637"/>
                  </a:cubicBezTo>
                  <a:cubicBezTo>
                    <a:pt x="778" y="1437"/>
                    <a:pt x="702" y="1261"/>
                    <a:pt x="627" y="1086"/>
                  </a:cubicBezTo>
                  <a:cubicBezTo>
                    <a:pt x="1179" y="735"/>
                    <a:pt x="1755" y="685"/>
                    <a:pt x="2331" y="610"/>
                  </a:cubicBezTo>
                  <a:cubicBezTo>
                    <a:pt x="2618" y="572"/>
                    <a:pt x="2901" y="552"/>
                    <a:pt x="3179" y="552"/>
                  </a:cubicBezTo>
                  <a:close/>
                  <a:moveTo>
                    <a:pt x="3202" y="0"/>
                  </a:moveTo>
                  <a:cubicBezTo>
                    <a:pt x="2789" y="0"/>
                    <a:pt x="2374" y="38"/>
                    <a:pt x="1956" y="108"/>
                  </a:cubicBezTo>
                  <a:cubicBezTo>
                    <a:pt x="1454" y="209"/>
                    <a:pt x="953" y="359"/>
                    <a:pt x="452" y="559"/>
                  </a:cubicBezTo>
                  <a:cubicBezTo>
                    <a:pt x="51" y="710"/>
                    <a:pt x="1" y="885"/>
                    <a:pt x="151" y="1311"/>
                  </a:cubicBezTo>
                  <a:cubicBezTo>
                    <a:pt x="251" y="1612"/>
                    <a:pt x="377" y="1888"/>
                    <a:pt x="527" y="2264"/>
                  </a:cubicBezTo>
                  <a:cubicBezTo>
                    <a:pt x="803" y="2214"/>
                    <a:pt x="978" y="2138"/>
                    <a:pt x="1179" y="2113"/>
                  </a:cubicBezTo>
                  <a:cubicBezTo>
                    <a:pt x="1830" y="2013"/>
                    <a:pt x="2482" y="1888"/>
                    <a:pt x="3159" y="1863"/>
                  </a:cubicBezTo>
                  <a:cubicBezTo>
                    <a:pt x="3183" y="1862"/>
                    <a:pt x="3207" y="1862"/>
                    <a:pt x="3232" y="1862"/>
                  </a:cubicBezTo>
                  <a:cubicBezTo>
                    <a:pt x="4078" y="1862"/>
                    <a:pt x="4804" y="2283"/>
                    <a:pt x="5364" y="2940"/>
                  </a:cubicBezTo>
                  <a:cubicBezTo>
                    <a:pt x="5665" y="3266"/>
                    <a:pt x="5815" y="3642"/>
                    <a:pt x="5790" y="4093"/>
                  </a:cubicBezTo>
                  <a:cubicBezTo>
                    <a:pt x="5790" y="4996"/>
                    <a:pt x="5414" y="5722"/>
                    <a:pt x="4687" y="6274"/>
                  </a:cubicBezTo>
                  <a:cubicBezTo>
                    <a:pt x="4136" y="6675"/>
                    <a:pt x="3535" y="7076"/>
                    <a:pt x="2958" y="7477"/>
                  </a:cubicBezTo>
                  <a:cubicBezTo>
                    <a:pt x="2357" y="7928"/>
                    <a:pt x="2006" y="8504"/>
                    <a:pt x="1905" y="9256"/>
                  </a:cubicBezTo>
                  <a:cubicBezTo>
                    <a:pt x="1780" y="10234"/>
                    <a:pt x="1680" y="11211"/>
                    <a:pt x="1580" y="12189"/>
                  </a:cubicBezTo>
                  <a:cubicBezTo>
                    <a:pt x="1529" y="12615"/>
                    <a:pt x="1555" y="13041"/>
                    <a:pt x="1555" y="13442"/>
                  </a:cubicBezTo>
                  <a:cubicBezTo>
                    <a:pt x="1531" y="13697"/>
                    <a:pt x="1637" y="13845"/>
                    <a:pt x="1893" y="13845"/>
                  </a:cubicBezTo>
                  <a:cubicBezTo>
                    <a:pt x="1913" y="13845"/>
                    <a:pt x="1934" y="13845"/>
                    <a:pt x="1956" y="13843"/>
                  </a:cubicBezTo>
                  <a:cubicBezTo>
                    <a:pt x="2256" y="13818"/>
                    <a:pt x="2582" y="13818"/>
                    <a:pt x="2908" y="13818"/>
                  </a:cubicBezTo>
                  <a:cubicBezTo>
                    <a:pt x="3334" y="13793"/>
                    <a:pt x="3434" y="13692"/>
                    <a:pt x="3484" y="13291"/>
                  </a:cubicBezTo>
                  <a:cubicBezTo>
                    <a:pt x="3509" y="13116"/>
                    <a:pt x="3484" y="12966"/>
                    <a:pt x="3484" y="12790"/>
                  </a:cubicBezTo>
                  <a:cubicBezTo>
                    <a:pt x="3535" y="11963"/>
                    <a:pt x="3585" y="11111"/>
                    <a:pt x="3610" y="10259"/>
                  </a:cubicBezTo>
                  <a:cubicBezTo>
                    <a:pt x="3635" y="9757"/>
                    <a:pt x="3835" y="9356"/>
                    <a:pt x="4337" y="9106"/>
                  </a:cubicBezTo>
                  <a:cubicBezTo>
                    <a:pt x="4788" y="8880"/>
                    <a:pt x="5189" y="8580"/>
                    <a:pt x="5590" y="8279"/>
                  </a:cubicBezTo>
                  <a:cubicBezTo>
                    <a:pt x="6492" y="7652"/>
                    <a:pt x="7169" y="6850"/>
                    <a:pt x="7620" y="5848"/>
                  </a:cubicBezTo>
                  <a:cubicBezTo>
                    <a:pt x="8622" y="3517"/>
                    <a:pt x="7494" y="1036"/>
                    <a:pt x="5063" y="284"/>
                  </a:cubicBezTo>
                  <a:cubicBezTo>
                    <a:pt x="4445" y="88"/>
                    <a:pt x="3826" y="0"/>
                    <a:pt x="32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4"/>
            <p:cNvSpPr/>
            <p:nvPr/>
          </p:nvSpPr>
          <p:spPr>
            <a:xfrm>
              <a:off x="4689375" y="2317675"/>
              <a:ext cx="224350" cy="340425"/>
            </a:xfrm>
            <a:custGeom>
              <a:avLst/>
              <a:gdLst/>
              <a:ahLst/>
              <a:cxnLst/>
              <a:rect l="l" t="t" r="r" b="b"/>
              <a:pathLst>
                <a:path w="8974" h="13617" extrusionOk="0">
                  <a:moveTo>
                    <a:pt x="7545" y="553"/>
                  </a:moveTo>
                  <a:cubicBezTo>
                    <a:pt x="7795" y="603"/>
                    <a:pt x="8021" y="628"/>
                    <a:pt x="8296" y="678"/>
                  </a:cubicBezTo>
                  <a:cubicBezTo>
                    <a:pt x="8246" y="904"/>
                    <a:pt x="8246" y="1104"/>
                    <a:pt x="8196" y="1280"/>
                  </a:cubicBezTo>
                  <a:cubicBezTo>
                    <a:pt x="7895" y="2282"/>
                    <a:pt x="7595" y="3285"/>
                    <a:pt x="7294" y="4287"/>
                  </a:cubicBezTo>
                  <a:cubicBezTo>
                    <a:pt x="7068" y="4989"/>
                    <a:pt x="6642" y="5490"/>
                    <a:pt x="5966" y="5766"/>
                  </a:cubicBezTo>
                  <a:cubicBezTo>
                    <a:pt x="5364" y="6042"/>
                    <a:pt x="4738" y="6292"/>
                    <a:pt x="4136" y="6568"/>
                  </a:cubicBezTo>
                  <a:cubicBezTo>
                    <a:pt x="3184" y="7019"/>
                    <a:pt x="2607" y="7771"/>
                    <a:pt x="2357" y="8798"/>
                  </a:cubicBezTo>
                  <a:cubicBezTo>
                    <a:pt x="2231" y="9400"/>
                    <a:pt x="2306" y="9976"/>
                    <a:pt x="2607" y="10503"/>
                  </a:cubicBezTo>
                  <a:cubicBezTo>
                    <a:pt x="3209" y="11530"/>
                    <a:pt x="4086" y="12132"/>
                    <a:pt x="5264" y="12282"/>
                  </a:cubicBezTo>
                  <a:cubicBezTo>
                    <a:pt x="5765" y="12357"/>
                    <a:pt x="6266" y="12332"/>
                    <a:pt x="6768" y="12357"/>
                  </a:cubicBezTo>
                  <a:lnTo>
                    <a:pt x="7294" y="12357"/>
                  </a:lnTo>
                  <a:cubicBezTo>
                    <a:pt x="7344" y="12558"/>
                    <a:pt x="7369" y="12733"/>
                    <a:pt x="7394" y="12959"/>
                  </a:cubicBezTo>
                  <a:cubicBezTo>
                    <a:pt x="7194" y="13009"/>
                    <a:pt x="7043" y="13059"/>
                    <a:pt x="6893" y="13084"/>
                  </a:cubicBezTo>
                  <a:cubicBezTo>
                    <a:pt x="6656" y="13106"/>
                    <a:pt x="6420" y="13117"/>
                    <a:pt x="6186" y="13117"/>
                  </a:cubicBezTo>
                  <a:cubicBezTo>
                    <a:pt x="5061" y="13117"/>
                    <a:pt x="3979" y="12859"/>
                    <a:pt x="2983" y="12257"/>
                  </a:cubicBezTo>
                  <a:cubicBezTo>
                    <a:pt x="1204" y="11179"/>
                    <a:pt x="753" y="8999"/>
                    <a:pt x="1930" y="7295"/>
                  </a:cubicBezTo>
                  <a:cubicBezTo>
                    <a:pt x="2482" y="6468"/>
                    <a:pt x="3234" y="5866"/>
                    <a:pt x="4136" y="5465"/>
                  </a:cubicBezTo>
                  <a:cubicBezTo>
                    <a:pt x="4612" y="5240"/>
                    <a:pt x="5113" y="5014"/>
                    <a:pt x="5640" y="4864"/>
                  </a:cubicBezTo>
                  <a:cubicBezTo>
                    <a:pt x="6141" y="4713"/>
                    <a:pt x="6442" y="4362"/>
                    <a:pt x="6592" y="3936"/>
                  </a:cubicBezTo>
                  <a:cubicBezTo>
                    <a:pt x="6818" y="3385"/>
                    <a:pt x="6968" y="2834"/>
                    <a:pt x="7144" y="2257"/>
                  </a:cubicBezTo>
                  <a:cubicBezTo>
                    <a:pt x="7269" y="1731"/>
                    <a:pt x="7394" y="1179"/>
                    <a:pt x="7545" y="553"/>
                  </a:cubicBezTo>
                  <a:close/>
                  <a:moveTo>
                    <a:pt x="7403" y="1"/>
                  </a:moveTo>
                  <a:cubicBezTo>
                    <a:pt x="7163" y="1"/>
                    <a:pt x="7066" y="115"/>
                    <a:pt x="6968" y="427"/>
                  </a:cubicBezTo>
                  <a:cubicBezTo>
                    <a:pt x="6918" y="578"/>
                    <a:pt x="6918" y="703"/>
                    <a:pt x="6893" y="854"/>
                  </a:cubicBezTo>
                  <a:cubicBezTo>
                    <a:pt x="6642" y="1731"/>
                    <a:pt x="6417" y="2633"/>
                    <a:pt x="6191" y="3535"/>
                  </a:cubicBezTo>
                  <a:cubicBezTo>
                    <a:pt x="6091" y="3936"/>
                    <a:pt x="5840" y="4187"/>
                    <a:pt x="5439" y="4312"/>
                  </a:cubicBezTo>
                  <a:cubicBezTo>
                    <a:pt x="4913" y="4488"/>
                    <a:pt x="4412" y="4688"/>
                    <a:pt x="3910" y="4914"/>
                  </a:cubicBezTo>
                  <a:cubicBezTo>
                    <a:pt x="2958" y="5365"/>
                    <a:pt x="2156" y="5991"/>
                    <a:pt x="1529" y="6818"/>
                  </a:cubicBezTo>
                  <a:cubicBezTo>
                    <a:pt x="1" y="8949"/>
                    <a:pt x="627" y="11681"/>
                    <a:pt x="2958" y="12909"/>
                  </a:cubicBezTo>
                  <a:cubicBezTo>
                    <a:pt x="3735" y="13310"/>
                    <a:pt x="4562" y="13560"/>
                    <a:pt x="5439" y="13611"/>
                  </a:cubicBezTo>
                  <a:cubicBezTo>
                    <a:pt x="5555" y="13615"/>
                    <a:pt x="5671" y="13617"/>
                    <a:pt x="5788" y="13617"/>
                  </a:cubicBezTo>
                  <a:cubicBezTo>
                    <a:pt x="6348" y="13617"/>
                    <a:pt x="6909" y="13568"/>
                    <a:pt x="7469" y="13485"/>
                  </a:cubicBezTo>
                  <a:cubicBezTo>
                    <a:pt x="7920" y="13435"/>
                    <a:pt x="7996" y="13260"/>
                    <a:pt x="7920" y="12808"/>
                  </a:cubicBezTo>
                  <a:cubicBezTo>
                    <a:pt x="7870" y="12508"/>
                    <a:pt x="7795" y="12182"/>
                    <a:pt x="7720" y="11806"/>
                  </a:cubicBezTo>
                  <a:cubicBezTo>
                    <a:pt x="7269" y="11806"/>
                    <a:pt x="6851" y="11817"/>
                    <a:pt x="6445" y="11817"/>
                  </a:cubicBezTo>
                  <a:cubicBezTo>
                    <a:pt x="6241" y="11817"/>
                    <a:pt x="6041" y="11814"/>
                    <a:pt x="5840" y="11806"/>
                  </a:cubicBezTo>
                  <a:cubicBezTo>
                    <a:pt x="5063" y="11781"/>
                    <a:pt x="4362" y="11555"/>
                    <a:pt x="3785" y="11029"/>
                  </a:cubicBezTo>
                  <a:cubicBezTo>
                    <a:pt x="2507" y="9926"/>
                    <a:pt x="2607" y="8247"/>
                    <a:pt x="4011" y="7295"/>
                  </a:cubicBezTo>
                  <a:cubicBezTo>
                    <a:pt x="4236" y="7144"/>
                    <a:pt x="4487" y="7044"/>
                    <a:pt x="4712" y="6944"/>
                  </a:cubicBezTo>
                  <a:cubicBezTo>
                    <a:pt x="5139" y="6743"/>
                    <a:pt x="5565" y="6568"/>
                    <a:pt x="5991" y="6392"/>
                  </a:cubicBezTo>
                  <a:cubicBezTo>
                    <a:pt x="6993" y="6016"/>
                    <a:pt x="7595" y="5290"/>
                    <a:pt x="7895" y="4287"/>
                  </a:cubicBezTo>
                  <a:cubicBezTo>
                    <a:pt x="8121" y="3485"/>
                    <a:pt x="8397" y="2708"/>
                    <a:pt x="8622" y="1906"/>
                  </a:cubicBezTo>
                  <a:cubicBezTo>
                    <a:pt x="8748" y="1505"/>
                    <a:pt x="8848" y="1104"/>
                    <a:pt x="8923" y="678"/>
                  </a:cubicBezTo>
                  <a:cubicBezTo>
                    <a:pt x="8973" y="302"/>
                    <a:pt x="8923" y="252"/>
                    <a:pt x="8522" y="177"/>
                  </a:cubicBezTo>
                  <a:cubicBezTo>
                    <a:pt x="8221" y="127"/>
                    <a:pt x="7920" y="77"/>
                    <a:pt x="7645" y="26"/>
                  </a:cubicBezTo>
                  <a:cubicBezTo>
                    <a:pt x="7550" y="10"/>
                    <a:pt x="7471" y="1"/>
                    <a:pt x="7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4"/>
            <p:cNvSpPr/>
            <p:nvPr/>
          </p:nvSpPr>
          <p:spPr>
            <a:xfrm>
              <a:off x="4866700" y="2216825"/>
              <a:ext cx="73950" cy="72100"/>
            </a:xfrm>
            <a:custGeom>
              <a:avLst/>
              <a:gdLst/>
              <a:ahLst/>
              <a:cxnLst/>
              <a:rect l="l" t="t" r="r" b="b"/>
              <a:pathLst>
                <a:path w="2958" h="2884" extrusionOk="0">
                  <a:moveTo>
                    <a:pt x="1529" y="577"/>
                  </a:moveTo>
                  <a:cubicBezTo>
                    <a:pt x="2005" y="602"/>
                    <a:pt x="2381" y="953"/>
                    <a:pt x="2356" y="1429"/>
                  </a:cubicBezTo>
                  <a:cubicBezTo>
                    <a:pt x="2356" y="1905"/>
                    <a:pt x="1930" y="2306"/>
                    <a:pt x="1454" y="2306"/>
                  </a:cubicBezTo>
                  <a:cubicBezTo>
                    <a:pt x="978" y="2306"/>
                    <a:pt x="602" y="1930"/>
                    <a:pt x="577" y="1479"/>
                  </a:cubicBezTo>
                  <a:cubicBezTo>
                    <a:pt x="577" y="1003"/>
                    <a:pt x="1003" y="577"/>
                    <a:pt x="1529" y="577"/>
                  </a:cubicBezTo>
                  <a:close/>
                  <a:moveTo>
                    <a:pt x="1454" y="0"/>
                  </a:moveTo>
                  <a:cubicBezTo>
                    <a:pt x="652" y="25"/>
                    <a:pt x="25" y="677"/>
                    <a:pt x="25" y="1479"/>
                  </a:cubicBezTo>
                  <a:cubicBezTo>
                    <a:pt x="0" y="2256"/>
                    <a:pt x="627" y="2883"/>
                    <a:pt x="1429" y="2883"/>
                  </a:cubicBezTo>
                  <a:cubicBezTo>
                    <a:pt x="1444" y="2883"/>
                    <a:pt x="1459" y="2883"/>
                    <a:pt x="1473" y="2883"/>
                  </a:cubicBezTo>
                  <a:cubicBezTo>
                    <a:pt x="2281" y="2883"/>
                    <a:pt x="2958" y="2216"/>
                    <a:pt x="2958" y="1429"/>
                  </a:cubicBezTo>
                  <a:cubicBezTo>
                    <a:pt x="2933" y="602"/>
                    <a:pt x="2281" y="0"/>
                    <a:pt x="14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4"/>
            <p:cNvSpPr/>
            <p:nvPr/>
          </p:nvSpPr>
          <p:spPr>
            <a:xfrm>
              <a:off x="5812825" y="2582100"/>
              <a:ext cx="73950" cy="71475"/>
            </a:xfrm>
            <a:custGeom>
              <a:avLst/>
              <a:gdLst/>
              <a:ahLst/>
              <a:cxnLst/>
              <a:rect l="l" t="t" r="r" b="b"/>
              <a:pathLst>
                <a:path w="2958" h="2859" extrusionOk="0">
                  <a:moveTo>
                    <a:pt x="1514" y="551"/>
                  </a:moveTo>
                  <a:cubicBezTo>
                    <a:pt x="1527" y="551"/>
                    <a:pt x="1541" y="552"/>
                    <a:pt x="1554" y="552"/>
                  </a:cubicBezTo>
                  <a:cubicBezTo>
                    <a:pt x="2005" y="577"/>
                    <a:pt x="2381" y="953"/>
                    <a:pt x="2356" y="1429"/>
                  </a:cubicBezTo>
                  <a:cubicBezTo>
                    <a:pt x="2332" y="1892"/>
                    <a:pt x="1929" y="2308"/>
                    <a:pt x="1446" y="2308"/>
                  </a:cubicBezTo>
                  <a:cubicBezTo>
                    <a:pt x="1432" y="2308"/>
                    <a:pt x="1418" y="2307"/>
                    <a:pt x="1404" y="2307"/>
                  </a:cubicBezTo>
                  <a:cubicBezTo>
                    <a:pt x="953" y="2282"/>
                    <a:pt x="577" y="1881"/>
                    <a:pt x="577" y="1429"/>
                  </a:cubicBezTo>
                  <a:cubicBezTo>
                    <a:pt x="601" y="967"/>
                    <a:pt x="1051" y="551"/>
                    <a:pt x="1514" y="551"/>
                  </a:cubicBezTo>
                  <a:close/>
                  <a:moveTo>
                    <a:pt x="1552" y="0"/>
                  </a:moveTo>
                  <a:cubicBezTo>
                    <a:pt x="1536" y="0"/>
                    <a:pt x="1520" y="0"/>
                    <a:pt x="1504" y="1"/>
                  </a:cubicBezTo>
                  <a:cubicBezTo>
                    <a:pt x="652" y="1"/>
                    <a:pt x="0" y="653"/>
                    <a:pt x="25" y="1480"/>
                  </a:cubicBezTo>
                  <a:cubicBezTo>
                    <a:pt x="25" y="2265"/>
                    <a:pt x="627" y="2859"/>
                    <a:pt x="1406" y="2859"/>
                  </a:cubicBezTo>
                  <a:cubicBezTo>
                    <a:pt x="1422" y="2859"/>
                    <a:pt x="1438" y="2859"/>
                    <a:pt x="1454" y="2858"/>
                  </a:cubicBezTo>
                  <a:cubicBezTo>
                    <a:pt x="2281" y="2858"/>
                    <a:pt x="2958" y="2181"/>
                    <a:pt x="2933" y="1354"/>
                  </a:cubicBezTo>
                  <a:cubicBezTo>
                    <a:pt x="2933" y="593"/>
                    <a:pt x="2331" y="0"/>
                    <a:pt x="15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4"/>
            <p:cNvSpPr/>
            <p:nvPr/>
          </p:nvSpPr>
          <p:spPr>
            <a:xfrm>
              <a:off x="5279600" y="2450525"/>
              <a:ext cx="132875" cy="75050"/>
            </a:xfrm>
            <a:custGeom>
              <a:avLst/>
              <a:gdLst/>
              <a:ahLst/>
              <a:cxnLst/>
              <a:rect l="l" t="t" r="r" b="b"/>
              <a:pathLst>
                <a:path w="5315" h="3002" extrusionOk="0">
                  <a:moveTo>
                    <a:pt x="1992" y="0"/>
                  </a:moveTo>
                  <a:cubicBezTo>
                    <a:pt x="1972" y="0"/>
                    <a:pt x="1951" y="0"/>
                    <a:pt x="1931" y="1"/>
                  </a:cubicBezTo>
                  <a:cubicBezTo>
                    <a:pt x="1580" y="1"/>
                    <a:pt x="1003" y="176"/>
                    <a:pt x="502" y="527"/>
                  </a:cubicBezTo>
                  <a:cubicBezTo>
                    <a:pt x="302" y="652"/>
                    <a:pt x="1" y="778"/>
                    <a:pt x="201" y="1078"/>
                  </a:cubicBezTo>
                  <a:cubicBezTo>
                    <a:pt x="268" y="1179"/>
                    <a:pt x="338" y="1215"/>
                    <a:pt x="407" y="1215"/>
                  </a:cubicBezTo>
                  <a:cubicBezTo>
                    <a:pt x="547" y="1215"/>
                    <a:pt x="686" y="1070"/>
                    <a:pt x="803" y="1003"/>
                  </a:cubicBezTo>
                  <a:cubicBezTo>
                    <a:pt x="1283" y="714"/>
                    <a:pt x="1779" y="577"/>
                    <a:pt x="2250" y="577"/>
                  </a:cubicBezTo>
                  <a:cubicBezTo>
                    <a:pt x="3328" y="577"/>
                    <a:pt x="4273" y="1294"/>
                    <a:pt x="4587" y="2532"/>
                  </a:cubicBezTo>
                  <a:cubicBezTo>
                    <a:pt x="4631" y="2729"/>
                    <a:pt x="4637" y="3002"/>
                    <a:pt x="4870" y="3002"/>
                  </a:cubicBezTo>
                  <a:cubicBezTo>
                    <a:pt x="4904" y="3002"/>
                    <a:pt x="4943" y="2996"/>
                    <a:pt x="4988" y="2983"/>
                  </a:cubicBezTo>
                  <a:cubicBezTo>
                    <a:pt x="5314" y="2908"/>
                    <a:pt x="5189" y="2582"/>
                    <a:pt x="5139" y="2357"/>
                  </a:cubicBezTo>
                  <a:cubicBezTo>
                    <a:pt x="4866" y="995"/>
                    <a:pt x="3640" y="0"/>
                    <a:pt x="19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44"/>
            <p:cNvSpPr/>
            <p:nvPr/>
          </p:nvSpPr>
          <p:spPr>
            <a:xfrm>
              <a:off x="5215075" y="2371575"/>
              <a:ext cx="33225" cy="36375"/>
            </a:xfrm>
            <a:custGeom>
              <a:avLst/>
              <a:gdLst/>
              <a:ahLst/>
              <a:cxnLst/>
              <a:rect l="l" t="t" r="r" b="b"/>
              <a:pathLst>
                <a:path w="1329" h="1455" extrusionOk="0">
                  <a:moveTo>
                    <a:pt x="652" y="1"/>
                  </a:moveTo>
                  <a:cubicBezTo>
                    <a:pt x="276" y="1"/>
                    <a:pt x="0" y="352"/>
                    <a:pt x="0" y="803"/>
                  </a:cubicBezTo>
                  <a:cubicBezTo>
                    <a:pt x="0" y="1204"/>
                    <a:pt x="251" y="1454"/>
                    <a:pt x="627" y="1454"/>
                  </a:cubicBezTo>
                  <a:cubicBezTo>
                    <a:pt x="1003" y="1429"/>
                    <a:pt x="1329" y="1104"/>
                    <a:pt x="1329" y="703"/>
                  </a:cubicBezTo>
                  <a:cubicBezTo>
                    <a:pt x="1329" y="352"/>
                    <a:pt x="1003" y="1"/>
                    <a:pt x="6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44"/>
            <p:cNvSpPr/>
            <p:nvPr/>
          </p:nvSpPr>
          <p:spPr>
            <a:xfrm>
              <a:off x="5453800" y="2349650"/>
              <a:ext cx="31350" cy="34500"/>
            </a:xfrm>
            <a:custGeom>
              <a:avLst/>
              <a:gdLst/>
              <a:ahLst/>
              <a:cxnLst/>
              <a:rect l="l" t="t" r="r" b="b"/>
              <a:pathLst>
                <a:path w="1254" h="1380" extrusionOk="0">
                  <a:moveTo>
                    <a:pt x="627" y="1"/>
                  </a:moveTo>
                  <a:cubicBezTo>
                    <a:pt x="251" y="1"/>
                    <a:pt x="0" y="351"/>
                    <a:pt x="25" y="803"/>
                  </a:cubicBezTo>
                  <a:cubicBezTo>
                    <a:pt x="25" y="1204"/>
                    <a:pt x="226" y="1379"/>
                    <a:pt x="627" y="1379"/>
                  </a:cubicBezTo>
                  <a:cubicBezTo>
                    <a:pt x="1003" y="1379"/>
                    <a:pt x="1253" y="1078"/>
                    <a:pt x="1253" y="677"/>
                  </a:cubicBezTo>
                  <a:cubicBezTo>
                    <a:pt x="1253" y="276"/>
                    <a:pt x="978" y="1"/>
                    <a:pt x="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2286;p47"/>
          <p:cNvSpPr/>
          <p:nvPr/>
        </p:nvSpPr>
        <p:spPr>
          <a:xfrm>
            <a:off x="1196321" y="3479503"/>
            <a:ext cx="402666" cy="402629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919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8"/>
          <p:cNvSpPr/>
          <p:nvPr/>
        </p:nvSpPr>
        <p:spPr>
          <a:xfrm>
            <a:off x="4358100" y="3276335"/>
            <a:ext cx="432600" cy="4473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48"/>
          <p:cNvSpPr/>
          <p:nvPr/>
        </p:nvSpPr>
        <p:spPr>
          <a:xfrm>
            <a:off x="8088724" y="492900"/>
            <a:ext cx="476400" cy="4923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48"/>
          <p:cNvSpPr/>
          <p:nvPr/>
        </p:nvSpPr>
        <p:spPr>
          <a:xfrm>
            <a:off x="223927" y="4093574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8"/>
          <p:cNvSpPr/>
          <p:nvPr/>
        </p:nvSpPr>
        <p:spPr>
          <a:xfrm>
            <a:off x="722400" y="529075"/>
            <a:ext cx="3852000" cy="2411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48"/>
          <p:cNvSpPr txBox="1">
            <a:spLocks noGrp="1"/>
          </p:cNvSpPr>
          <p:nvPr>
            <p:ph type="ctrTitle"/>
          </p:nvPr>
        </p:nvSpPr>
        <p:spPr>
          <a:xfrm>
            <a:off x="888550" y="707625"/>
            <a:ext cx="3756300" cy="208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sk-SK" dirty="0"/>
              <a:t/>
            </a:r>
            <a:br>
              <a:rPr lang="sk-SK" dirty="0"/>
            </a:br>
            <a:r>
              <a:rPr lang="sk-SK" dirty="0"/>
              <a:t>strom, pôda, materiály, počasie</a:t>
            </a:r>
            <a:br>
              <a:rPr lang="sk-SK" dirty="0"/>
            </a:br>
            <a:endParaRPr lang="sk-SK" dirty="0"/>
          </a:p>
        </p:txBody>
      </p:sp>
      <p:pic>
        <p:nvPicPr>
          <p:cNvPr id="2" name="Obrázok 1" descr="Bezplatný obrázok: modrú oblohu, strom, vidiek, leto, hill, tráva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75" y="0"/>
            <a:ext cx="4569600" cy="5143499"/>
          </a:xfrm>
          <a:prstGeom prst="rect">
            <a:avLst/>
          </a:prstGeom>
        </p:spPr>
      </p:pic>
      <p:sp>
        <p:nvSpPr>
          <p:cNvPr id="9" name="Google Shape;381;p48"/>
          <p:cNvSpPr/>
          <p:nvPr/>
        </p:nvSpPr>
        <p:spPr>
          <a:xfrm>
            <a:off x="2192040" y="303258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381;p48"/>
          <p:cNvSpPr/>
          <p:nvPr/>
        </p:nvSpPr>
        <p:spPr>
          <a:xfrm>
            <a:off x="5150659" y="4425374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381;p48"/>
          <p:cNvSpPr/>
          <p:nvPr/>
        </p:nvSpPr>
        <p:spPr>
          <a:xfrm>
            <a:off x="4569476" y="2680950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/>
              <a:t>v</a:t>
            </a:r>
            <a:endParaRPr dirty="0"/>
          </a:p>
        </p:txBody>
      </p:sp>
      <p:sp>
        <p:nvSpPr>
          <p:cNvPr id="12" name="Google Shape;381;p48"/>
          <p:cNvSpPr/>
          <p:nvPr/>
        </p:nvSpPr>
        <p:spPr>
          <a:xfrm>
            <a:off x="7925762" y="929513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381;p48"/>
          <p:cNvSpPr/>
          <p:nvPr/>
        </p:nvSpPr>
        <p:spPr>
          <a:xfrm>
            <a:off x="2853359" y="4591274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381;p48"/>
          <p:cNvSpPr/>
          <p:nvPr/>
        </p:nvSpPr>
        <p:spPr>
          <a:xfrm>
            <a:off x="1956100" y="4023225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381;p48"/>
          <p:cNvSpPr/>
          <p:nvPr/>
        </p:nvSpPr>
        <p:spPr>
          <a:xfrm>
            <a:off x="1065858" y="3391835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381;p48"/>
          <p:cNvSpPr/>
          <p:nvPr/>
        </p:nvSpPr>
        <p:spPr>
          <a:xfrm>
            <a:off x="596142" y="516418"/>
            <a:ext cx="321000" cy="331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9"/>
          <p:cNvSpPr txBox="1">
            <a:spLocks noGrp="1"/>
          </p:cNvSpPr>
          <p:nvPr>
            <p:ph type="title"/>
          </p:nvPr>
        </p:nvSpPr>
        <p:spPr>
          <a:xfrm>
            <a:off x="863847" y="179724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/>
              <a:t>jazyk</a:t>
            </a:r>
            <a:endParaRPr dirty="0"/>
          </a:p>
        </p:txBody>
      </p:sp>
      <p:sp>
        <p:nvSpPr>
          <p:cNvPr id="389" name="Google Shape;389;p49"/>
          <p:cNvSpPr txBox="1">
            <a:spLocks noGrp="1"/>
          </p:cNvSpPr>
          <p:nvPr>
            <p:ph type="subTitle" idx="1"/>
          </p:nvPr>
        </p:nvSpPr>
        <p:spPr>
          <a:xfrm>
            <a:off x="1140415" y="2190987"/>
            <a:ext cx="7187425" cy="8091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sk-SK" dirty="0"/>
              <a:t/>
            </a:r>
            <a:br>
              <a:rPr lang="sk-SK" dirty="0"/>
            </a:br>
            <a:r>
              <a:rPr lang="sk-SK" dirty="0"/>
              <a:t>opis</a:t>
            </a:r>
            <a:br>
              <a:rPr lang="sk-SK" dirty="0"/>
            </a:br>
            <a:r>
              <a:rPr lang="sk-SK" dirty="0"/>
              <a:t>porovnanie</a:t>
            </a:r>
            <a:br>
              <a:rPr lang="sk-SK" dirty="0"/>
            </a:br>
            <a:r>
              <a:rPr lang="sk-SK" dirty="0"/>
              <a:t>vysvetlenie</a:t>
            </a:r>
            <a:br>
              <a:rPr lang="sk-SK" dirty="0"/>
            </a:br>
            <a:r>
              <a:rPr lang="sk-SK" dirty="0" smtClean="0"/>
              <a:t>spolupráca</a:t>
            </a:r>
          </a:p>
          <a:p>
            <a:pPr marL="0" lvl="0" indent="0"/>
            <a:r>
              <a:rPr lang="sk-SK" dirty="0"/>
              <a:t/>
            </a:r>
            <a:br>
              <a:rPr lang="sk-SK" dirty="0"/>
            </a:br>
            <a:r>
              <a:rPr lang="sk-SK" dirty="0"/>
              <a:t>Nie izolovaná slovná zásoba, ale funkčný jazyk.</a:t>
            </a:r>
            <a:endParaRPr dirty="0"/>
          </a:p>
        </p:txBody>
      </p:sp>
      <p:pic>
        <p:nvPicPr>
          <p:cNvPr id="390" name="Google Shape;390;p49"/>
          <p:cNvPicPr preferRelativeResize="0"/>
          <p:nvPr/>
        </p:nvPicPr>
        <p:blipFill rotWithShape="1">
          <a:blip r:embed="rId3">
            <a:alphaModFix/>
          </a:blip>
          <a:srcRect l="46404" t="44623" b="47624"/>
          <a:stretch/>
        </p:blipFill>
        <p:spPr>
          <a:xfrm>
            <a:off x="2582100" y="3896250"/>
            <a:ext cx="3979800" cy="323800"/>
          </a:xfrm>
          <a:prstGeom prst="rect">
            <a:avLst/>
          </a:prstGeom>
          <a:noFill/>
          <a:ln>
            <a:noFill/>
          </a:ln>
          <a:effectLst>
            <a:outerShdw dist="152400" dir="8520000" algn="bl" rotWithShape="0">
              <a:srgbClr val="000000"/>
            </a:outerShdw>
          </a:effectLst>
        </p:spPr>
      </p:pic>
      <p:sp>
        <p:nvSpPr>
          <p:cNvPr id="391" name="Google Shape;391;p49"/>
          <p:cNvSpPr/>
          <p:nvPr/>
        </p:nvSpPr>
        <p:spPr>
          <a:xfrm>
            <a:off x="729893" y="3939599"/>
            <a:ext cx="554100" cy="572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9"/>
          <p:cNvSpPr/>
          <p:nvPr/>
        </p:nvSpPr>
        <p:spPr>
          <a:xfrm>
            <a:off x="722397" y="529074"/>
            <a:ext cx="282900" cy="2925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49"/>
          <p:cNvSpPr/>
          <p:nvPr/>
        </p:nvSpPr>
        <p:spPr>
          <a:xfrm>
            <a:off x="8072698" y="935274"/>
            <a:ext cx="348900" cy="360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0"/>
          <p:cNvSpPr txBox="1">
            <a:spLocks noGrp="1"/>
          </p:cNvSpPr>
          <p:nvPr>
            <p:ph type="title"/>
          </p:nvPr>
        </p:nvSpPr>
        <p:spPr>
          <a:xfrm>
            <a:off x="2514922" y="1504212"/>
            <a:ext cx="5097600" cy="7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3200" dirty="0" smtClean="0"/>
              <a:t>princípy</a:t>
            </a:r>
            <a:endParaRPr sz="3200" dirty="0"/>
          </a:p>
        </p:txBody>
      </p:sp>
      <p:sp>
        <p:nvSpPr>
          <p:cNvPr id="399" name="Google Shape;399;p50"/>
          <p:cNvSpPr txBox="1">
            <a:spLocks noGrp="1"/>
          </p:cNvSpPr>
          <p:nvPr>
            <p:ph type="title" idx="2"/>
          </p:nvPr>
        </p:nvSpPr>
        <p:spPr>
          <a:xfrm>
            <a:off x="1263525" y="103104"/>
            <a:ext cx="6190276" cy="13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400" dirty="0" smtClean="0"/>
              <a:t>„</a:t>
            </a:r>
            <a:r>
              <a:rPr lang="sk-SK" sz="2400" dirty="0" err="1" smtClean="0"/>
              <a:t>nízkostresový</a:t>
            </a:r>
            <a:r>
              <a:rPr lang="sk-SK" sz="2400" dirty="0" smtClean="0"/>
              <a:t>“ prístup</a:t>
            </a:r>
            <a:endParaRPr sz="2400" dirty="0"/>
          </a:p>
        </p:txBody>
      </p:sp>
      <p:sp>
        <p:nvSpPr>
          <p:cNvPr id="400" name="Google Shape;400;p50"/>
          <p:cNvSpPr txBox="1">
            <a:spLocks noGrp="1"/>
          </p:cNvSpPr>
          <p:nvPr>
            <p:ph type="subTitle" idx="1"/>
          </p:nvPr>
        </p:nvSpPr>
        <p:spPr>
          <a:xfrm>
            <a:off x="3189998" y="2912546"/>
            <a:ext cx="50976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sk-SK" dirty="0" smtClean="0"/>
              <a:t>komunikácia </a:t>
            </a:r>
            <a:r>
              <a:rPr lang="sk-SK" dirty="0"/>
              <a:t>má prednosť pred </a:t>
            </a:r>
            <a:r>
              <a:rPr lang="sk-SK" dirty="0" smtClean="0"/>
              <a:t>formou,</a:t>
            </a:r>
            <a:endParaRPr lang="sk-SK" dirty="0"/>
          </a:p>
          <a:p>
            <a:pPr algn="l"/>
            <a:r>
              <a:rPr lang="sk-SK" dirty="0"/>
              <a:t>chyba je </a:t>
            </a:r>
            <a:r>
              <a:rPr lang="sk-SK" dirty="0" smtClean="0"/>
              <a:t>prirodzená,</a:t>
            </a:r>
            <a:endParaRPr lang="sk-SK" dirty="0"/>
          </a:p>
          <a:p>
            <a:pPr algn="l"/>
            <a:r>
              <a:rPr lang="sk-SK" dirty="0"/>
              <a:t>učiteľ modeluje namiesto </a:t>
            </a:r>
            <a:r>
              <a:rPr lang="sk-SK" dirty="0" smtClean="0"/>
              <a:t>kritizuje,</a:t>
            </a:r>
            <a:endParaRPr lang="sk-SK" dirty="0"/>
          </a:p>
          <a:p>
            <a:pPr algn="l"/>
            <a:r>
              <a:rPr lang="sk-SK" dirty="0"/>
              <a:t>vetné rámce znižujú </a:t>
            </a:r>
            <a:r>
              <a:rPr lang="sk-SK" dirty="0" smtClean="0"/>
              <a:t>neistotu, </a:t>
            </a:r>
            <a:endParaRPr lang="sk-SK" dirty="0"/>
          </a:p>
          <a:p>
            <a:pPr algn="l"/>
            <a:r>
              <a:rPr lang="sk-SK" dirty="0"/>
              <a:t>b</a:t>
            </a:r>
            <a:r>
              <a:rPr lang="sk-SK" dirty="0" smtClean="0"/>
              <a:t>ezpečie ....</a:t>
            </a:r>
            <a:endParaRPr lang="sk-SK" dirty="0"/>
          </a:p>
        </p:txBody>
      </p:sp>
      <p:pic>
        <p:nvPicPr>
          <p:cNvPr id="401" name="Google Shape;401;p50"/>
          <p:cNvPicPr preferRelativeResize="0"/>
          <p:nvPr/>
        </p:nvPicPr>
        <p:blipFill rotWithShape="1">
          <a:blip r:embed="rId3">
            <a:alphaModFix/>
          </a:blip>
          <a:srcRect t="74031"/>
          <a:stretch/>
        </p:blipFill>
        <p:spPr>
          <a:xfrm>
            <a:off x="3407150" y="4394381"/>
            <a:ext cx="2331648" cy="340600"/>
          </a:xfrm>
          <a:prstGeom prst="rect">
            <a:avLst/>
          </a:prstGeom>
          <a:noFill/>
          <a:ln>
            <a:noFill/>
          </a:ln>
          <a:effectLst>
            <a:outerShdw dist="104775" dir="8160000" algn="bl" rotWithShape="0">
              <a:srgbClr val="000000"/>
            </a:outerShdw>
          </a:effectLst>
        </p:spPr>
      </p:pic>
      <p:sp>
        <p:nvSpPr>
          <p:cNvPr id="402" name="Google Shape;402;p50"/>
          <p:cNvSpPr/>
          <p:nvPr/>
        </p:nvSpPr>
        <p:spPr>
          <a:xfrm>
            <a:off x="1542402" y="1235800"/>
            <a:ext cx="387000" cy="3999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50"/>
          <p:cNvSpPr/>
          <p:nvPr/>
        </p:nvSpPr>
        <p:spPr>
          <a:xfrm>
            <a:off x="8102548" y="755225"/>
            <a:ext cx="387000" cy="3999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0"/>
          <p:cNvSpPr/>
          <p:nvPr/>
        </p:nvSpPr>
        <p:spPr>
          <a:xfrm>
            <a:off x="656401" y="649625"/>
            <a:ext cx="591300" cy="6111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50"/>
          <p:cNvSpPr/>
          <p:nvPr/>
        </p:nvSpPr>
        <p:spPr>
          <a:xfrm>
            <a:off x="7120801" y="1091650"/>
            <a:ext cx="666000" cy="6882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5"/>
          <p:cNvSpPr/>
          <p:nvPr/>
        </p:nvSpPr>
        <p:spPr>
          <a:xfrm>
            <a:off x="2542500" y="1642363"/>
            <a:ext cx="4059000" cy="2217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5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/>
              <a:t>Aktivita 1 </a:t>
            </a:r>
            <a:br>
              <a:rPr lang="sk-SK" dirty="0" smtClean="0"/>
            </a:br>
            <a:r>
              <a:rPr lang="sk-SK" dirty="0" smtClean="0"/>
              <a:t>zmyslové pozorovanie</a:t>
            </a:r>
            <a:endParaRPr dirty="0"/>
          </a:p>
        </p:txBody>
      </p:sp>
      <p:sp>
        <p:nvSpPr>
          <p:cNvPr id="535" name="Google Shape;535;p55"/>
          <p:cNvSpPr txBox="1"/>
          <p:nvPr/>
        </p:nvSpPr>
        <p:spPr>
          <a:xfrm>
            <a:off x="2781900" y="1916354"/>
            <a:ext cx="3898510" cy="15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sk-SK" sz="1600" dirty="0" smtClean="0"/>
              <a:t>Vetné rámce / </a:t>
            </a:r>
            <a:r>
              <a:rPr lang="sk-SK" sz="1600" dirty="0" err="1" smtClean="0"/>
              <a:t>sentence</a:t>
            </a:r>
            <a:r>
              <a:rPr lang="sk-SK" sz="1600" dirty="0" smtClean="0"/>
              <a:t> </a:t>
            </a:r>
            <a:r>
              <a:rPr lang="sk-SK" sz="1600" dirty="0" err="1" smtClean="0"/>
              <a:t>starters</a:t>
            </a:r>
            <a:r>
              <a:rPr lang="sk-SK" sz="1600" dirty="0" smtClean="0"/>
              <a:t>:</a:t>
            </a:r>
          </a:p>
          <a:p>
            <a:endParaRPr lang="sk-SK" sz="1600" dirty="0"/>
          </a:p>
          <a:p>
            <a:r>
              <a:rPr lang="sk-SK" sz="1600" dirty="0" err="1"/>
              <a:t>It</a:t>
            </a:r>
            <a:r>
              <a:rPr lang="sk-SK" sz="1600" dirty="0"/>
              <a:t> </a:t>
            </a:r>
            <a:r>
              <a:rPr lang="sk-SK" sz="1600" dirty="0" err="1"/>
              <a:t>feels</a:t>
            </a:r>
            <a:r>
              <a:rPr lang="sk-SK" sz="1600" dirty="0"/>
              <a:t>…</a:t>
            </a:r>
          </a:p>
          <a:p>
            <a:r>
              <a:rPr lang="sk-SK" sz="1600" dirty="0" err="1"/>
              <a:t>It</a:t>
            </a:r>
            <a:r>
              <a:rPr lang="sk-SK" sz="1600" dirty="0"/>
              <a:t> </a:t>
            </a:r>
            <a:r>
              <a:rPr lang="sk-SK" sz="1600" dirty="0" err="1"/>
              <a:t>looks</a:t>
            </a:r>
            <a:r>
              <a:rPr lang="sk-SK" sz="1600" dirty="0"/>
              <a:t>…</a:t>
            </a:r>
          </a:p>
          <a:p>
            <a:r>
              <a:rPr lang="sk-SK" sz="1600" dirty="0" err="1"/>
              <a:t>It</a:t>
            </a:r>
            <a:r>
              <a:rPr lang="sk-SK" sz="1600" dirty="0"/>
              <a:t> </a:t>
            </a:r>
            <a:r>
              <a:rPr lang="sk-SK" sz="1600" dirty="0" err="1"/>
              <a:t>smells</a:t>
            </a:r>
            <a:r>
              <a:rPr lang="sk-SK" sz="1600" dirty="0"/>
              <a:t>…</a:t>
            </a:r>
          </a:p>
          <a:p>
            <a:r>
              <a:rPr lang="sk-SK" sz="1600" dirty="0" err="1"/>
              <a:t>It</a:t>
            </a:r>
            <a:r>
              <a:rPr lang="sk-SK" sz="1600" dirty="0"/>
              <a:t> </a:t>
            </a:r>
            <a:r>
              <a:rPr lang="sk-SK" sz="1600" dirty="0" err="1"/>
              <a:t>sounds</a:t>
            </a:r>
            <a:r>
              <a:rPr lang="sk-SK" sz="1600" dirty="0"/>
              <a:t>…</a:t>
            </a:r>
          </a:p>
          <a:p>
            <a:endParaRPr lang="sk-SK" sz="1600" dirty="0" smtClean="0"/>
          </a:p>
          <a:p>
            <a:r>
              <a:rPr lang="sk-SK" sz="1600" dirty="0" smtClean="0"/>
              <a:t>CLIL</a:t>
            </a:r>
            <a:r>
              <a:rPr lang="sk-SK" sz="1600" dirty="0"/>
              <a:t>: vlastnosti prírodných materiálov</a:t>
            </a:r>
          </a:p>
        </p:txBody>
      </p:sp>
      <p:sp>
        <p:nvSpPr>
          <p:cNvPr id="536" name="Google Shape;536;p55"/>
          <p:cNvSpPr/>
          <p:nvPr/>
        </p:nvSpPr>
        <p:spPr>
          <a:xfrm>
            <a:off x="867350" y="1153949"/>
            <a:ext cx="417900" cy="4314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5"/>
          <p:cNvSpPr/>
          <p:nvPr/>
        </p:nvSpPr>
        <p:spPr>
          <a:xfrm>
            <a:off x="7983122" y="661050"/>
            <a:ext cx="477000" cy="4929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55"/>
          <p:cNvSpPr/>
          <p:nvPr/>
        </p:nvSpPr>
        <p:spPr>
          <a:xfrm>
            <a:off x="7845299" y="4006326"/>
            <a:ext cx="314100" cy="324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55"/>
          <p:cNvSpPr/>
          <p:nvPr/>
        </p:nvSpPr>
        <p:spPr>
          <a:xfrm>
            <a:off x="1707625" y="2542175"/>
            <a:ext cx="297900" cy="3075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0" name="Google Shape;540;p55"/>
          <p:cNvPicPr preferRelativeResize="0"/>
          <p:nvPr/>
        </p:nvPicPr>
        <p:blipFill rotWithShape="1">
          <a:blip r:embed="rId3">
            <a:alphaModFix/>
          </a:blip>
          <a:srcRect t="44919" b="27408"/>
          <a:stretch/>
        </p:blipFill>
        <p:spPr>
          <a:xfrm rot="5400000">
            <a:off x="6397874" y="2549475"/>
            <a:ext cx="2138851" cy="362950"/>
          </a:xfrm>
          <a:prstGeom prst="rect">
            <a:avLst/>
          </a:prstGeom>
          <a:noFill/>
          <a:ln>
            <a:noFill/>
          </a:ln>
          <a:effectLst>
            <a:outerShdw dist="323850" dir="8160000" algn="bl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 smtClean="0"/>
              <a:t>Aktivita 2 </a:t>
            </a:r>
            <a:br>
              <a:rPr lang="sk-SK" dirty="0" smtClean="0"/>
            </a:br>
            <a:r>
              <a:rPr lang="sk-SK" dirty="0" smtClean="0"/>
              <a:t>tiché objavovanie</a:t>
            </a:r>
            <a:endParaRPr dirty="0"/>
          </a:p>
        </p:txBody>
      </p:sp>
      <p:sp>
        <p:nvSpPr>
          <p:cNvPr id="535" name="Google Shape;535;p55"/>
          <p:cNvSpPr txBox="1"/>
          <p:nvPr/>
        </p:nvSpPr>
        <p:spPr>
          <a:xfrm>
            <a:off x="367723" y="1313989"/>
            <a:ext cx="7615399" cy="3294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sk-SK" dirty="0" smtClean="0"/>
              <a:t>Znížiť </a:t>
            </a:r>
            <a:r>
              <a:rPr lang="sk-SK" dirty="0"/>
              <a:t>stres odstránením okamžitej produkcie.</a:t>
            </a:r>
          </a:p>
          <a:p>
            <a:r>
              <a:rPr lang="sk-SK" b="1" i="1" dirty="0" smtClean="0"/>
              <a:t>Priebeh</a:t>
            </a:r>
            <a:endParaRPr lang="sk-SK" b="1" i="1" dirty="0"/>
          </a:p>
          <a:p>
            <a:r>
              <a:rPr lang="sk-SK" dirty="0"/>
              <a:t>Žiaci dostanú úlohu nájsť v prírode:</a:t>
            </a:r>
          </a:p>
          <a:p>
            <a:pPr lvl="1"/>
            <a:r>
              <a:rPr lang="sk-SK" dirty="0"/>
              <a:t>niečo </a:t>
            </a:r>
            <a:r>
              <a:rPr lang="sk-SK" dirty="0" smtClean="0"/>
              <a:t>drsné,</a:t>
            </a:r>
            <a:endParaRPr lang="sk-SK" dirty="0"/>
          </a:p>
          <a:p>
            <a:pPr lvl="1"/>
            <a:r>
              <a:rPr lang="sk-SK" dirty="0"/>
              <a:t>niečo </a:t>
            </a:r>
            <a:r>
              <a:rPr lang="sk-SK" dirty="0" smtClean="0"/>
              <a:t>ľahké,</a:t>
            </a:r>
            <a:endParaRPr lang="sk-SK" dirty="0"/>
          </a:p>
          <a:p>
            <a:pPr lvl="1"/>
            <a:r>
              <a:rPr lang="sk-SK" dirty="0"/>
              <a:t>niečo, čo sa </a:t>
            </a:r>
            <a:r>
              <a:rPr lang="sk-SK" dirty="0" smtClean="0"/>
              <a:t>pohybuje,</a:t>
            </a:r>
            <a:endParaRPr lang="sk-SK" dirty="0"/>
          </a:p>
          <a:p>
            <a:pPr lvl="1"/>
            <a:r>
              <a:rPr lang="sk-SK" dirty="0"/>
              <a:t>niečo, čo vydáva </a:t>
            </a:r>
            <a:r>
              <a:rPr lang="sk-SK" dirty="0" smtClean="0"/>
              <a:t>zvuk...</a:t>
            </a:r>
            <a:endParaRPr lang="sk-SK" dirty="0"/>
          </a:p>
          <a:p>
            <a:r>
              <a:rPr lang="sk-SK" b="1" i="1" dirty="0"/>
              <a:t>5 minút úplné ticho.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Len pozorovanie a zbieranie </a:t>
            </a:r>
            <a:r>
              <a:rPr lang="sk-SK" dirty="0" smtClean="0"/>
              <a:t>objektov. Až následne: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Žiaci si vyberú 2 objekty a napíšu 2 vety.</a:t>
            </a:r>
          </a:p>
          <a:p>
            <a:pPr lvl="1"/>
            <a:r>
              <a:rPr lang="sk-SK" i="1" dirty="0" err="1"/>
              <a:t>It</a:t>
            </a:r>
            <a:r>
              <a:rPr lang="sk-SK" i="1" dirty="0"/>
              <a:t> </a:t>
            </a:r>
            <a:r>
              <a:rPr lang="sk-SK" i="1" dirty="0" err="1" smtClean="0"/>
              <a:t>feels</a:t>
            </a:r>
            <a:r>
              <a:rPr lang="sk-SK" i="1" dirty="0" smtClean="0"/>
              <a:t>…</a:t>
            </a:r>
            <a:r>
              <a:rPr lang="sk-SK" i="1" dirty="0" err="1" smtClean="0"/>
              <a:t>It</a:t>
            </a:r>
            <a:r>
              <a:rPr lang="sk-SK" i="1" dirty="0" smtClean="0"/>
              <a:t> </a:t>
            </a:r>
            <a:r>
              <a:rPr lang="sk-SK" i="1" dirty="0" err="1" smtClean="0"/>
              <a:t>looks</a:t>
            </a:r>
            <a:r>
              <a:rPr lang="sk-SK" i="1" dirty="0" smtClean="0"/>
              <a:t>...</a:t>
            </a:r>
            <a:r>
              <a:rPr lang="sk-SK" i="1" dirty="0" err="1" smtClean="0"/>
              <a:t>It</a:t>
            </a:r>
            <a:r>
              <a:rPr lang="sk-SK" i="1" dirty="0" smtClean="0"/>
              <a:t> </a:t>
            </a:r>
            <a:r>
              <a:rPr lang="sk-SK" i="1" dirty="0" err="1" smtClean="0"/>
              <a:t>sounds</a:t>
            </a:r>
            <a:r>
              <a:rPr lang="sk-SK" i="1" dirty="0" smtClean="0"/>
              <a:t>....</a:t>
            </a:r>
            <a:endParaRPr lang="sk-SK" i="1" dirty="0"/>
          </a:p>
          <a:p>
            <a:pPr lvl="1"/>
            <a:r>
              <a:rPr lang="sk-SK" i="1" dirty="0" err="1"/>
              <a:t>It</a:t>
            </a:r>
            <a:r>
              <a:rPr lang="sk-SK" i="1" dirty="0"/>
              <a:t> </a:t>
            </a:r>
            <a:r>
              <a:rPr lang="sk-SK" i="1" dirty="0" err="1"/>
              <a:t>is</a:t>
            </a:r>
            <a:r>
              <a:rPr lang="sk-SK" i="1" dirty="0"/>
              <a:t>…</a:t>
            </a:r>
          </a:p>
          <a:p>
            <a:pPr lvl="1"/>
            <a:r>
              <a:rPr lang="sk-SK" i="1" dirty="0" err="1"/>
              <a:t>It</a:t>
            </a:r>
            <a:r>
              <a:rPr lang="sk-SK" i="1" dirty="0"/>
              <a:t> </a:t>
            </a:r>
            <a:r>
              <a:rPr lang="sk-SK" i="1" dirty="0" err="1"/>
              <a:t>moves</a:t>
            </a:r>
            <a:r>
              <a:rPr lang="sk-SK" i="1" dirty="0"/>
              <a:t> </a:t>
            </a:r>
            <a:r>
              <a:rPr lang="sk-SK" i="1" dirty="0" err="1"/>
              <a:t>because</a:t>
            </a:r>
            <a:r>
              <a:rPr lang="sk-SK" i="1" dirty="0"/>
              <a:t>…</a:t>
            </a:r>
          </a:p>
          <a:p>
            <a:r>
              <a:rPr lang="sk-SK" dirty="0"/>
              <a:t>Zdieľanie vo dvojiciach.</a:t>
            </a:r>
          </a:p>
        </p:txBody>
      </p:sp>
      <p:sp>
        <p:nvSpPr>
          <p:cNvPr id="536" name="Google Shape;536;p55"/>
          <p:cNvSpPr/>
          <p:nvPr/>
        </p:nvSpPr>
        <p:spPr>
          <a:xfrm>
            <a:off x="302100" y="445350"/>
            <a:ext cx="417900" cy="4314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5"/>
          <p:cNvSpPr/>
          <p:nvPr/>
        </p:nvSpPr>
        <p:spPr>
          <a:xfrm>
            <a:off x="7983122" y="661050"/>
            <a:ext cx="477000" cy="4929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55"/>
          <p:cNvSpPr/>
          <p:nvPr/>
        </p:nvSpPr>
        <p:spPr>
          <a:xfrm>
            <a:off x="8548372" y="973844"/>
            <a:ext cx="314100" cy="36021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55"/>
          <p:cNvSpPr/>
          <p:nvPr/>
        </p:nvSpPr>
        <p:spPr>
          <a:xfrm>
            <a:off x="226448" y="4330926"/>
            <a:ext cx="287430" cy="333186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555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59"/>
          <p:cNvSpPr txBox="1">
            <a:spLocks noGrp="1"/>
          </p:cNvSpPr>
          <p:nvPr>
            <p:ph type="title" idx="4294967295"/>
          </p:nvPr>
        </p:nvSpPr>
        <p:spPr>
          <a:xfrm>
            <a:off x="0" y="444500"/>
            <a:ext cx="7702550" cy="5730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/>
              <a:t>Význam aktivity</a:t>
            </a:r>
            <a:endParaRPr dirty="0"/>
          </a:p>
        </p:txBody>
      </p:sp>
      <p:sp>
        <p:nvSpPr>
          <p:cNvPr id="621" name="Google Shape;621;p59"/>
          <p:cNvSpPr/>
          <p:nvPr/>
        </p:nvSpPr>
        <p:spPr>
          <a:xfrm>
            <a:off x="7867493" y="529074"/>
            <a:ext cx="554100" cy="572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59"/>
          <p:cNvSpPr/>
          <p:nvPr/>
        </p:nvSpPr>
        <p:spPr>
          <a:xfrm>
            <a:off x="458606" y="1017588"/>
            <a:ext cx="443100" cy="457800"/>
          </a:xfrm>
          <a:prstGeom prst="star4">
            <a:avLst>
              <a:gd name="adj" fmla="val 50000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59"/>
          <p:cNvSpPr/>
          <p:nvPr/>
        </p:nvSpPr>
        <p:spPr>
          <a:xfrm>
            <a:off x="758387" y="4215125"/>
            <a:ext cx="339300" cy="350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1452867" y="1246488"/>
            <a:ext cx="558037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najprv skúsenosť, potom jazyk,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introverti sa cítia bezpečne,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sk-SK" altLang="sk-SK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komunikácia</a:t>
            </a:r>
            <a:r>
              <a:rPr kumimoji="0" lang="sk-SK" altLang="sk-SK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vzniká z pozorovania, nie z donútenia,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ticho znižuje kognitívny tlak.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sk-SK" altLang="sk-SK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sk-SK" sz="1800" b="1" dirty="0"/>
              <a:t>CLIL rozmer:</a:t>
            </a:r>
          </a:p>
          <a:p>
            <a:r>
              <a:rPr lang="sk-SK" sz="1800" dirty="0" smtClean="0"/>
              <a:t>pozorovanie </a:t>
            </a:r>
            <a:r>
              <a:rPr lang="sk-SK" sz="1800" dirty="0"/>
              <a:t>vlastností, prírodné procesy, príčinnosť.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5"/>
          <p:cNvSpPr txBox="1">
            <a:spLocks noGrp="1"/>
          </p:cNvSpPr>
          <p:nvPr>
            <p:ph type="title"/>
          </p:nvPr>
        </p:nvSpPr>
        <p:spPr>
          <a:xfrm>
            <a:off x="279122" y="5200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 smtClean="0"/>
              <a:t>Aktivita 3 </a:t>
            </a:r>
            <a:br>
              <a:rPr lang="sk-SK" dirty="0" smtClean="0"/>
            </a:br>
            <a:r>
              <a:rPr lang="sk-SK" dirty="0" err="1" smtClean="0"/>
              <a:t>nature</a:t>
            </a:r>
            <a:r>
              <a:rPr lang="sk-SK" dirty="0" smtClean="0"/>
              <a:t> </a:t>
            </a:r>
            <a:r>
              <a:rPr lang="sk-SK" dirty="0" err="1" smtClean="0"/>
              <a:t>mystery</a:t>
            </a:r>
            <a:r>
              <a:rPr lang="sk-SK" dirty="0" smtClean="0"/>
              <a:t> </a:t>
            </a:r>
            <a:r>
              <a:rPr lang="sk-SK" dirty="0" err="1" smtClean="0"/>
              <a:t>challange</a:t>
            </a:r>
            <a:endParaRPr dirty="0"/>
          </a:p>
        </p:txBody>
      </p:sp>
      <p:sp>
        <p:nvSpPr>
          <p:cNvPr id="535" name="Google Shape;535;p55"/>
          <p:cNvSpPr txBox="1"/>
          <p:nvPr/>
        </p:nvSpPr>
        <p:spPr>
          <a:xfrm>
            <a:off x="844723" y="1559421"/>
            <a:ext cx="7615399" cy="3294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sk-SK" b="1" dirty="0"/>
          </a:p>
          <a:p>
            <a:r>
              <a:rPr lang="sk-SK" dirty="0"/>
              <a:t>Učiteľ pripraví „tajomný predmet“ (prírodný objekt v látkovom vrecku</a:t>
            </a:r>
            <a:r>
              <a:rPr lang="sk-SK" dirty="0" smtClean="0"/>
              <a:t>). Žiaci </a:t>
            </a:r>
            <a:r>
              <a:rPr lang="sk-SK" dirty="0"/>
              <a:t>skúmajú predmet hmatom bez vizuálnej </a:t>
            </a:r>
            <a:r>
              <a:rPr lang="sk-SK" dirty="0" smtClean="0"/>
              <a:t>kontroly.</a:t>
            </a:r>
            <a:r>
              <a:rPr lang="sk-SK" dirty="0"/>
              <a:t> </a:t>
            </a:r>
            <a:r>
              <a:rPr lang="sk-SK" dirty="0" smtClean="0"/>
              <a:t>Opisujú povrch, odhadujú tvar:</a:t>
            </a:r>
          </a:p>
          <a:p>
            <a:endParaRPr lang="sk-SK" dirty="0"/>
          </a:p>
          <a:p>
            <a:pPr lvl="1"/>
            <a:r>
              <a:rPr lang="sk-SK" i="1" dirty="0" err="1"/>
              <a:t>It</a:t>
            </a:r>
            <a:r>
              <a:rPr lang="sk-SK" i="1" dirty="0"/>
              <a:t> </a:t>
            </a:r>
            <a:r>
              <a:rPr lang="sk-SK" i="1" dirty="0" err="1"/>
              <a:t>feels</a:t>
            </a:r>
            <a:r>
              <a:rPr lang="sk-SK" i="1" dirty="0" smtClean="0"/>
              <a:t>… </a:t>
            </a:r>
            <a:r>
              <a:rPr lang="sk-SK" i="1" dirty="0" err="1" smtClean="0"/>
              <a:t>It</a:t>
            </a:r>
            <a:r>
              <a:rPr lang="sk-SK" i="1" dirty="0" smtClean="0"/>
              <a:t> has...</a:t>
            </a:r>
            <a:endParaRPr lang="sk-SK" i="1" dirty="0"/>
          </a:p>
          <a:p>
            <a:pPr lvl="1"/>
            <a:r>
              <a:rPr lang="sk-SK" i="1" dirty="0" err="1"/>
              <a:t>It</a:t>
            </a:r>
            <a:r>
              <a:rPr lang="sk-SK" i="1" dirty="0"/>
              <a:t> </a:t>
            </a:r>
            <a:r>
              <a:rPr lang="sk-SK" i="1" dirty="0" err="1" smtClean="0"/>
              <a:t>is</a:t>
            </a:r>
            <a:r>
              <a:rPr lang="sk-SK" i="1" dirty="0" smtClean="0"/>
              <a:t> /</a:t>
            </a:r>
            <a:r>
              <a:rPr lang="sk-SK" i="1" dirty="0" err="1" smtClean="0"/>
              <a:t>can</a:t>
            </a:r>
            <a:r>
              <a:rPr lang="sk-SK" i="1" dirty="0" smtClean="0"/>
              <a:t> </a:t>
            </a:r>
            <a:r>
              <a:rPr lang="sk-SK" i="1" dirty="0" err="1" smtClean="0"/>
              <a:t>be</a:t>
            </a:r>
            <a:r>
              <a:rPr lang="sk-SK" i="1" dirty="0"/>
              <a:t>…</a:t>
            </a:r>
          </a:p>
          <a:p>
            <a:pPr lvl="1"/>
            <a:r>
              <a:rPr lang="sk-SK" i="1" dirty="0" err="1"/>
              <a:t>It</a:t>
            </a:r>
            <a:r>
              <a:rPr lang="sk-SK" i="1" dirty="0"/>
              <a:t> </a:t>
            </a:r>
            <a:r>
              <a:rPr lang="sk-SK" i="1" dirty="0" err="1"/>
              <a:t>could</a:t>
            </a:r>
            <a:r>
              <a:rPr lang="sk-SK" i="1" dirty="0"/>
              <a:t> </a:t>
            </a:r>
            <a:r>
              <a:rPr lang="sk-SK" i="1" dirty="0" err="1"/>
              <a:t>be</a:t>
            </a:r>
            <a:r>
              <a:rPr lang="sk-SK" i="1" dirty="0"/>
              <a:t> </a:t>
            </a:r>
            <a:r>
              <a:rPr lang="sk-SK" i="1" dirty="0" err="1"/>
              <a:t>used</a:t>
            </a:r>
            <a:r>
              <a:rPr lang="sk-SK" i="1" dirty="0"/>
              <a:t> </a:t>
            </a:r>
            <a:r>
              <a:rPr lang="sk-SK" i="1" dirty="0" err="1"/>
              <a:t>for</a:t>
            </a:r>
            <a:r>
              <a:rPr lang="sk-SK" i="1" dirty="0" smtClean="0"/>
              <a:t>…</a:t>
            </a:r>
          </a:p>
          <a:p>
            <a:pPr lvl="1"/>
            <a:endParaRPr lang="sk-SK" i="1" dirty="0" smtClean="0"/>
          </a:p>
          <a:p>
            <a:pPr lvl="1"/>
            <a:endParaRPr lang="sk-SK" i="1" dirty="0"/>
          </a:p>
          <a:p>
            <a:r>
              <a:rPr lang="sk-SK" dirty="0"/>
              <a:t>Skupiny vytvoria </a:t>
            </a:r>
            <a:r>
              <a:rPr lang="sk-SK" dirty="0" smtClean="0"/>
              <a:t>hypotézu. </a:t>
            </a:r>
            <a:r>
              <a:rPr lang="sk-SK" dirty="0"/>
              <a:t>Po formulovaní hypotéz nasleduje odhalenie predmetu</a:t>
            </a:r>
            <a:r>
              <a:rPr lang="sk-SK" dirty="0" smtClean="0"/>
              <a:t>.</a:t>
            </a:r>
          </a:p>
          <a:p>
            <a:endParaRPr lang="sk-SK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 smtClean="0"/>
              <a:t>aktivuje </a:t>
            </a:r>
            <a:r>
              <a:rPr lang="sk-SK" dirty="0"/>
              <a:t>zmyslové učenie </a:t>
            </a:r>
            <a:r>
              <a:rPr lang="sk-SK" dirty="0" smtClean="0"/>
              <a:t>naplno,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podporuje hypotetický </a:t>
            </a:r>
            <a:r>
              <a:rPr lang="sk-SK" dirty="0" smtClean="0"/>
              <a:t>jazyk,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rozvíja vedecké </a:t>
            </a:r>
            <a:r>
              <a:rPr lang="sk-SK" dirty="0" smtClean="0"/>
              <a:t>myslenie,</a:t>
            </a:r>
            <a:endParaRPr lang="sk-SK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/>
              <a:t>vytvára napätie a </a:t>
            </a:r>
            <a:r>
              <a:rPr lang="sk-SK" dirty="0" smtClean="0"/>
              <a:t>zvedavosť.</a:t>
            </a:r>
            <a:endParaRPr lang="sk-SK" dirty="0"/>
          </a:p>
          <a:p>
            <a:endParaRPr lang="sk-SK" dirty="0"/>
          </a:p>
        </p:txBody>
      </p:sp>
      <p:sp>
        <p:nvSpPr>
          <p:cNvPr id="536" name="Google Shape;536;p55"/>
          <p:cNvSpPr/>
          <p:nvPr/>
        </p:nvSpPr>
        <p:spPr>
          <a:xfrm>
            <a:off x="302100" y="445350"/>
            <a:ext cx="417900" cy="4314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5"/>
          <p:cNvSpPr/>
          <p:nvPr/>
        </p:nvSpPr>
        <p:spPr>
          <a:xfrm>
            <a:off x="7983122" y="661050"/>
            <a:ext cx="477000" cy="4929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55"/>
          <p:cNvSpPr/>
          <p:nvPr/>
        </p:nvSpPr>
        <p:spPr>
          <a:xfrm>
            <a:off x="8548372" y="973844"/>
            <a:ext cx="314100" cy="36021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55"/>
          <p:cNvSpPr/>
          <p:nvPr/>
        </p:nvSpPr>
        <p:spPr>
          <a:xfrm>
            <a:off x="226448" y="4330926"/>
            <a:ext cx="287430" cy="333186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707855" y="2228850"/>
            <a:ext cx="27658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could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might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cannot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because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4759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5"/>
          <p:cNvSpPr/>
          <p:nvPr/>
        </p:nvSpPr>
        <p:spPr>
          <a:xfrm>
            <a:off x="2542500" y="1642363"/>
            <a:ext cx="4059000" cy="2217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5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 smtClean="0"/>
              <a:t>Aktivita </a:t>
            </a:r>
            <a:r>
              <a:rPr lang="sk-SK" dirty="0" smtClean="0"/>
              <a:t>4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pozorovanie </a:t>
            </a:r>
            <a:r>
              <a:rPr lang="sk-SK" dirty="0"/>
              <a:t>počasia</a:t>
            </a:r>
            <a:endParaRPr dirty="0"/>
          </a:p>
        </p:txBody>
      </p:sp>
      <p:sp>
        <p:nvSpPr>
          <p:cNvPr id="535" name="Google Shape;535;p55"/>
          <p:cNvSpPr txBox="1"/>
          <p:nvPr/>
        </p:nvSpPr>
        <p:spPr>
          <a:xfrm>
            <a:off x="2781900" y="1916354"/>
            <a:ext cx="3898510" cy="15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600" dirty="0"/>
              <a:t>The wind is…</a:t>
            </a:r>
          </a:p>
          <a:p>
            <a:r>
              <a:rPr lang="en-US" sz="1600" dirty="0"/>
              <a:t>The sky looks…</a:t>
            </a:r>
          </a:p>
          <a:p>
            <a:r>
              <a:rPr lang="en-US" sz="1600" dirty="0"/>
              <a:t>It feels</a:t>
            </a:r>
            <a:r>
              <a:rPr lang="en-US" sz="1600" dirty="0" smtClean="0"/>
              <a:t>…</a:t>
            </a:r>
            <a:endParaRPr lang="sk-SK" sz="1600" dirty="0" smtClean="0"/>
          </a:p>
          <a:p>
            <a:endParaRPr lang="en-US" sz="1600" dirty="0"/>
          </a:p>
          <a:p>
            <a:r>
              <a:rPr lang="en-US" sz="1600" dirty="0" err="1"/>
              <a:t>Obsah</a:t>
            </a:r>
            <a:r>
              <a:rPr lang="en-US" sz="1600" dirty="0"/>
              <a:t>: </a:t>
            </a:r>
            <a:r>
              <a:rPr lang="en-US" sz="1600" dirty="0" err="1"/>
              <a:t>základná</a:t>
            </a:r>
            <a:r>
              <a:rPr lang="en-US" sz="1600" dirty="0"/>
              <a:t> </a:t>
            </a:r>
            <a:r>
              <a:rPr lang="en-US" sz="1600" dirty="0" err="1"/>
              <a:t>environmentálna</a:t>
            </a:r>
            <a:r>
              <a:rPr lang="en-US" sz="1600" dirty="0"/>
              <a:t> </a:t>
            </a:r>
            <a:r>
              <a:rPr lang="en-US" sz="1600" dirty="0" err="1"/>
              <a:t>gramotnosť</a:t>
            </a:r>
            <a:endParaRPr lang="en-US" sz="1600" dirty="0"/>
          </a:p>
        </p:txBody>
      </p:sp>
      <p:sp>
        <p:nvSpPr>
          <p:cNvPr id="536" name="Google Shape;536;p55"/>
          <p:cNvSpPr/>
          <p:nvPr/>
        </p:nvSpPr>
        <p:spPr>
          <a:xfrm>
            <a:off x="867350" y="1153949"/>
            <a:ext cx="417900" cy="4314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5"/>
          <p:cNvSpPr/>
          <p:nvPr/>
        </p:nvSpPr>
        <p:spPr>
          <a:xfrm>
            <a:off x="7983122" y="661050"/>
            <a:ext cx="477000" cy="4929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55"/>
          <p:cNvSpPr/>
          <p:nvPr/>
        </p:nvSpPr>
        <p:spPr>
          <a:xfrm>
            <a:off x="7845299" y="4006326"/>
            <a:ext cx="314100" cy="324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55"/>
          <p:cNvSpPr/>
          <p:nvPr/>
        </p:nvSpPr>
        <p:spPr>
          <a:xfrm>
            <a:off x="1707625" y="2542175"/>
            <a:ext cx="297900" cy="3075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0" name="Google Shape;540;p55"/>
          <p:cNvPicPr preferRelativeResize="0"/>
          <p:nvPr/>
        </p:nvPicPr>
        <p:blipFill rotWithShape="1">
          <a:blip r:embed="rId3">
            <a:alphaModFix/>
          </a:blip>
          <a:srcRect t="44919" b="27408"/>
          <a:stretch/>
        </p:blipFill>
        <p:spPr>
          <a:xfrm rot="5400000">
            <a:off x="6397874" y="2549475"/>
            <a:ext cx="2138851" cy="362950"/>
          </a:xfrm>
          <a:prstGeom prst="rect">
            <a:avLst/>
          </a:prstGeom>
          <a:noFill/>
          <a:ln>
            <a:noFill/>
          </a:ln>
          <a:effectLst>
            <a:outerShdw dist="323850" dir="8160000" algn="b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10599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5"/>
          <p:cNvSpPr/>
          <p:nvPr/>
        </p:nvSpPr>
        <p:spPr>
          <a:xfrm>
            <a:off x="2280560" y="1622150"/>
            <a:ext cx="4505647" cy="2217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5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sz="2400" dirty="0"/>
              <a:t>p</a:t>
            </a:r>
            <a:r>
              <a:rPr lang="sk-SK" sz="2400" dirty="0" smtClean="0"/>
              <a:t>ráca </a:t>
            </a:r>
            <a:r>
              <a:rPr lang="sk-SK" sz="2400" dirty="0"/>
              <a:t>s </a:t>
            </a:r>
            <a:r>
              <a:rPr lang="sk-SK" sz="2400" dirty="0" smtClean="0"/>
              <a:t>chybou</a:t>
            </a:r>
            <a:br>
              <a:rPr lang="sk-SK" sz="2400" dirty="0" smtClean="0"/>
            </a:br>
            <a:r>
              <a:rPr lang="sk-SK" sz="2400" i="1" dirty="0" err="1" smtClean="0"/>
              <a:t>nízkostresové</a:t>
            </a:r>
            <a:r>
              <a:rPr lang="sk-SK" sz="2400" i="1" dirty="0" smtClean="0"/>
              <a:t> prostredie</a:t>
            </a:r>
            <a:endParaRPr i="1" dirty="0"/>
          </a:p>
        </p:txBody>
      </p:sp>
      <p:sp>
        <p:nvSpPr>
          <p:cNvPr id="535" name="Google Shape;535;p55"/>
          <p:cNvSpPr txBox="1"/>
          <p:nvPr/>
        </p:nvSpPr>
        <p:spPr>
          <a:xfrm>
            <a:off x="2380463" y="1916354"/>
            <a:ext cx="5602659" cy="15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sk-SK" sz="1600" i="1" dirty="0"/>
              <a:t>t</a:t>
            </a:r>
            <a:r>
              <a:rPr lang="sk-SK" sz="1600" i="1" dirty="0" smtClean="0"/>
              <a:t>radičný model</a:t>
            </a:r>
            <a:r>
              <a:rPr lang="sk-SK" sz="1600" dirty="0"/>
              <a:t/>
            </a:r>
            <a:br>
              <a:rPr lang="sk-SK" sz="1600" dirty="0"/>
            </a:br>
            <a:r>
              <a:rPr lang="sk-SK" sz="1600" dirty="0" smtClean="0"/>
              <a:t>okamžitá </a:t>
            </a:r>
            <a:r>
              <a:rPr lang="sk-SK" sz="1600" dirty="0"/>
              <a:t>oprava → </a:t>
            </a:r>
            <a:r>
              <a:rPr lang="sk-SK" sz="1600" dirty="0" smtClean="0"/>
              <a:t>napätie</a:t>
            </a:r>
          </a:p>
          <a:p>
            <a:endParaRPr lang="sk-SK" sz="1600" dirty="0"/>
          </a:p>
          <a:p>
            <a:r>
              <a:rPr lang="sk-SK" sz="1600" i="1" dirty="0" err="1"/>
              <a:t>n</a:t>
            </a:r>
            <a:r>
              <a:rPr lang="sk-SK" sz="1600" i="1" dirty="0" err="1" smtClean="0"/>
              <a:t>ízkostresový</a:t>
            </a:r>
            <a:r>
              <a:rPr lang="sk-SK" sz="1600" i="1" dirty="0" smtClean="0"/>
              <a:t> model</a:t>
            </a:r>
            <a:r>
              <a:rPr lang="sk-SK" sz="1600" dirty="0"/>
              <a:t/>
            </a:r>
            <a:br>
              <a:rPr lang="sk-SK" sz="1600" dirty="0"/>
            </a:br>
            <a:r>
              <a:rPr lang="sk-SK" sz="1600" dirty="0" smtClean="0"/>
              <a:t>modelovanie </a:t>
            </a:r>
            <a:r>
              <a:rPr lang="sk-SK" sz="1600" dirty="0"/>
              <a:t>→ pokračovanie </a:t>
            </a:r>
            <a:r>
              <a:rPr lang="sk-SK" sz="1600" dirty="0" smtClean="0"/>
              <a:t>komunikácie</a:t>
            </a:r>
          </a:p>
          <a:p>
            <a:endParaRPr lang="sk-SK" sz="1600" dirty="0"/>
          </a:p>
          <a:p>
            <a:r>
              <a:rPr lang="sk-SK" sz="1600" dirty="0"/>
              <a:t/>
            </a:r>
            <a:br>
              <a:rPr lang="sk-SK" sz="1600" dirty="0"/>
            </a:br>
            <a:r>
              <a:rPr lang="sk-SK" sz="1600" i="1" dirty="0" err="1" smtClean="0"/>
              <a:t>Yes</a:t>
            </a:r>
            <a:r>
              <a:rPr lang="sk-SK" sz="1600" i="1" dirty="0"/>
              <a:t>, </a:t>
            </a:r>
            <a:r>
              <a:rPr lang="sk-SK" sz="1600" i="1" dirty="0" err="1"/>
              <a:t>the</a:t>
            </a:r>
            <a:r>
              <a:rPr lang="sk-SK" sz="1600" i="1" dirty="0"/>
              <a:t> </a:t>
            </a:r>
            <a:r>
              <a:rPr lang="sk-SK" sz="1600" i="1" dirty="0" err="1"/>
              <a:t>tree</a:t>
            </a:r>
            <a:r>
              <a:rPr lang="sk-SK" sz="1600" i="1" dirty="0"/>
              <a:t> has </a:t>
            </a:r>
            <a:r>
              <a:rPr lang="sk-SK" sz="1600" i="1" dirty="0" err="1"/>
              <a:t>many</a:t>
            </a:r>
            <a:r>
              <a:rPr lang="sk-SK" sz="1600" i="1" dirty="0"/>
              <a:t> </a:t>
            </a:r>
            <a:r>
              <a:rPr lang="sk-SK" sz="1600" i="1" dirty="0" err="1"/>
              <a:t>leaves</a:t>
            </a:r>
            <a:r>
              <a:rPr lang="sk-SK" sz="1600" i="1" dirty="0" smtClean="0"/>
              <a:t>.</a:t>
            </a:r>
            <a:endParaRPr lang="sk-SK" sz="1600" i="1" dirty="0"/>
          </a:p>
        </p:txBody>
      </p:sp>
      <p:sp>
        <p:nvSpPr>
          <p:cNvPr id="536" name="Google Shape;536;p55"/>
          <p:cNvSpPr/>
          <p:nvPr/>
        </p:nvSpPr>
        <p:spPr>
          <a:xfrm>
            <a:off x="867350" y="1153949"/>
            <a:ext cx="417900" cy="4314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5"/>
          <p:cNvSpPr/>
          <p:nvPr/>
        </p:nvSpPr>
        <p:spPr>
          <a:xfrm>
            <a:off x="7983122" y="661050"/>
            <a:ext cx="477000" cy="4929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55"/>
          <p:cNvSpPr/>
          <p:nvPr/>
        </p:nvSpPr>
        <p:spPr>
          <a:xfrm>
            <a:off x="7845299" y="4006326"/>
            <a:ext cx="314100" cy="3246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55"/>
          <p:cNvSpPr/>
          <p:nvPr/>
        </p:nvSpPr>
        <p:spPr>
          <a:xfrm>
            <a:off x="1136300" y="2556254"/>
            <a:ext cx="297900" cy="307500"/>
          </a:xfrm>
          <a:prstGeom prst="star4">
            <a:avLst>
              <a:gd name="adj" fmla="val 18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0" name="Google Shape;540;p55"/>
          <p:cNvPicPr preferRelativeResize="0"/>
          <p:nvPr/>
        </p:nvPicPr>
        <p:blipFill rotWithShape="1">
          <a:blip r:embed="rId3">
            <a:alphaModFix/>
          </a:blip>
          <a:srcRect t="44919" b="27408"/>
          <a:stretch/>
        </p:blipFill>
        <p:spPr>
          <a:xfrm rot="5400000">
            <a:off x="6397874" y="2549475"/>
            <a:ext cx="2138851" cy="362950"/>
          </a:xfrm>
          <a:prstGeom prst="rect">
            <a:avLst/>
          </a:prstGeom>
          <a:noFill/>
          <a:ln>
            <a:noFill/>
          </a:ln>
          <a:effectLst>
            <a:outerShdw dist="323850" dir="8160000" algn="b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08482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5" name="Google Shape;545;p56"/>
          <p:cNvGrpSpPr/>
          <p:nvPr/>
        </p:nvGrpSpPr>
        <p:grpSpPr>
          <a:xfrm>
            <a:off x="1572849" y="1878412"/>
            <a:ext cx="5300025" cy="1890925"/>
            <a:chOff x="0" y="1846125"/>
            <a:chExt cx="9320725" cy="1890925"/>
          </a:xfrm>
        </p:grpSpPr>
        <p:sp>
          <p:nvSpPr>
            <p:cNvPr id="546" name="Google Shape;546;p56"/>
            <p:cNvSpPr/>
            <p:nvPr/>
          </p:nvSpPr>
          <p:spPr>
            <a:xfrm rot="5400000">
              <a:off x="1343075" y="3258400"/>
              <a:ext cx="9213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7" name="Google Shape;547;p56"/>
            <p:cNvGrpSpPr/>
            <p:nvPr/>
          </p:nvGrpSpPr>
          <p:grpSpPr>
            <a:xfrm>
              <a:off x="0" y="1846125"/>
              <a:ext cx="9320725" cy="1890900"/>
              <a:chOff x="0" y="1846125"/>
              <a:chExt cx="9320725" cy="1890900"/>
            </a:xfrm>
          </p:grpSpPr>
          <p:sp>
            <p:nvSpPr>
              <p:cNvPr id="548" name="Google Shape;548;p56"/>
              <p:cNvSpPr/>
              <p:nvPr/>
            </p:nvSpPr>
            <p:spPr>
              <a:xfrm>
                <a:off x="1725925" y="3701025"/>
                <a:ext cx="7594800" cy="3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56"/>
              <p:cNvSpPr/>
              <p:nvPr/>
            </p:nvSpPr>
            <p:spPr>
              <a:xfrm>
                <a:off x="1785725" y="2814300"/>
                <a:ext cx="5749500" cy="3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56"/>
              <p:cNvSpPr/>
              <p:nvPr/>
            </p:nvSpPr>
            <p:spPr>
              <a:xfrm>
                <a:off x="0" y="1846125"/>
                <a:ext cx="7535100" cy="3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56"/>
              <p:cNvSpPr/>
              <p:nvPr/>
            </p:nvSpPr>
            <p:spPr>
              <a:xfrm rot="5400000">
                <a:off x="7026450" y="2341900"/>
                <a:ext cx="981300" cy="36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2" name="Google Shape;552;p5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/>
              <a:t>Model 4S</a:t>
            </a:r>
            <a:endParaRPr dirty="0"/>
          </a:p>
        </p:txBody>
      </p:sp>
      <p:sp>
        <p:nvSpPr>
          <p:cNvPr id="553" name="Google Shape;553;p56"/>
          <p:cNvSpPr/>
          <p:nvPr/>
        </p:nvSpPr>
        <p:spPr>
          <a:xfrm>
            <a:off x="6511775" y="3178600"/>
            <a:ext cx="1977900" cy="1070700"/>
          </a:xfrm>
          <a:prstGeom prst="rect">
            <a:avLst/>
          </a:prstGeom>
          <a:solidFill>
            <a:srgbClr val="6EA7FF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56"/>
          <p:cNvSpPr/>
          <p:nvPr/>
        </p:nvSpPr>
        <p:spPr>
          <a:xfrm>
            <a:off x="1883674" y="3178600"/>
            <a:ext cx="2170200" cy="1070700"/>
          </a:xfrm>
          <a:prstGeom prst="rect">
            <a:avLst/>
          </a:prstGeom>
          <a:solidFill>
            <a:srgbClr val="6EA7FF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56"/>
          <p:cNvSpPr/>
          <p:nvPr/>
        </p:nvSpPr>
        <p:spPr>
          <a:xfrm>
            <a:off x="5356204" y="1306125"/>
            <a:ext cx="1977900" cy="10707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56"/>
          <p:cNvSpPr/>
          <p:nvPr/>
        </p:nvSpPr>
        <p:spPr>
          <a:xfrm>
            <a:off x="3124855" y="1306125"/>
            <a:ext cx="1977900" cy="10707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56"/>
          <p:cNvSpPr/>
          <p:nvPr/>
        </p:nvSpPr>
        <p:spPr>
          <a:xfrm>
            <a:off x="893525" y="1306125"/>
            <a:ext cx="1977900" cy="10707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56"/>
          <p:cNvSpPr txBox="1"/>
          <p:nvPr/>
        </p:nvSpPr>
        <p:spPr>
          <a:xfrm>
            <a:off x="832775" y="1504677"/>
            <a:ext cx="1977900" cy="527700"/>
          </a:xfrm>
          <a:prstGeom prst="rect">
            <a:avLst/>
          </a:prstGeom>
          <a:noFill/>
          <a:ln>
            <a:noFill/>
          </a:ln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sk-SK" sz="2400" dirty="0"/>
              <a:t>SEE – pozoruj</a:t>
            </a:r>
            <a:endParaRPr sz="2200" b="1" dirty="0">
              <a:solidFill>
                <a:srgbClr val="FFFFFF"/>
              </a:solidFill>
              <a:latin typeface="Lexend Zetta"/>
              <a:ea typeface="Lexend Zetta"/>
              <a:cs typeface="Lexend Zetta"/>
              <a:sym typeface="Lexend Zetta"/>
            </a:endParaRPr>
          </a:p>
        </p:txBody>
      </p:sp>
      <p:sp>
        <p:nvSpPr>
          <p:cNvPr id="561" name="Google Shape;561;p56"/>
          <p:cNvSpPr txBox="1"/>
          <p:nvPr/>
        </p:nvSpPr>
        <p:spPr>
          <a:xfrm>
            <a:off x="3124725" y="1508479"/>
            <a:ext cx="1977900" cy="527700"/>
          </a:xfrm>
          <a:prstGeom prst="rect">
            <a:avLst/>
          </a:prstGeom>
          <a:noFill/>
          <a:ln>
            <a:noFill/>
          </a:ln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sk-SK" sz="2400" dirty="0"/>
              <a:t>SAY – pomenuj</a:t>
            </a:r>
            <a:endParaRPr sz="2200" b="1" dirty="0">
              <a:solidFill>
                <a:srgbClr val="FFFFFF"/>
              </a:solidFill>
              <a:latin typeface="Lexend Zetta"/>
              <a:ea typeface="Lexend Zetta"/>
              <a:cs typeface="Lexend Zetta"/>
              <a:sym typeface="Lexend Zetta"/>
            </a:endParaRPr>
          </a:p>
        </p:txBody>
      </p:sp>
      <p:sp>
        <p:nvSpPr>
          <p:cNvPr id="562" name="Google Shape;562;p56"/>
          <p:cNvSpPr txBox="1"/>
          <p:nvPr/>
        </p:nvSpPr>
        <p:spPr>
          <a:xfrm>
            <a:off x="3124850" y="1828750"/>
            <a:ext cx="1977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9191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3" name="Google Shape;563;p56"/>
          <p:cNvSpPr txBox="1"/>
          <p:nvPr/>
        </p:nvSpPr>
        <p:spPr>
          <a:xfrm>
            <a:off x="1817998" y="3473175"/>
            <a:ext cx="2170200" cy="527700"/>
          </a:xfrm>
          <a:prstGeom prst="rect">
            <a:avLst/>
          </a:prstGeom>
          <a:noFill/>
          <a:ln>
            <a:noFill/>
          </a:ln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sk-SK" sz="2400" dirty="0"/>
              <a:t>SUMMARIZE – reflektuj</a:t>
            </a:r>
            <a:endParaRPr sz="2200" b="1" dirty="0">
              <a:solidFill>
                <a:srgbClr val="FFFFFF"/>
              </a:solidFill>
              <a:latin typeface="Lexend Zetta"/>
              <a:ea typeface="Lexend Zetta"/>
              <a:cs typeface="Lexend Zetta"/>
              <a:sym typeface="Lexend Zetta"/>
            </a:endParaRPr>
          </a:p>
        </p:txBody>
      </p:sp>
      <p:sp>
        <p:nvSpPr>
          <p:cNvPr id="564" name="Google Shape;564;p56"/>
          <p:cNvSpPr txBox="1"/>
          <p:nvPr/>
        </p:nvSpPr>
        <p:spPr>
          <a:xfrm>
            <a:off x="1883674" y="3688925"/>
            <a:ext cx="21702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600" dirty="0">
              <a:solidFill>
                <a:srgbClr val="19191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7" name="Google Shape;567;p56"/>
          <p:cNvSpPr txBox="1"/>
          <p:nvPr/>
        </p:nvSpPr>
        <p:spPr>
          <a:xfrm>
            <a:off x="5356204" y="1557074"/>
            <a:ext cx="1977900" cy="527700"/>
          </a:xfrm>
          <a:prstGeom prst="rect">
            <a:avLst/>
          </a:prstGeom>
          <a:noFill/>
          <a:ln>
            <a:noFill/>
          </a:ln>
          <a:effectLst>
            <a:outerShdw dist="28575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sk-SK" sz="2400" dirty="0"/>
              <a:t>SHARE – komunikuj</a:t>
            </a:r>
            <a:endParaRPr sz="2200" b="1" dirty="0">
              <a:solidFill>
                <a:srgbClr val="FFFFFF"/>
              </a:solidFill>
              <a:latin typeface="Lexend Zetta"/>
              <a:ea typeface="Lexend Zetta"/>
              <a:cs typeface="Lexend Zetta"/>
              <a:sym typeface="Lexend Zetta"/>
            </a:endParaRPr>
          </a:p>
        </p:txBody>
      </p:sp>
      <p:sp>
        <p:nvSpPr>
          <p:cNvPr id="570" name="Google Shape;570;p56"/>
          <p:cNvSpPr txBox="1"/>
          <p:nvPr/>
        </p:nvSpPr>
        <p:spPr>
          <a:xfrm>
            <a:off x="6446100" y="3471550"/>
            <a:ext cx="1977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sk-SK" sz="1600" dirty="0"/>
              <a:t>Jednoduchá štruktúra = pokojná hodina</a:t>
            </a:r>
            <a:endParaRPr sz="1600" dirty="0">
              <a:solidFill>
                <a:srgbClr val="19191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1" name="Google Shape;571;p56"/>
          <p:cNvSpPr/>
          <p:nvPr/>
        </p:nvSpPr>
        <p:spPr>
          <a:xfrm>
            <a:off x="7736443" y="2028874"/>
            <a:ext cx="554100" cy="572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56"/>
          <p:cNvSpPr/>
          <p:nvPr/>
        </p:nvSpPr>
        <p:spPr>
          <a:xfrm>
            <a:off x="1146074" y="3213550"/>
            <a:ext cx="443100" cy="457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56"/>
          <p:cNvSpPr/>
          <p:nvPr/>
        </p:nvSpPr>
        <p:spPr>
          <a:xfrm>
            <a:off x="254324" y="667025"/>
            <a:ext cx="339300" cy="350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Šípka doprava 2"/>
          <p:cNvSpPr/>
          <p:nvPr/>
        </p:nvSpPr>
        <p:spPr>
          <a:xfrm>
            <a:off x="4503987" y="3559358"/>
            <a:ext cx="1503848" cy="416269"/>
          </a:xfrm>
          <a:prstGeom prst="rightArrow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7"/>
          <p:cNvSpPr/>
          <p:nvPr/>
        </p:nvSpPr>
        <p:spPr>
          <a:xfrm>
            <a:off x="1033825" y="1808700"/>
            <a:ext cx="7006849" cy="25908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dirty="0"/>
              <a:t>Prínosy </a:t>
            </a:r>
            <a:endParaRPr dirty="0">
              <a:solidFill>
                <a:schemeClr val="lt1"/>
              </a:solidFill>
            </a:endParaRPr>
          </a:p>
        </p:txBody>
      </p:sp>
      <p:graphicFrame>
        <p:nvGraphicFramePr>
          <p:cNvPr id="580" name="Google Shape;580;p57"/>
          <p:cNvGraphicFramePr/>
          <p:nvPr>
            <p:extLst>
              <p:ext uri="{D42A27DB-BD31-4B8C-83A1-F6EECF244321}">
                <p14:modId xmlns:p14="http://schemas.microsoft.com/office/powerpoint/2010/main" val="1166945683"/>
              </p:ext>
            </p:extLst>
          </p:nvPr>
        </p:nvGraphicFramePr>
        <p:xfrm>
          <a:off x="78310" y="954100"/>
          <a:ext cx="8672726" cy="4053720"/>
        </p:xfrm>
        <a:graphic>
          <a:graphicData uri="http://schemas.openxmlformats.org/drawingml/2006/table">
            <a:tbl>
              <a:tblPr>
                <a:noFill/>
                <a:tableStyleId>{EB27871F-7362-448F-8489-3E755D189D5B}</a:tableStyleId>
              </a:tblPr>
              <a:tblGrid>
                <a:gridCol w="486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1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5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8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1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sz="1200" b="1" dirty="0" smtClean="0">
                          <a:latin typeface="Lexend Zetta"/>
                          <a:ea typeface="Lexend Zetta"/>
                          <a:cs typeface="Lexend Zetta"/>
                          <a:sym typeface="Lexend Zetta"/>
                        </a:rPr>
                        <a:t>žiak</a:t>
                      </a:r>
                      <a:endParaRPr sz="1200" b="1" dirty="0">
                        <a:latin typeface="Lexend Zetta"/>
                        <a:ea typeface="Lexend Zetta"/>
                        <a:cs typeface="Lexend Zetta"/>
                        <a:sym typeface="Lexend Zett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Lexend Zetta"/>
                        <a:ea typeface="Lexend Zetta"/>
                        <a:cs typeface="Lexend Zetta"/>
                        <a:sym typeface="Lexend Zett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sz="1200" b="1" dirty="0" smtClean="0">
                          <a:latin typeface="Lexend Zetta"/>
                          <a:ea typeface="Lexend Zetta"/>
                          <a:cs typeface="Lexend Zetta"/>
                          <a:sym typeface="Lexend Zetta"/>
                        </a:rPr>
                        <a:t>učiteľ</a:t>
                      </a:r>
                      <a:endParaRPr sz="1200" b="1" dirty="0">
                        <a:latin typeface="Lexend Zetta"/>
                        <a:ea typeface="Lexend Zetta"/>
                        <a:cs typeface="Lexend Zetta"/>
                        <a:sym typeface="Lexend Zett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Lexend Zetta"/>
                        <a:ea typeface="Lexend Zetta"/>
                        <a:cs typeface="Lexend Zetta"/>
                        <a:sym typeface="Lexend Zett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832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"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300" b="1" dirty="0" smtClean="0"/>
                        <a:t>Dopad na učenie a rozvoj.</a:t>
                      </a:r>
                    </a:p>
                    <a:p>
                      <a:pPr algn="l"/>
                      <a:r>
                        <a:rPr lang="sk-SK" sz="1300" b="1" dirty="0" smtClean="0"/>
                        <a:t>Hlbšie zapamätanie</a:t>
                      </a:r>
                      <a:r>
                        <a:rPr lang="sk-SK" sz="1300" dirty="0" smtClean="0"/>
                        <a:t> vďaka zmyslovému a pohybovému ukotveniu jazyka.</a:t>
                      </a:r>
                    </a:p>
                    <a:p>
                      <a:pPr algn="l"/>
                      <a:r>
                        <a:rPr lang="sk-SK" sz="1300" b="1" dirty="0" smtClean="0"/>
                        <a:t>Zníženie afektívneho filtra</a:t>
                      </a:r>
                      <a:r>
                        <a:rPr lang="sk-SK" sz="1300" dirty="0" smtClean="0"/>
                        <a:t> (nižší stres, vyššia ochota komunikovať).</a:t>
                      </a:r>
                    </a:p>
                    <a:p>
                      <a:pPr algn="l"/>
                      <a:r>
                        <a:rPr lang="sk-SK" sz="1300" b="1" dirty="0" smtClean="0"/>
                        <a:t>Prirodzený rozvoj funkčného jazyka</a:t>
                      </a:r>
                      <a:r>
                        <a:rPr lang="sk-SK" sz="1300" dirty="0" smtClean="0"/>
                        <a:t>, nie izolovaných štruktúr.</a:t>
                      </a:r>
                    </a:p>
                    <a:p>
                      <a:pPr algn="l"/>
                      <a:r>
                        <a:rPr lang="sk-SK" sz="1300" b="1" dirty="0" smtClean="0"/>
                        <a:t>Prepojenie jazyka s realitou</a:t>
                      </a:r>
                      <a:r>
                        <a:rPr lang="sk-SK" sz="1300" dirty="0" smtClean="0"/>
                        <a:t>, nie iba s učebnicovým kontextom.</a:t>
                      </a:r>
                    </a:p>
                    <a:p>
                      <a:pPr algn="l"/>
                      <a:r>
                        <a:rPr lang="sk-SK" sz="1300" b="1" dirty="0" smtClean="0"/>
                        <a:t>Rozvoj pozorovania, kritického myslenia a spolupráce.</a:t>
                      </a:r>
                      <a:endParaRPr lang="sk-SK" sz="1300" dirty="0" smtClean="0"/>
                    </a:p>
                    <a:p>
                      <a:pPr algn="l"/>
                      <a:r>
                        <a:rPr lang="sk-SK" sz="1300" b="1" dirty="0" smtClean="0"/>
                        <a:t>Posilnenie sebavedomia pri hovorení.</a:t>
                      </a:r>
                      <a:endParaRPr lang="sk-SK" sz="1300" dirty="0" smtClean="0"/>
                    </a:p>
                    <a:p>
                      <a:pPr algn="l"/>
                      <a:r>
                        <a:rPr lang="sk-SK" sz="1300" dirty="0" smtClean="0"/>
                        <a:t>Jazyk sa stáva nástrojom myslenia, nie predmetom hodnotenia.</a:t>
                      </a:r>
                      <a:endParaRPr lang="sk-SK" sz="13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300" b="1" dirty="0" smtClean="0"/>
                        <a:t>Dopad na pedagogickú prax.</a:t>
                      </a:r>
                    </a:p>
                    <a:p>
                      <a:pPr algn="l"/>
                      <a:r>
                        <a:rPr lang="sk-SK" sz="1300" b="1" dirty="0" smtClean="0"/>
                        <a:t>Jednoduchšia diferenciácia</a:t>
                      </a:r>
                      <a:r>
                        <a:rPr lang="sk-SK" sz="1300" dirty="0" smtClean="0"/>
                        <a:t> (úroveň sa prirodzene prispôsobuje).</a:t>
                      </a:r>
                    </a:p>
                    <a:p>
                      <a:pPr algn="l"/>
                      <a:r>
                        <a:rPr lang="sk-SK" sz="1300" b="1" dirty="0" smtClean="0"/>
                        <a:t>Menej korekčného tlaku</a:t>
                      </a:r>
                      <a:r>
                        <a:rPr lang="sk-SK" sz="1300" dirty="0" smtClean="0"/>
                        <a:t>, viac </a:t>
                      </a:r>
                      <a:r>
                        <a:rPr lang="sk-SK" sz="1300" dirty="0" err="1" smtClean="0"/>
                        <a:t>facilitácie</a:t>
                      </a:r>
                      <a:r>
                        <a:rPr lang="sk-SK" sz="1300" dirty="0" smtClean="0"/>
                        <a:t>.</a:t>
                      </a:r>
                    </a:p>
                    <a:p>
                      <a:pPr algn="l"/>
                      <a:r>
                        <a:rPr lang="sk-SK" sz="1300" b="1" dirty="0" smtClean="0"/>
                        <a:t>Prirodzená integrácia CLIL bez preťaženia obsahu.</a:t>
                      </a:r>
                      <a:endParaRPr lang="sk-SK" sz="1300" dirty="0" smtClean="0"/>
                    </a:p>
                    <a:p>
                      <a:pPr algn="l"/>
                      <a:r>
                        <a:rPr lang="sk-SK" sz="1300" b="1" dirty="0" smtClean="0"/>
                        <a:t>Vyššia angažovanosť žiakov → menej disciplinárnych problémov.</a:t>
                      </a:r>
                      <a:endParaRPr lang="sk-SK" sz="1300" dirty="0" smtClean="0"/>
                    </a:p>
                    <a:p>
                      <a:pPr algn="l"/>
                      <a:r>
                        <a:rPr lang="sk-SK" sz="1300" b="1" dirty="0" smtClean="0"/>
                        <a:t>Možnosť učiť autenticky, nie iba </a:t>
                      </a:r>
                      <a:r>
                        <a:rPr lang="sk-SK" sz="1300" b="1" dirty="0" err="1" smtClean="0"/>
                        <a:t>reproduktívne</a:t>
                      </a:r>
                      <a:r>
                        <a:rPr lang="sk-SK" sz="1300" b="1" dirty="0" smtClean="0"/>
                        <a:t>.</a:t>
                      </a:r>
                      <a:endParaRPr lang="sk-SK" sz="1300" dirty="0" smtClean="0"/>
                    </a:p>
                    <a:p>
                      <a:pPr algn="l"/>
                      <a:r>
                        <a:rPr lang="sk-SK" sz="1300" dirty="0" smtClean="0"/>
                        <a:t>Učiteľ sa stáva sprievodcom učenia, nie kontrolórom správnosti.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27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27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90" name="Google Shape;590;p57"/>
          <p:cNvSpPr/>
          <p:nvPr/>
        </p:nvSpPr>
        <p:spPr>
          <a:xfrm>
            <a:off x="1123903" y="667750"/>
            <a:ext cx="554100" cy="572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57"/>
          <p:cNvSpPr/>
          <p:nvPr/>
        </p:nvSpPr>
        <p:spPr>
          <a:xfrm>
            <a:off x="6960007" y="566825"/>
            <a:ext cx="443100" cy="4578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57"/>
          <p:cNvSpPr/>
          <p:nvPr/>
        </p:nvSpPr>
        <p:spPr>
          <a:xfrm>
            <a:off x="494099" y="445025"/>
            <a:ext cx="339300" cy="3507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60"/>
          <p:cNvSpPr/>
          <p:nvPr/>
        </p:nvSpPr>
        <p:spPr>
          <a:xfrm>
            <a:off x="1591853" y="2330575"/>
            <a:ext cx="6541494" cy="161732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60"/>
          <p:cNvSpPr/>
          <p:nvPr/>
        </p:nvSpPr>
        <p:spPr>
          <a:xfrm>
            <a:off x="1723150" y="540000"/>
            <a:ext cx="5722800" cy="1122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266700" dir="852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60"/>
          <p:cNvSpPr txBox="1">
            <a:spLocks noGrp="1"/>
          </p:cNvSpPr>
          <p:nvPr>
            <p:ph type="title"/>
          </p:nvPr>
        </p:nvSpPr>
        <p:spPr>
          <a:xfrm>
            <a:off x="1723150" y="819762"/>
            <a:ext cx="6847359" cy="6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sk-SK" sz="2800" dirty="0"/>
              <a:t>Čo môžete </a:t>
            </a:r>
            <a:r>
              <a:rPr lang="sk-SK" sz="2800" dirty="0" smtClean="0"/>
              <a:t>vyskúšať </a:t>
            </a:r>
            <a:r>
              <a:rPr lang="sk-SK" sz="2800" dirty="0"/>
              <a:t>už budúci týždeň?</a:t>
            </a:r>
            <a:endParaRPr sz="2800" dirty="0"/>
          </a:p>
        </p:txBody>
      </p:sp>
      <p:sp>
        <p:nvSpPr>
          <p:cNvPr id="636" name="Google Shape;636;p60"/>
          <p:cNvSpPr txBox="1">
            <a:spLocks noGrp="1"/>
          </p:cNvSpPr>
          <p:nvPr>
            <p:ph type="subTitle" idx="3"/>
          </p:nvPr>
        </p:nvSpPr>
        <p:spPr>
          <a:xfrm>
            <a:off x="2046406" y="2679462"/>
            <a:ext cx="6787756" cy="101826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sk-SK" dirty="0"/>
              <a:t>Čo dnes prehodnotím?</a:t>
            </a:r>
          </a:p>
          <a:p>
            <a:pPr algn="l"/>
            <a:r>
              <a:rPr lang="sk-SK" dirty="0"/>
              <a:t>Čo zajtra zmením?</a:t>
            </a:r>
          </a:p>
          <a:p>
            <a:pPr algn="l"/>
            <a:r>
              <a:rPr lang="sk-SK" dirty="0"/>
              <a:t>Čo budem robiť menej?</a:t>
            </a:r>
          </a:p>
          <a:p>
            <a:pPr algn="l"/>
            <a:r>
              <a:rPr lang="sk-SK" dirty="0"/>
              <a:t>Čo budem robiť viac</a:t>
            </a:r>
            <a:r>
              <a:rPr lang="sk-SK" dirty="0" smtClean="0"/>
              <a:t>?</a:t>
            </a:r>
          </a:p>
          <a:p>
            <a:r>
              <a:rPr lang="sk-SK" dirty="0" smtClean="0"/>
              <a:t> </a:t>
            </a:r>
          </a:p>
          <a:p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>Zmena nezačína metódou. Začína </a:t>
            </a:r>
            <a:r>
              <a:rPr lang="sk-SK" dirty="0"/>
              <a:t>nastavením učiteľa.</a:t>
            </a:r>
          </a:p>
        </p:txBody>
      </p:sp>
      <p:sp>
        <p:nvSpPr>
          <p:cNvPr id="638" name="Google Shape;638;p60"/>
          <p:cNvSpPr txBox="1">
            <a:spLocks noGrp="1"/>
          </p:cNvSpPr>
          <p:nvPr>
            <p:ph type="subTitle" idx="5"/>
          </p:nvPr>
        </p:nvSpPr>
        <p:spPr>
          <a:xfrm>
            <a:off x="1920811" y="4331839"/>
            <a:ext cx="4919400" cy="3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sk-SK" sz="1800" b="1" dirty="0"/>
              <a:t>V priebehu </a:t>
            </a:r>
            <a:r>
              <a:rPr lang="sk-SK" sz="1800" b="1" dirty="0" smtClean="0"/>
              <a:t>budúceho týždňa vyskúšam</a:t>
            </a:r>
            <a:endParaRPr sz="1800" b="1" dirty="0"/>
          </a:p>
        </p:txBody>
      </p:sp>
      <p:sp>
        <p:nvSpPr>
          <p:cNvPr id="639" name="Google Shape;639;p60"/>
          <p:cNvSpPr/>
          <p:nvPr/>
        </p:nvSpPr>
        <p:spPr>
          <a:xfrm>
            <a:off x="529406" y="1346850"/>
            <a:ext cx="611100" cy="6315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60"/>
          <p:cNvSpPr/>
          <p:nvPr/>
        </p:nvSpPr>
        <p:spPr>
          <a:xfrm>
            <a:off x="723457" y="4186939"/>
            <a:ext cx="430800" cy="4452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60"/>
          <p:cNvSpPr/>
          <p:nvPr/>
        </p:nvSpPr>
        <p:spPr>
          <a:xfrm>
            <a:off x="7261901" y="1871423"/>
            <a:ext cx="351600" cy="363300"/>
          </a:xfrm>
          <a:prstGeom prst="star4">
            <a:avLst>
              <a:gd name="adj" fmla="val 15644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dist="57150" dir="81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</a:t>
            </a:r>
            <a:r>
              <a:rPr lang="sk-SK" dirty="0" smtClean="0"/>
              <a:t>oužitá literatúra</a:t>
            </a:r>
            <a:endParaRPr lang="sk-SK" dirty="0"/>
          </a:p>
        </p:txBody>
      </p:sp>
      <p:sp>
        <p:nvSpPr>
          <p:cNvPr id="9" name="Zástupný objekt pre text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Coyle, D., Hood, P., &amp; Marsh, D. (2010). CLIL: Content and Language Integrated </a:t>
            </a:r>
            <a:r>
              <a:rPr lang="en-US" dirty="0" smtClean="0"/>
              <a:t>Learning.</a:t>
            </a:r>
            <a:endParaRPr lang="sk-SK" dirty="0" smtClean="0"/>
          </a:p>
          <a:p>
            <a:r>
              <a:rPr lang="en-US" dirty="0" err="1" smtClean="0"/>
              <a:t>Krashen</a:t>
            </a:r>
            <a:r>
              <a:rPr lang="en-US" dirty="0"/>
              <a:t>, S. (1982). Principles and Practice in Second Language </a:t>
            </a:r>
            <a:r>
              <a:rPr lang="en-US" dirty="0" smtClean="0"/>
              <a:t>Acquisition.</a:t>
            </a:r>
            <a:endParaRPr lang="sk-SK" dirty="0" smtClean="0"/>
          </a:p>
          <a:p>
            <a:r>
              <a:rPr lang="en-US" dirty="0" smtClean="0"/>
              <a:t>Kolb</a:t>
            </a:r>
            <a:r>
              <a:rPr lang="en-US" dirty="0"/>
              <a:t>, D. (1984). Experiential </a:t>
            </a:r>
            <a:r>
              <a:rPr lang="en-US" dirty="0" smtClean="0"/>
              <a:t>Learning.</a:t>
            </a:r>
            <a:endParaRPr lang="sk-SK" dirty="0" smtClean="0"/>
          </a:p>
          <a:p>
            <a:r>
              <a:rPr lang="en-US" dirty="0" err="1" smtClean="0"/>
              <a:t>Sepešiová</a:t>
            </a:r>
            <a:r>
              <a:rPr lang="en-US" dirty="0"/>
              <a:t>, M. (2021). A phenomenon of content and language integrated learning</a:t>
            </a:r>
            <a:endParaRPr lang="sk-SK" dirty="0"/>
          </a:p>
          <a:p>
            <a:r>
              <a:rPr lang="en-US" dirty="0" smtClean="0"/>
              <a:t>Vygotsky</a:t>
            </a:r>
            <a:r>
              <a:rPr lang="en-US" dirty="0"/>
              <a:t>, L. (1978). Mind in </a:t>
            </a:r>
            <a:r>
              <a:rPr lang="en-US" dirty="0" smtClean="0"/>
              <a:t>Society.</a:t>
            </a:r>
            <a:endParaRPr lang="sk-SK" dirty="0" smtClean="0"/>
          </a:p>
          <a:p>
            <a:r>
              <a:rPr lang="en-US" dirty="0" smtClean="0"/>
              <a:t>Wilson</a:t>
            </a:r>
            <a:r>
              <a:rPr lang="en-US" dirty="0"/>
              <a:t>, M. (2002). Six Views of Embodied Cognition.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8616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1008" y="640253"/>
            <a:ext cx="11620621" cy="572700"/>
          </a:xfrm>
        </p:spPr>
        <p:txBody>
          <a:bodyPr/>
          <a:lstStyle/>
          <a:p>
            <a:r>
              <a:rPr lang="sk-SK" dirty="0" err="1"/>
              <a:t>Dzekujem</a:t>
            </a:r>
            <a:r>
              <a:rPr lang="sk-SK" dirty="0"/>
              <a:t> </a:t>
            </a:r>
            <a:r>
              <a:rPr lang="sk-SK" dirty="0" err="1"/>
              <a:t>zos</a:t>
            </a:r>
            <a:r>
              <a:rPr lang="sk-SK" dirty="0"/>
              <a:t> Prešova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54099" y="2399650"/>
            <a:ext cx="7581822" cy="1190100"/>
          </a:xfrm>
        </p:spPr>
        <p:txBody>
          <a:bodyPr/>
          <a:lstStyle/>
          <a:p>
            <a:pPr marL="0" lvl="0" indent="0"/>
            <a:r>
              <a:rPr lang="sk-SK" sz="4000" b="1" dirty="0" smtClean="0">
                <a:solidFill>
                  <a:srgbClr val="FFC000"/>
                </a:solidFill>
              </a:rPr>
              <a:t>otázky</a:t>
            </a:r>
          </a:p>
          <a:p>
            <a:pPr marL="0" lvl="0" indent="0"/>
            <a:endParaRPr lang="sk-SK" sz="4000" b="1" dirty="0" smtClean="0">
              <a:solidFill>
                <a:srgbClr val="FFC000"/>
              </a:solidFill>
            </a:endParaRPr>
          </a:p>
          <a:p>
            <a:pPr marL="0" lvl="0" indent="0"/>
            <a:r>
              <a:rPr lang="sk-SK" sz="4000" b="1" dirty="0" smtClean="0">
                <a:solidFill>
                  <a:srgbClr val="FFC000"/>
                </a:solidFill>
              </a:rPr>
              <a:t> </a:t>
            </a:r>
            <a:r>
              <a:rPr lang="sk-SK" sz="4000" b="1" dirty="0" err="1">
                <a:solidFill>
                  <a:srgbClr val="FFC000"/>
                </a:solidFill>
              </a:rPr>
              <a:t>good</a:t>
            </a:r>
            <a:r>
              <a:rPr lang="sk-SK" sz="4000" b="1" dirty="0">
                <a:solidFill>
                  <a:srgbClr val="FFC000"/>
                </a:solidFill>
              </a:rPr>
              <a:t> </a:t>
            </a:r>
            <a:r>
              <a:rPr lang="sk-SK" sz="4000" b="1" dirty="0" err="1" smtClean="0">
                <a:solidFill>
                  <a:srgbClr val="FFC000"/>
                </a:solidFill>
              </a:rPr>
              <a:t>practice</a:t>
            </a:r>
            <a:r>
              <a:rPr lang="sk-SK" sz="4000" b="1" dirty="0" smtClean="0">
                <a:solidFill>
                  <a:srgbClr val="FFC000"/>
                </a:solidFill>
              </a:rPr>
              <a:t> príklady</a:t>
            </a:r>
          </a:p>
          <a:p>
            <a:pPr marL="0" lvl="0" indent="0"/>
            <a:endParaRPr lang="sk-SK" sz="4000" b="1" dirty="0">
              <a:solidFill>
                <a:srgbClr val="FFC000"/>
              </a:solidFill>
            </a:endParaRPr>
          </a:p>
          <a:p>
            <a:endParaRPr lang="sk-SK" dirty="0"/>
          </a:p>
        </p:txBody>
      </p:sp>
      <p:sp>
        <p:nvSpPr>
          <p:cNvPr id="5" name="Google Shape;153;p33"/>
          <p:cNvSpPr/>
          <p:nvPr/>
        </p:nvSpPr>
        <p:spPr>
          <a:xfrm rot="1405529">
            <a:off x="5886758" y="1575236"/>
            <a:ext cx="716257" cy="872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D9D9D9"/>
                </a:solidFill>
                <a:latin typeface="Lexend Zetta"/>
              </a:rPr>
              <a:t>?</a:t>
            </a:r>
          </a:p>
        </p:txBody>
      </p:sp>
      <p:sp>
        <p:nvSpPr>
          <p:cNvPr id="6" name="Google Shape;723;p63"/>
          <p:cNvSpPr/>
          <p:nvPr/>
        </p:nvSpPr>
        <p:spPr>
          <a:xfrm>
            <a:off x="1671701" y="3421618"/>
            <a:ext cx="695412" cy="666017"/>
          </a:xfrm>
          <a:custGeom>
            <a:avLst/>
            <a:gdLst/>
            <a:ahLst/>
            <a:cxnLst/>
            <a:rect l="l" t="t" r="r" b="b"/>
            <a:pathLst>
              <a:path w="39886" h="38200" extrusionOk="0">
                <a:moveTo>
                  <a:pt x="39885" y="0"/>
                </a:moveTo>
                <a:lnTo>
                  <a:pt x="0" y="16728"/>
                </a:lnTo>
                <a:lnTo>
                  <a:pt x="125" y="17415"/>
                </a:lnTo>
                <a:lnTo>
                  <a:pt x="375" y="18164"/>
                </a:lnTo>
                <a:lnTo>
                  <a:pt x="687" y="19225"/>
                </a:lnTo>
                <a:lnTo>
                  <a:pt x="1124" y="20473"/>
                </a:lnTo>
                <a:lnTo>
                  <a:pt x="1685" y="21909"/>
                </a:lnTo>
                <a:lnTo>
                  <a:pt x="2434" y="23469"/>
                </a:lnTo>
                <a:lnTo>
                  <a:pt x="3308" y="25154"/>
                </a:lnTo>
                <a:lnTo>
                  <a:pt x="4432" y="26902"/>
                </a:lnTo>
                <a:lnTo>
                  <a:pt x="5056" y="27776"/>
                </a:lnTo>
                <a:lnTo>
                  <a:pt x="5680" y="28650"/>
                </a:lnTo>
                <a:lnTo>
                  <a:pt x="6429" y="29586"/>
                </a:lnTo>
                <a:lnTo>
                  <a:pt x="7178" y="30460"/>
                </a:lnTo>
                <a:lnTo>
                  <a:pt x="8052" y="31334"/>
                </a:lnTo>
                <a:lnTo>
                  <a:pt x="8926" y="32208"/>
                </a:lnTo>
                <a:lnTo>
                  <a:pt x="9862" y="33081"/>
                </a:lnTo>
                <a:lnTo>
                  <a:pt x="10923" y="33893"/>
                </a:lnTo>
                <a:lnTo>
                  <a:pt x="11984" y="34704"/>
                </a:lnTo>
                <a:lnTo>
                  <a:pt x="13108" y="35453"/>
                </a:lnTo>
                <a:lnTo>
                  <a:pt x="14356" y="36202"/>
                </a:lnTo>
                <a:lnTo>
                  <a:pt x="15667" y="36889"/>
                </a:lnTo>
                <a:lnTo>
                  <a:pt x="16978" y="37575"/>
                </a:lnTo>
                <a:lnTo>
                  <a:pt x="18414" y="38200"/>
                </a:lnTo>
                <a:lnTo>
                  <a:pt x="39885" y="0"/>
                </a:ln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09;p63"/>
          <p:cNvSpPr/>
          <p:nvPr/>
        </p:nvSpPr>
        <p:spPr>
          <a:xfrm>
            <a:off x="7150164" y="3754626"/>
            <a:ext cx="696511" cy="731329"/>
          </a:xfrm>
          <a:custGeom>
            <a:avLst/>
            <a:gdLst/>
            <a:ahLst/>
            <a:cxnLst/>
            <a:rect l="l" t="t" r="r" b="b"/>
            <a:pathLst>
              <a:path w="39949" h="41946" extrusionOk="0">
                <a:moveTo>
                  <a:pt x="19974" y="1"/>
                </a:moveTo>
                <a:lnTo>
                  <a:pt x="16729" y="10986"/>
                </a:lnTo>
                <a:lnTo>
                  <a:pt x="7678" y="3996"/>
                </a:lnTo>
                <a:lnTo>
                  <a:pt x="11485" y="14794"/>
                </a:lnTo>
                <a:lnTo>
                  <a:pt x="0" y="14482"/>
                </a:lnTo>
                <a:lnTo>
                  <a:pt x="9488" y="20973"/>
                </a:lnTo>
                <a:lnTo>
                  <a:pt x="0" y="27465"/>
                </a:lnTo>
                <a:lnTo>
                  <a:pt x="11485" y="27153"/>
                </a:lnTo>
                <a:lnTo>
                  <a:pt x="7678" y="37951"/>
                </a:lnTo>
                <a:lnTo>
                  <a:pt x="7678" y="37951"/>
                </a:lnTo>
                <a:lnTo>
                  <a:pt x="16729" y="30960"/>
                </a:lnTo>
                <a:lnTo>
                  <a:pt x="19974" y="41946"/>
                </a:lnTo>
                <a:lnTo>
                  <a:pt x="23220" y="30960"/>
                </a:lnTo>
                <a:lnTo>
                  <a:pt x="32333" y="37951"/>
                </a:lnTo>
                <a:lnTo>
                  <a:pt x="28526" y="27153"/>
                </a:lnTo>
                <a:lnTo>
                  <a:pt x="39948" y="27465"/>
                </a:lnTo>
                <a:lnTo>
                  <a:pt x="30523" y="20973"/>
                </a:lnTo>
                <a:lnTo>
                  <a:pt x="39948" y="14482"/>
                </a:lnTo>
                <a:lnTo>
                  <a:pt x="28526" y="14794"/>
                </a:lnTo>
                <a:lnTo>
                  <a:pt x="32333" y="3996"/>
                </a:lnTo>
                <a:lnTo>
                  <a:pt x="32333" y="3996"/>
                </a:lnTo>
                <a:lnTo>
                  <a:pt x="23220" y="10986"/>
                </a:lnTo>
                <a:lnTo>
                  <a:pt x="19974" y="1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187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ffective Communication Workshop by Slidesgo">
  <a:themeElements>
    <a:clrScheme name="Simple Light">
      <a:dk1>
        <a:srgbClr val="191919"/>
      </a:dk1>
      <a:lt1>
        <a:srgbClr val="FFFFFF"/>
      </a:lt1>
      <a:dk2>
        <a:srgbClr val="595959"/>
      </a:dk2>
      <a:lt2>
        <a:srgbClr val="6EA7FF"/>
      </a:lt2>
      <a:accent1>
        <a:srgbClr val="FFA826"/>
      </a:accent1>
      <a:accent2>
        <a:srgbClr val="191919"/>
      </a:accent2>
      <a:accent3>
        <a:srgbClr val="FFA826"/>
      </a:accent3>
      <a:accent4>
        <a:srgbClr val="6EA7FF"/>
      </a:accent4>
      <a:accent5>
        <a:srgbClr val="FFA826"/>
      </a:accent5>
      <a:accent6>
        <a:srgbClr val="595959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828</Words>
  <Application>Microsoft Office PowerPoint</Application>
  <PresentationFormat>Prezentácia na obrazovke (16:9)</PresentationFormat>
  <Paragraphs>180</Paragraphs>
  <Slides>24</Slides>
  <Notes>22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33" baseType="lpstr">
      <vt:lpstr>Lexend Zetta</vt:lpstr>
      <vt:lpstr>Roboto</vt:lpstr>
      <vt:lpstr>Open Sans</vt:lpstr>
      <vt:lpstr>Bebas Neue</vt:lpstr>
      <vt:lpstr>Michroma</vt:lpstr>
      <vt:lpstr>Jua</vt:lpstr>
      <vt:lpstr>Arial</vt:lpstr>
      <vt:lpstr>Wingdings</vt:lpstr>
      <vt:lpstr>Effective Communication Workshop by Slidesgo</vt:lpstr>
      <vt:lpstr>Prezentácia programu PowerPoint</vt:lpstr>
      <vt:lpstr>obsah</vt:lpstr>
      <vt:lpstr>  namiesto  úvodu</vt:lpstr>
      <vt:lpstr>Problém abstraktnosti</vt:lpstr>
      <vt:lpstr>Ako sa učí mozog?</vt:lpstr>
      <vt:lpstr>Čo je senzorické učenie?</vt:lpstr>
      <vt:lpstr>Prezentácia programu PowerPoint</vt:lpstr>
      <vt:lpstr>Príroda ponúka:  konkrétne objekty, autentické situácie, jednoduché vedecké témy a prirodzený pohyb  Obsah je reálny.  Jazyk vzniká prirodzene.</vt:lpstr>
      <vt:lpstr>CLIL jednoducho</vt:lpstr>
      <vt:lpstr>4Cs</vt:lpstr>
      <vt:lpstr> strom, pôda, materiály, počasie </vt:lpstr>
      <vt:lpstr>jazyk</vt:lpstr>
      <vt:lpstr>princípy</vt:lpstr>
      <vt:lpstr>Aktivita 1  zmyslové pozorovanie</vt:lpstr>
      <vt:lpstr>Aktivita 2  tiché objavovanie</vt:lpstr>
      <vt:lpstr>Význam aktivity</vt:lpstr>
      <vt:lpstr>Aktivita 3  nature mystery challange</vt:lpstr>
      <vt:lpstr>Aktivita 4  pozorovanie počasia</vt:lpstr>
      <vt:lpstr>práca s chybou nízkostresové prostredie</vt:lpstr>
      <vt:lpstr>Model 4S</vt:lpstr>
      <vt:lpstr>Prínosy </vt:lpstr>
      <vt:lpstr>Čo môžete vyskúšať už budúci týždeň?</vt:lpstr>
      <vt:lpstr>použitá literatúra</vt:lpstr>
      <vt:lpstr>Dzekujem zos Prešova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user</cp:lastModifiedBy>
  <cp:revision>17</cp:revision>
  <dcterms:modified xsi:type="dcterms:W3CDTF">2026-03-07T13:08:28Z</dcterms:modified>
</cp:coreProperties>
</file>