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7" r:id="rId3"/>
    <p:sldId id="276" r:id="rId4"/>
    <p:sldId id="274" r:id="rId5"/>
    <p:sldId id="286" r:id="rId6"/>
    <p:sldId id="280" r:id="rId7"/>
    <p:sldId id="284" r:id="rId8"/>
    <p:sldId id="285" r:id="rId9"/>
    <p:sldId id="277" r:id="rId10"/>
    <p:sldId id="281" r:id="rId11"/>
    <p:sldId id="261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F901D-B5FA-412B-9D04-5E186A8959BB}" v="39" dt="2025-09-24T03:27:08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Pokrivčáková" userId="576db7f8269141ac" providerId="LiveId" clId="{591E1C95-1BE4-4203-896B-B90B319CBC8D}"/>
    <pc:docChg chg="undo custSel addSld delSld modSld sldOrd">
      <pc:chgData name="Silvia Pokrivčáková" userId="576db7f8269141ac" providerId="LiveId" clId="{591E1C95-1BE4-4203-896B-B90B319CBC8D}" dt="2025-09-25T19:55:07.458" v="886" actId="1076"/>
      <pc:docMkLst>
        <pc:docMk/>
      </pc:docMkLst>
      <pc:sldChg chg="modSp mod">
        <pc:chgData name="Silvia Pokrivčáková" userId="576db7f8269141ac" providerId="LiveId" clId="{591E1C95-1BE4-4203-896B-B90B319CBC8D}" dt="2025-09-22T18:40:49.368" v="264" actId="6549"/>
        <pc:sldMkLst>
          <pc:docMk/>
          <pc:sldMk cId="3540948823" sldId="261"/>
        </pc:sldMkLst>
        <pc:spChg chg="mod">
          <ac:chgData name="Silvia Pokrivčáková" userId="576db7f8269141ac" providerId="LiveId" clId="{591E1C95-1BE4-4203-896B-B90B319CBC8D}" dt="2025-09-22T18:40:49.368" v="264" actId="6549"/>
          <ac:spMkLst>
            <pc:docMk/>
            <pc:sldMk cId="3540948823" sldId="261"/>
            <ac:spMk id="7" creationId="{4EC0CF92-8824-4AAA-9CE0-2B5CF56B244E}"/>
          </ac:spMkLst>
        </pc:spChg>
      </pc:sldChg>
      <pc:sldChg chg="addSp delSp modSp mod">
        <pc:chgData name="Silvia Pokrivčáková" userId="576db7f8269141ac" providerId="LiveId" clId="{591E1C95-1BE4-4203-896B-B90B319CBC8D}" dt="2025-09-22T18:33:22.039" v="22" actId="26606"/>
        <pc:sldMkLst>
          <pc:docMk/>
          <pc:sldMk cId="647307601" sldId="274"/>
        </pc:sldMkLst>
        <pc:spChg chg="mod">
          <ac:chgData name="Silvia Pokrivčáková" userId="576db7f8269141ac" providerId="LiveId" clId="{591E1C95-1BE4-4203-896B-B90B319CBC8D}" dt="2025-09-22T18:33:22.039" v="22" actId="26606"/>
          <ac:spMkLst>
            <pc:docMk/>
            <pc:sldMk cId="647307601" sldId="274"/>
            <ac:spMk id="2" creationId="{C9B7E606-F4C6-B05A-71D3-98E83A95683E}"/>
          </ac:spMkLst>
        </pc:spChg>
        <pc:spChg chg="mod ord">
          <ac:chgData name="Silvia Pokrivčáková" userId="576db7f8269141ac" providerId="LiveId" clId="{591E1C95-1BE4-4203-896B-B90B319CBC8D}" dt="2025-09-22T18:33:22.039" v="22" actId="26606"/>
          <ac:spMkLst>
            <pc:docMk/>
            <pc:sldMk cId="647307601" sldId="274"/>
            <ac:spMk id="3" creationId="{63551D61-913C-2EF0-FBEE-E00DA2D159DB}"/>
          </ac:spMkLst>
        </pc:spChg>
        <pc:spChg chg="add">
          <ac:chgData name="Silvia Pokrivčáková" userId="576db7f8269141ac" providerId="LiveId" clId="{591E1C95-1BE4-4203-896B-B90B319CBC8D}" dt="2025-09-22T18:33:22.039" v="22" actId="26606"/>
          <ac:spMkLst>
            <pc:docMk/>
            <pc:sldMk cId="647307601" sldId="274"/>
            <ac:spMk id="30" creationId="{C0763A76-9F1C-4FC5-82B7-DD475DA461B2}"/>
          </ac:spMkLst>
        </pc:spChg>
        <pc:spChg chg="add">
          <ac:chgData name="Silvia Pokrivčáková" userId="576db7f8269141ac" providerId="LiveId" clId="{591E1C95-1BE4-4203-896B-B90B319CBC8D}" dt="2025-09-22T18:33:22.039" v="22" actId="26606"/>
          <ac:spMkLst>
            <pc:docMk/>
            <pc:sldMk cId="647307601" sldId="274"/>
            <ac:spMk id="31" creationId="{E81BF4F6-F2CF-4984-9D14-D6966D92F99F}"/>
          </ac:spMkLst>
        </pc:spChg>
        <pc:picChg chg="add mod">
          <ac:chgData name="Silvia Pokrivčáková" userId="576db7f8269141ac" providerId="LiveId" clId="{591E1C95-1BE4-4203-896B-B90B319CBC8D}" dt="2025-09-22T18:33:22.039" v="22" actId="26606"/>
          <ac:picMkLst>
            <pc:docMk/>
            <pc:sldMk cId="647307601" sldId="274"/>
            <ac:picMk id="5" creationId="{AB9FD116-5DCF-5A98-04E6-700B56704034}"/>
          </ac:picMkLst>
        </pc:picChg>
      </pc:sldChg>
      <pc:sldChg chg="addSp delSp modSp mod modClrScheme delDesignElem chgLayout">
        <pc:chgData name="Silvia Pokrivčáková" userId="576db7f8269141ac" providerId="LiveId" clId="{591E1C95-1BE4-4203-896B-B90B319CBC8D}" dt="2025-09-25T19:55:07.458" v="886" actId="1076"/>
        <pc:sldMkLst>
          <pc:docMk/>
          <pc:sldMk cId="3561894330" sldId="275"/>
        </pc:sldMkLst>
        <pc:spChg chg="add mod ord">
          <ac:chgData name="Silvia Pokrivčáková" userId="576db7f8269141ac" providerId="LiveId" clId="{591E1C95-1BE4-4203-896B-B90B319CBC8D}" dt="2025-09-25T19:55:07.458" v="886" actId="1076"/>
          <ac:spMkLst>
            <pc:docMk/>
            <pc:sldMk cId="3561894330" sldId="275"/>
            <ac:spMk id="3" creationId="{54B00540-9603-363F-18BD-C3B23D7142D7}"/>
          </ac:spMkLst>
        </pc:spChg>
        <pc:spChg chg="add mod ord">
          <ac:chgData name="Silvia Pokrivčáková" userId="576db7f8269141ac" providerId="LiveId" clId="{591E1C95-1BE4-4203-896B-B90B319CBC8D}" dt="2025-09-25T19:54:53.588" v="885" actId="20577"/>
          <ac:spMkLst>
            <pc:docMk/>
            <pc:sldMk cId="3561894330" sldId="275"/>
            <ac:spMk id="4" creationId="{B97DB9B1-31E6-B222-F8C6-1869D47EE46E}"/>
          </ac:spMkLst>
        </pc:spChg>
        <pc:spChg chg="add del">
          <ac:chgData name="Silvia Pokrivčáková" userId="576db7f8269141ac" providerId="LiveId" clId="{591E1C95-1BE4-4203-896B-B90B319CBC8D}" dt="2025-09-25T19:53:45.902" v="842" actId="700"/>
          <ac:spMkLst>
            <pc:docMk/>
            <pc:sldMk cId="3561894330" sldId="275"/>
            <ac:spMk id="23" creationId="{42A4FC2C-047E-45A5-965D-8E1E3BF09BC6}"/>
          </ac:spMkLst>
        </pc:spChg>
        <pc:picChg chg="add mod">
          <ac:chgData name="Silvia Pokrivčáková" userId="576db7f8269141ac" providerId="LiveId" clId="{591E1C95-1BE4-4203-896B-B90B319CBC8D}" dt="2025-09-25T19:53:31.471" v="841" actId="14100"/>
          <ac:picMkLst>
            <pc:docMk/>
            <pc:sldMk cId="3561894330" sldId="275"/>
            <ac:picMk id="2" creationId="{05E092C5-79D2-7E6D-B59A-C36863213EBB}"/>
          </ac:picMkLst>
        </pc:picChg>
      </pc:sldChg>
      <pc:sldChg chg="addSp delSp modSp mod ord">
        <pc:chgData name="Silvia Pokrivčáková" userId="576db7f8269141ac" providerId="LiveId" clId="{591E1C95-1BE4-4203-896B-B90B319CBC8D}" dt="2025-09-24T03:28:36.962" v="815"/>
        <pc:sldMkLst>
          <pc:docMk/>
          <pc:sldMk cId="1835938957" sldId="276"/>
        </pc:sldMkLst>
        <pc:spChg chg="mod">
          <ac:chgData name="Silvia Pokrivčáková" userId="576db7f8269141ac" providerId="LiveId" clId="{591E1C95-1BE4-4203-896B-B90B319CBC8D}" dt="2025-09-22T18:29:06.173" v="14" actId="26606"/>
          <ac:spMkLst>
            <pc:docMk/>
            <pc:sldMk cId="1835938957" sldId="276"/>
            <ac:spMk id="2" creationId="{90AC0918-F480-340C-83C6-9F71FB881CE8}"/>
          </ac:spMkLst>
        </pc:spChg>
        <pc:spChg chg="add">
          <ac:chgData name="Silvia Pokrivčáková" userId="576db7f8269141ac" providerId="LiveId" clId="{591E1C95-1BE4-4203-896B-B90B319CBC8D}" dt="2025-09-22T18:29:06.173" v="14" actId="26606"/>
          <ac:spMkLst>
            <pc:docMk/>
            <pc:sldMk cId="1835938957" sldId="276"/>
            <ac:spMk id="17" creationId="{A4AC5506-6312-4701-8D3C-40187889A947}"/>
          </ac:spMkLst>
        </pc:spChg>
        <pc:picChg chg="add mod">
          <ac:chgData name="Silvia Pokrivčáková" userId="576db7f8269141ac" providerId="LiveId" clId="{591E1C95-1BE4-4203-896B-B90B319CBC8D}" dt="2025-09-22T18:29:06.173" v="14" actId="26606"/>
          <ac:picMkLst>
            <pc:docMk/>
            <pc:sldMk cId="1835938957" sldId="276"/>
            <ac:picMk id="6" creationId="{3638EC27-CE31-13EF-E530-A16092C75E29}"/>
          </ac:picMkLst>
        </pc:picChg>
      </pc:sldChg>
      <pc:sldChg chg="addSp delSp modSp del mod">
        <pc:chgData name="Silvia Pokrivčáková" userId="576db7f8269141ac" providerId="LiveId" clId="{591E1C95-1BE4-4203-896B-B90B319CBC8D}" dt="2025-09-23T17:48:27.388" v="498" actId="47"/>
        <pc:sldMkLst>
          <pc:docMk/>
          <pc:sldMk cId="2333979226" sldId="279"/>
        </pc:sldMkLst>
      </pc:sldChg>
      <pc:sldChg chg="addSp delSp modSp add del mod ord">
        <pc:chgData name="Silvia Pokrivčáková" userId="576db7f8269141ac" providerId="LiveId" clId="{591E1C95-1BE4-4203-896B-B90B319CBC8D}" dt="2025-09-23T17:55:29.261" v="574" actId="6549"/>
        <pc:sldMkLst>
          <pc:docMk/>
          <pc:sldMk cId="1346542148" sldId="280"/>
        </pc:sldMkLst>
        <pc:spChg chg="mod">
          <ac:chgData name="Silvia Pokrivčáková" userId="576db7f8269141ac" providerId="LiveId" clId="{591E1C95-1BE4-4203-896B-B90B319CBC8D}" dt="2025-09-23T17:55:29.261" v="574" actId="6549"/>
          <ac:spMkLst>
            <pc:docMk/>
            <pc:sldMk cId="1346542148" sldId="280"/>
            <ac:spMk id="3" creationId="{4A3C98D1-F920-403E-724D-267A12ACB751}"/>
          </ac:spMkLst>
        </pc:spChg>
        <pc:picChg chg="add mod">
          <ac:chgData name="Silvia Pokrivčáková" userId="576db7f8269141ac" providerId="LiveId" clId="{591E1C95-1BE4-4203-896B-B90B319CBC8D}" dt="2025-09-22T18:37:13.275" v="71" actId="1076"/>
          <ac:picMkLst>
            <pc:docMk/>
            <pc:sldMk cId="1346542148" sldId="280"/>
            <ac:picMk id="4" creationId="{B84FCCB9-69DD-239A-A8D7-C2953C8072E4}"/>
          </ac:picMkLst>
        </pc:picChg>
      </pc:sldChg>
      <pc:sldChg chg="addSp delSp modSp mod">
        <pc:chgData name="Silvia Pokrivčáková" userId="576db7f8269141ac" providerId="LiveId" clId="{591E1C95-1BE4-4203-896B-B90B319CBC8D}" dt="2025-09-22T18:39:33.876" v="117" actId="1076"/>
        <pc:sldMkLst>
          <pc:docMk/>
          <pc:sldMk cId="651062887" sldId="281"/>
        </pc:sldMkLst>
        <pc:picChg chg="add mod">
          <ac:chgData name="Silvia Pokrivčáková" userId="576db7f8269141ac" providerId="LiveId" clId="{591E1C95-1BE4-4203-896B-B90B319CBC8D}" dt="2025-09-22T18:39:33.876" v="117" actId="1076"/>
          <ac:picMkLst>
            <pc:docMk/>
            <pc:sldMk cId="651062887" sldId="281"/>
            <ac:picMk id="4" creationId="{A88858E8-B7BF-A876-A759-87E850590800}"/>
          </ac:picMkLst>
        </pc:picChg>
      </pc:sldChg>
      <pc:sldChg chg="del">
        <pc:chgData name="Silvia Pokrivčáková" userId="576db7f8269141ac" providerId="LiveId" clId="{591E1C95-1BE4-4203-896B-B90B319CBC8D}" dt="2025-09-22T18:40:54.107" v="265" actId="47"/>
        <pc:sldMkLst>
          <pc:docMk/>
          <pc:sldMk cId="1579373073" sldId="282"/>
        </pc:sldMkLst>
      </pc:sldChg>
      <pc:sldChg chg="del">
        <pc:chgData name="Silvia Pokrivčáková" userId="576db7f8269141ac" providerId="LiveId" clId="{591E1C95-1BE4-4203-896B-B90B319CBC8D}" dt="2025-09-22T18:37:35.675" v="103" actId="47"/>
        <pc:sldMkLst>
          <pc:docMk/>
          <pc:sldMk cId="1873159090" sldId="283"/>
        </pc:sldMkLst>
      </pc:sldChg>
      <pc:sldChg chg="addSp delSp modSp new mod">
        <pc:chgData name="Silvia Pokrivčáková" userId="576db7f8269141ac" providerId="LiveId" clId="{591E1C95-1BE4-4203-896B-B90B319CBC8D}" dt="2025-09-23T17:56:12.099" v="601" actId="20577"/>
        <pc:sldMkLst>
          <pc:docMk/>
          <pc:sldMk cId="265988920" sldId="284"/>
        </pc:sldMkLst>
        <pc:spChg chg="mod">
          <ac:chgData name="Silvia Pokrivčáková" userId="576db7f8269141ac" providerId="LiveId" clId="{591E1C95-1BE4-4203-896B-B90B319CBC8D}" dt="2025-09-23T17:56:12.099" v="601" actId="20577"/>
          <ac:spMkLst>
            <pc:docMk/>
            <pc:sldMk cId="265988920" sldId="284"/>
            <ac:spMk id="3" creationId="{B27A8D3C-E088-3F79-6717-E2376CA272DD}"/>
          </ac:spMkLst>
        </pc:spChg>
        <pc:spChg chg="add mod">
          <ac:chgData name="Silvia Pokrivčáková" userId="576db7f8269141ac" providerId="LiveId" clId="{591E1C95-1BE4-4203-896B-B90B319CBC8D}" dt="2025-09-22T18:35:42.229" v="45" actId="14100"/>
          <ac:spMkLst>
            <pc:docMk/>
            <pc:sldMk cId="265988920" sldId="284"/>
            <ac:spMk id="4" creationId="{06E8CC5D-F752-B953-B675-3578AB2DE07B}"/>
          </ac:spMkLst>
        </pc:spChg>
      </pc:sldChg>
      <pc:sldChg chg="addSp delSp modSp new mod">
        <pc:chgData name="Silvia Pokrivčáková" userId="576db7f8269141ac" providerId="LiveId" clId="{591E1C95-1BE4-4203-896B-B90B319CBC8D}" dt="2025-09-23T17:58:46.046" v="708" actId="6549"/>
        <pc:sldMkLst>
          <pc:docMk/>
          <pc:sldMk cId="589086660" sldId="285"/>
        </pc:sldMkLst>
        <pc:spChg chg="mod">
          <ac:chgData name="Silvia Pokrivčáková" userId="576db7f8269141ac" providerId="LiveId" clId="{591E1C95-1BE4-4203-896B-B90B319CBC8D}" dt="2025-09-23T17:58:46.046" v="708" actId="6549"/>
          <ac:spMkLst>
            <pc:docMk/>
            <pc:sldMk cId="589086660" sldId="285"/>
            <ac:spMk id="3" creationId="{DA3D457A-062B-E66E-26A0-DA54DE2EB8DD}"/>
          </ac:spMkLst>
        </pc:spChg>
        <pc:spChg chg="add mod">
          <ac:chgData name="Silvia Pokrivčáková" userId="576db7f8269141ac" providerId="LiveId" clId="{591E1C95-1BE4-4203-896B-B90B319CBC8D}" dt="2025-09-22T18:38:36.210" v="110" actId="14100"/>
          <ac:spMkLst>
            <pc:docMk/>
            <pc:sldMk cId="589086660" sldId="285"/>
            <ac:spMk id="4" creationId="{0E4D54C0-8D05-A9BE-19EC-A1060F13127A}"/>
          </ac:spMkLst>
        </pc:spChg>
      </pc:sldChg>
      <pc:sldChg chg="addSp delSp modSp new mod">
        <pc:chgData name="Silvia Pokrivčáková" userId="576db7f8269141ac" providerId="LiveId" clId="{591E1C95-1BE4-4203-896B-B90B319CBC8D}" dt="2025-09-23T17:54:59.667" v="520" actId="6549"/>
        <pc:sldMkLst>
          <pc:docMk/>
          <pc:sldMk cId="3223493736" sldId="286"/>
        </pc:sldMkLst>
        <pc:spChg chg="mod">
          <ac:chgData name="Silvia Pokrivčáková" userId="576db7f8269141ac" providerId="LiveId" clId="{591E1C95-1BE4-4203-896B-B90B319CBC8D}" dt="2025-09-23T17:48:42.276" v="501" actId="207"/>
          <ac:spMkLst>
            <pc:docMk/>
            <pc:sldMk cId="3223493736" sldId="286"/>
            <ac:spMk id="2" creationId="{B0B76221-3A92-B978-6C52-9A8D75C66F4D}"/>
          </ac:spMkLst>
        </pc:spChg>
        <pc:graphicFrameChg chg="add mod ord modGraphic">
          <ac:chgData name="Silvia Pokrivčáková" userId="576db7f8269141ac" providerId="LiveId" clId="{591E1C95-1BE4-4203-896B-B90B319CBC8D}" dt="2025-09-23T17:54:59.667" v="520" actId="6549"/>
          <ac:graphicFrameMkLst>
            <pc:docMk/>
            <pc:sldMk cId="3223493736" sldId="286"/>
            <ac:graphicFrameMk id="4" creationId="{A15F1409-9B93-DB78-42D1-9FECBDE72FBD}"/>
          </ac:graphicFrameMkLst>
        </pc:graphicFrameChg>
      </pc:sldChg>
      <pc:sldChg chg="addSp delSp modSp new del">
        <pc:chgData name="Silvia Pokrivčáková" userId="576db7f8269141ac" providerId="LiveId" clId="{591E1C95-1BE4-4203-896B-B90B319CBC8D}" dt="2025-09-22T18:41:31.191" v="268" actId="47"/>
        <pc:sldMkLst>
          <pc:docMk/>
          <pc:sldMk cId="4192857708" sldId="286"/>
        </pc:sldMkLst>
      </pc:sldChg>
      <pc:sldChg chg="delSp add del setBg delDesignElem">
        <pc:chgData name="Silvia Pokrivčáková" userId="576db7f8269141ac" providerId="LiveId" clId="{591E1C95-1BE4-4203-896B-B90B319CBC8D}" dt="2025-09-24T03:23:39.709" v="714" actId="47"/>
        <pc:sldMkLst>
          <pc:docMk/>
          <pc:sldMk cId="1994529324" sldId="287"/>
        </pc:sldMkLst>
        <pc:spChg chg="del">
          <ac:chgData name="Silvia Pokrivčáková" userId="576db7f8269141ac" providerId="LiveId" clId="{591E1C95-1BE4-4203-896B-B90B319CBC8D}" dt="2025-09-24T03:23:25.317" v="710"/>
          <ac:spMkLst>
            <pc:docMk/>
            <pc:sldMk cId="1994529324" sldId="287"/>
            <ac:spMk id="17" creationId="{362E050F-2EF7-987E-2D89-EF8C7693F6B2}"/>
          </ac:spMkLst>
        </pc:spChg>
      </pc:sldChg>
      <pc:sldChg chg="addSp delSp modSp add mod setBg delDesignElem">
        <pc:chgData name="Silvia Pokrivčáková" userId="576db7f8269141ac" providerId="LiveId" clId="{591E1C95-1BE4-4203-896B-B90B319CBC8D}" dt="2025-09-24T03:29:26.980" v="839" actId="20577"/>
        <pc:sldMkLst>
          <pc:docMk/>
          <pc:sldMk cId="2015364859" sldId="287"/>
        </pc:sldMkLst>
        <pc:spChg chg="mod">
          <ac:chgData name="Silvia Pokrivčáková" userId="576db7f8269141ac" providerId="LiveId" clId="{591E1C95-1BE4-4203-896B-B90B319CBC8D}" dt="2025-09-24T03:29:26.980" v="839" actId="20577"/>
          <ac:spMkLst>
            <pc:docMk/>
            <pc:sldMk cId="2015364859" sldId="287"/>
            <ac:spMk id="2" creationId="{AB4F3E0A-5EED-16D6-CB63-1A8C2ABF58C0}"/>
          </ac:spMkLst>
        </pc:spChg>
        <pc:spChg chg="add mod">
          <ac:chgData name="Silvia Pokrivčáková" userId="576db7f8269141ac" providerId="LiveId" clId="{591E1C95-1BE4-4203-896B-B90B319CBC8D}" dt="2025-09-24T03:25:01.660" v="788" actId="6549"/>
          <ac:spMkLst>
            <pc:docMk/>
            <pc:sldMk cId="2015364859" sldId="287"/>
            <ac:spMk id="3" creationId="{AEE5097B-0B8A-49D8-D839-31353D30A9B5}"/>
          </ac:spMkLst>
        </pc:spChg>
        <pc:spChg chg="add del mod">
          <ac:chgData name="Silvia Pokrivčáková" userId="576db7f8269141ac" providerId="LiveId" clId="{591E1C95-1BE4-4203-896B-B90B319CBC8D}" dt="2025-09-24T03:25:55.498" v="790" actId="931"/>
          <ac:spMkLst>
            <pc:docMk/>
            <pc:sldMk cId="2015364859" sldId="287"/>
            <ac:spMk id="5" creationId="{1B1F3AE2-D76C-0E9C-287C-65426D205468}"/>
          </ac:spMkLst>
        </pc:spChg>
        <pc:spChg chg="del">
          <ac:chgData name="Silvia Pokrivčáková" userId="576db7f8269141ac" providerId="LiveId" clId="{591E1C95-1BE4-4203-896B-B90B319CBC8D}" dt="2025-09-24T03:23:46.737" v="716"/>
          <ac:spMkLst>
            <pc:docMk/>
            <pc:sldMk cId="2015364859" sldId="287"/>
            <ac:spMk id="17" creationId="{6B2BD926-57A4-237F-56E8-DEE0DA348256}"/>
          </ac:spMkLst>
        </pc:spChg>
        <pc:picChg chg="del">
          <ac:chgData name="Silvia Pokrivčáková" userId="576db7f8269141ac" providerId="LiveId" clId="{591E1C95-1BE4-4203-896B-B90B319CBC8D}" dt="2025-09-24T03:25:20.497" v="789" actId="478"/>
          <ac:picMkLst>
            <pc:docMk/>
            <pc:sldMk cId="2015364859" sldId="287"/>
            <ac:picMk id="6" creationId="{3BD52C33-E5DA-9BBD-C7E5-EF023FFC9D06}"/>
          </ac:picMkLst>
        </pc:picChg>
        <pc:picChg chg="add mod">
          <ac:chgData name="Silvia Pokrivčáková" userId="576db7f8269141ac" providerId="LiveId" clId="{591E1C95-1BE4-4203-896B-B90B319CBC8D}" dt="2025-09-24T03:28:08.611" v="809" actId="1076"/>
          <ac:picMkLst>
            <pc:docMk/>
            <pc:sldMk cId="2015364859" sldId="287"/>
            <ac:picMk id="8" creationId="{F6BB0523-D99C-79F1-CA9A-E72333F96B40}"/>
          </ac:picMkLst>
        </pc:picChg>
        <pc:picChg chg="add mod">
          <ac:chgData name="Silvia Pokrivčáková" userId="576db7f8269141ac" providerId="LiveId" clId="{591E1C95-1BE4-4203-896B-B90B319CBC8D}" dt="2025-09-24T03:28:11.922" v="810" actId="1076"/>
          <ac:picMkLst>
            <pc:docMk/>
            <pc:sldMk cId="2015364859" sldId="287"/>
            <ac:picMk id="10" creationId="{1517049B-0A42-2100-816E-7239A94C22E8}"/>
          </ac:picMkLst>
        </pc:picChg>
        <pc:picChg chg="add mod">
          <ac:chgData name="Silvia Pokrivčáková" userId="576db7f8269141ac" providerId="LiveId" clId="{591E1C95-1BE4-4203-896B-B90B319CBC8D}" dt="2025-09-24T03:28:28.390" v="813" actId="1076"/>
          <ac:picMkLst>
            <pc:docMk/>
            <pc:sldMk cId="2015364859" sldId="287"/>
            <ac:picMk id="12" creationId="{40ED52F5-9DE3-8956-2109-8F473866FBF1}"/>
          </ac:picMkLst>
        </pc:picChg>
      </pc:sldChg>
      <pc:sldChg chg="delSp add del setBg delDesignElem">
        <pc:chgData name="Silvia Pokrivčáková" userId="576db7f8269141ac" providerId="LiveId" clId="{591E1C95-1BE4-4203-896B-B90B319CBC8D}" dt="2025-09-24T03:23:39.090" v="713" actId="47"/>
        <pc:sldMkLst>
          <pc:docMk/>
          <pc:sldMk cId="2950917101" sldId="288"/>
        </pc:sldMkLst>
        <pc:spChg chg="del">
          <ac:chgData name="Silvia Pokrivčáková" userId="576db7f8269141ac" providerId="LiveId" clId="{591E1C95-1BE4-4203-896B-B90B319CBC8D}" dt="2025-09-24T03:23:37.164" v="712"/>
          <ac:spMkLst>
            <pc:docMk/>
            <pc:sldMk cId="2950917101" sldId="288"/>
            <ac:spMk id="17" creationId="{4B30123A-4C4A-2947-096C-4222D2D5A5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03B578-B8D5-4809-8420-DB2E95FBF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8F26B27-5456-4E94-85A4-98EEE6C28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50842E-3C29-48D7-9A97-98DB8EDB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E5571AF-ED21-4BCD-870F-909CED90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C31D9FC-0DE5-4346-B9F5-AE1DA7AD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54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87FDC-5F1A-40A5-B5FA-F1CD0839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89B3C5-B854-4052-9350-79C55091B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5D169A8-F9E8-458F-8707-82AEB0B31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074B6AE-D2ED-4FB4-8F9F-C95318F7C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ACA966-BBD0-4849-A368-3605B158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317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A6A9B0-2EFB-4707-8204-B391DE46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E75705F-EEDF-4E07-8B13-A0DC8723F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B442F3F-E4FC-4443-AF50-748ED0F8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40B8A71-7431-465E-9434-D8A2CFA83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1A82D2-0F46-4052-BBBA-470533F3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261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5EA58-4DEF-407F-A1F7-8751FD520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BE1852-F774-402C-8B3F-AF41D93CF0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7E49AD0-E35C-4375-8335-0581A7954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CB7F3D6-FF67-4A6D-837D-0F463C0E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6B82F2E-1BD1-4836-A6DB-CDFCB8B81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420103B-05B6-45EC-BFAE-7E16C55F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24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64A81B-3C7E-48DF-9AE3-516EEA92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EE897DA-49E8-417C-B818-5CA5BD498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F999CE2-B5AF-4840-A3C2-BBDEA97E3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1512E1AD-7C92-43EE-9FAA-00CFBBFF5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F027E8E-6143-4E92-B315-625487653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EB1DE7A-3B6F-4096-9396-13F843F6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E26BA59-BFA0-45B0-8391-559F61D8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DEBFBD3-EC96-45B7-83BB-7B802F36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660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9B7C11-AF9C-4F4B-AA53-1390AF9F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11E22D1-4DD3-47C8-BE75-50D3C0D4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B0A81E9-B519-4053-B8BE-E08E88E14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A56DD19-137C-4D94-AE1C-42C95D5F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599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6206D6E-FAE3-4E67-8902-D39B120C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F66032B-89B8-401A-80CD-394429B0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982E88C-2B88-4BD1-805F-CD4E1E70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220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1EDFB6-5735-4F45-8673-CEEC236BF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9BB5A51-BB8F-4080-B647-E9D2B254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06BD743-4423-4EE7-856E-1E0E42517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3D9A20B-5BED-4E6F-98EA-3E076F0B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E408522-DC9D-4965-ACDA-D7DC0353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5633A8F-380E-406D-A810-03E80550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70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D75C23-024A-48A0-9218-3273AB0A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5E64E7F-4CA6-48E6-98DD-3EE1F2D15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1912C69A-6CDC-4883-924F-13EBDFE65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A24C398-975D-482E-922F-E21D2E78B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37A654B-20F5-48B6-BF9D-D2FDA3A8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AEA0DA0-F9E1-4028-BDB1-BE356CC34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045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AB8C4-23AB-4FF0-8341-D13F33DD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27971F7F-6102-4B21-AEBF-4D2B1EE28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7A498B0-9059-4D2A-A276-91DBF8B83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FB3A12C-35BB-4516-B880-ACD151E2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DADD1D3-1E59-47CE-8BC0-4BB21649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07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79EC5DDB-580B-4DFA-90A8-A1565CC3A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D17B8A8B-04FD-45D7-9832-CC516B4E8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CD4EE9-566A-4EA6-A54B-7F7D54250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88A245E-8996-43F3-B2BB-0421461E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6E1375D-0B1C-4C64-83E6-F287DD02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765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B7557BF1-8029-4D38-95DA-8AB3189DC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8CFF89A-CF65-4750-A124-3B363BD82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F224485-7D2B-4560-8FEE-B850CFE69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4A241-9B2C-48E3-AD9C-243B74FC00F0}" type="datetimeFigureOut">
              <a:rPr lang="sk-SK" smtClean="0"/>
              <a:t>25. 9. 2025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E40EF1C-FB8E-48AC-8CF4-24776FD331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931968A-59BF-4B95-9DBA-9BD04F0F2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20208-A53C-43D6-BCF5-595FBC8356A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478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akedu.com/products/ako-hodnotit-pisomne-prejavy-ziakov-pisomna-cast-maturitnej-skusky/" TargetMode="External"/><Relationship Id="rId2" Type="http://schemas.openxmlformats.org/officeDocument/2006/relationships/hyperlink" Target="https://www.slovakedu.com/products/pomozme-im-aby-rozpraval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lace.cms.webnode.sk/products/tipy-na-kolaborativne-ucenie-sa-cudzich-jazykov-u-ziakov-so-svvp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akedu.com/products/vizualne-sprostredkovanie-nacviku-anglickej-vyslovnosti-prostrednictvom-reci-tela-a-gest/" TargetMode="External"/><Relationship Id="rId2" Type="http://schemas.openxmlformats.org/officeDocument/2006/relationships/hyperlink" Target="https://www.slovakedu.com/products/virtualna-literarna-exkurzia-vo-vyucbe-anglickeho-jazyk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lovakedu.com/products/digital-storytelling-digitalne-nastroje-pre-rozpravanie-pribehov-na-hodinach-anglictiny-na-1-stupni-zs/" TargetMode="External"/><Relationship Id="rId4" Type="http://schemas.openxmlformats.org/officeDocument/2006/relationships/hyperlink" Target="https://www.slovakedu.com/products/digitalizacia-jazykoveho-vzdelavania-vybrane-interaktivne-nastroje-a-priklady-vyuzitia-umelej-inteligencie-v-pedagogickej-praxi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akedu.com/products/zabavne-a-zaroven-prakticke-doplnkove-materialy-a-hry-na-hodiny-anglictiny/" TargetMode="External"/><Relationship Id="rId2" Type="http://schemas.openxmlformats.org/officeDocument/2006/relationships/hyperlink" Target="https://www.slovakedu.com/products/bridge-gate-ready-play-modern-and-high-quality-supplementary-materials-for-teaching-english-in-school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ovakedu.com/products/interaktivne-strategie-vo-vyucovani-nemeckeho-jazyka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Obrázok, na ktorom je grafický dizajn, umenie, grafika, snímka obrazovky&#10;&#10;Obsah vygenerovaný pomocou AI môže byť nesprávny.">
            <a:extLst>
              <a:ext uri="{FF2B5EF4-FFF2-40B4-BE49-F238E27FC236}">
                <a16:creationId xmlns:a16="http://schemas.microsoft.com/office/drawing/2014/main" id="{05E092C5-79D2-7E6D-B59A-C36863213E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-136504"/>
            <a:ext cx="6545871" cy="3681370"/>
          </a:xfrm>
          <a:prstGeom prst="rect">
            <a:avLst/>
          </a:prstGeom>
          <a:noFill/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54B00540-9603-363F-18BD-C3B23D714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150" y="3274860"/>
            <a:ext cx="9144000" cy="238760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B97DB9B1-31E6-B222-F8C6-1869D47EE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364" y="5916569"/>
            <a:ext cx="9144000" cy="668989"/>
          </a:xfrm>
        </p:spPr>
        <p:txBody>
          <a:bodyPr/>
          <a:lstStyle/>
          <a:p>
            <a:r>
              <a:rPr lang="sk-SK" dirty="0"/>
              <a:t>Prof. PaedDr. Silvia Pokrivčáková, PhD.</a:t>
            </a:r>
          </a:p>
        </p:txBody>
      </p:sp>
    </p:spTree>
    <p:extLst>
      <p:ext uri="{BB962C8B-B14F-4D97-AF65-F5344CB8AC3E}">
        <p14:creationId xmlns:p14="http://schemas.microsoft.com/office/powerpoint/2010/main" val="356189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26E5A-DF77-7973-EA29-76F8D6C1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4F3E0A-5EED-16D6-CB63-1A8C2ABF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551145"/>
            <a:ext cx="11210925" cy="8371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k-SK" sz="40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Hlavní o</a:t>
            </a:r>
            <a:r>
              <a:rPr lang="en-US" sz="4000" b="1" kern="1200" dirty="0" err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rganizátori</a:t>
            </a:r>
            <a:endParaRPr lang="en-US" sz="4000" b="1" kern="1200" dirty="0">
              <a:solidFill>
                <a:schemeClr val="accent5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AEE5097B-0B8A-49D8-D839-31353D30A9B5}"/>
              </a:ext>
            </a:extLst>
          </p:cNvPr>
          <p:cNvSpPr txBox="1">
            <a:spLocks/>
          </p:cNvSpPr>
          <p:nvPr/>
        </p:nvSpPr>
        <p:spPr>
          <a:xfrm>
            <a:off x="708932" y="7958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pic>
        <p:nvPicPr>
          <p:cNvPr id="8" name="Zástupný objekt pre obsah 7" descr="Obrázok, na ktorom je zástava, Zástava Spojených štátov amerických, Deň vlajky (USA), karmínová&#10;&#10;Obsah vygenerovaný pomocou AI môže byť nesprávny.">
            <a:extLst>
              <a:ext uri="{FF2B5EF4-FFF2-40B4-BE49-F238E27FC236}">
                <a16:creationId xmlns:a16="http://schemas.microsoft.com/office/drawing/2014/main" id="{F6BB0523-D99C-79F1-CA9A-E72333F96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95" y="1983501"/>
            <a:ext cx="2356577" cy="2224991"/>
          </a:xfrm>
        </p:spPr>
      </p:pic>
      <p:pic>
        <p:nvPicPr>
          <p:cNvPr id="10" name="Obrázok 9" descr="Obrázok, na ktorom je dizajn&#10;&#10;Obsah vygenerovaný pomocou AI môže byť nesprávny.">
            <a:extLst>
              <a:ext uri="{FF2B5EF4-FFF2-40B4-BE49-F238E27FC236}">
                <a16:creationId xmlns:a16="http://schemas.microsoft.com/office/drawing/2014/main" id="{1517049B-0A42-2100-816E-7239A94C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72" y="1540703"/>
            <a:ext cx="4515480" cy="2848373"/>
          </a:xfrm>
          <a:prstGeom prst="rect">
            <a:avLst/>
          </a:prstGeom>
        </p:spPr>
      </p:pic>
      <p:pic>
        <p:nvPicPr>
          <p:cNvPr id="12" name="Obrázok 11" descr="Obrázok, na ktorom je text, písmo, grafika, logo&#10;&#10;Obsah vygenerovaný pomocou AI môže byť nesprávny.">
            <a:extLst>
              <a:ext uri="{FF2B5EF4-FFF2-40B4-BE49-F238E27FC236}">
                <a16:creationId xmlns:a16="http://schemas.microsoft.com/office/drawing/2014/main" id="{40ED52F5-9DE3-8956-2109-8F473866FB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153" y="1884462"/>
            <a:ext cx="4717704" cy="242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6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0AC0918-F480-340C-83C6-9F71FB881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Organizátori a partneri</a:t>
            </a:r>
            <a:endParaRPr lang="en-US" sz="3200" kern="1200">
              <a:solidFill>
                <a:schemeClr val="bg1"/>
              </a:solidFill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6" name="Zástupný objekt pre obsah 5" descr="Obrázok, na ktorom je text, písmo, logo, snímka obrazovky&#10;&#10;Obsah vygenerovaný pomocou AI môže byť nesprávny.">
            <a:extLst>
              <a:ext uri="{FF2B5EF4-FFF2-40B4-BE49-F238E27FC236}">
                <a16:creationId xmlns:a16="http://schemas.microsoft.com/office/drawing/2014/main" id="{3638EC27-CE31-13EF-E530-A16092C75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00" y="1675227"/>
            <a:ext cx="9287199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38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1" name="Rectangle 1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B7E606-F4C6-B05A-71D3-98E83A95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k-SK" sz="4000" b="1"/>
              <a:t>Detailné informácie: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3551D61-913C-2EF0-FBEE-E00DA2D15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2000" b="1"/>
              <a:t>Webstránka konferencie: </a:t>
            </a:r>
          </a:p>
          <a:p>
            <a:pPr marL="0" indent="0">
              <a:buNone/>
            </a:pPr>
            <a:r>
              <a:rPr lang="sk-SK" sz="2000"/>
              <a:t>https://www.slovakedu.com/conferences/konferencie-2025/vyzvy2025/</a:t>
            </a:r>
          </a:p>
          <a:p>
            <a:pPr marL="0" indent="0">
              <a:buNone/>
            </a:pPr>
            <a:endParaRPr lang="sk-SK" sz="2000" dirty="0"/>
          </a:p>
        </p:txBody>
      </p:sp>
      <p:pic>
        <p:nvPicPr>
          <p:cNvPr id="5" name="Obrázok 4" descr="Obrázok, na ktorom je vzor, grafika, pixel, dizajn&#10;&#10;Obsah vygenerovaný pomocou AI môže byť nesprávny.">
            <a:extLst>
              <a:ext uri="{FF2B5EF4-FFF2-40B4-BE49-F238E27FC236}">
                <a16:creationId xmlns:a16="http://schemas.microsoft.com/office/drawing/2014/main" id="{AB9FD116-5DCF-5A98-04E6-700B56704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" r="6087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0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76221-3A92-B978-6C52-9A8D75C6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443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solidFill>
                  <a:srgbClr val="00B0F0"/>
                </a:solidFill>
              </a:rPr>
              <a:t>Program – 24. 9. 2025</a:t>
            </a:r>
            <a:endParaRPr lang="sk-SK" dirty="0">
              <a:solidFill>
                <a:srgbClr val="00B0F0"/>
              </a:solidFill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A15F1409-9B93-DB78-42D1-9FECBDE72F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910046"/>
              </p:ext>
            </p:extLst>
          </p:nvPr>
        </p:nvGraphicFramePr>
        <p:xfrm>
          <a:off x="838200" y="1360125"/>
          <a:ext cx="105156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93876122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1092295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dirty="0"/>
                        <a:t>8:30 - otvorenie</a:t>
                      </a:r>
                    </a:p>
                    <a:p>
                      <a:endParaRPr lang="sk-SK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24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b="1" dirty="0"/>
                        <a:t>9:00-10:30 Metodické </a:t>
                      </a:r>
                      <a:r>
                        <a:rPr lang="sk-SK" sz="2200" b="1" dirty="0" err="1"/>
                        <a:t>worskhopy</a:t>
                      </a:r>
                      <a:endParaRPr lang="sk-SK" sz="2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2659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dirty="0"/>
                        <a:t>9:00-9:40 </a:t>
                      </a:r>
                      <a:r>
                        <a:rPr lang="sk-SK" sz="2200" dirty="0">
                          <a:hlinkClick r:id="rId2"/>
                        </a:rPr>
                        <a:t>Pomôžme im, aby rozprávali ...</a:t>
                      </a:r>
                      <a:r>
                        <a:rPr lang="sk-SK" sz="2200" dirty="0"/>
                        <a:t> (Mgr. Roman </a:t>
                      </a:r>
                      <a:r>
                        <a:rPr lang="sk-SK" sz="2200" dirty="0" err="1"/>
                        <a:t>Čančinov</a:t>
                      </a:r>
                      <a:r>
                        <a:rPr lang="sk-SK" sz="2200" dirty="0"/>
                        <a:t>, MEGABOOKS)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2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sz="2200" dirty="0"/>
                        <a:t>9:40-10:20 </a:t>
                      </a:r>
                      <a:r>
                        <a:rPr lang="sk-SK" sz="2200" dirty="0" err="1"/>
                        <a:t>Pazmáneum</a:t>
                      </a:r>
                      <a:endParaRPr lang="sk-SK" sz="2200" dirty="0"/>
                    </a:p>
                    <a:p>
                      <a:r>
                        <a:rPr lang="sk-SK" sz="2200" dirty="0"/>
                        <a:t>Zábavná výučba cudzích jazykov - hry, ktoré fungujú v MŠ a na ZŠ (Majka </a:t>
                      </a:r>
                      <a:r>
                        <a:rPr lang="sk-SK" sz="2200" dirty="0" err="1"/>
                        <a:t>Marinčáková</a:t>
                      </a:r>
                      <a:r>
                        <a:rPr lang="sk-SK" sz="2200" dirty="0"/>
                        <a:t>, </a:t>
                      </a:r>
                      <a:r>
                        <a:rPr lang="sk-SK" sz="2200" dirty="0" err="1"/>
                        <a:t>MariaM</a:t>
                      </a:r>
                      <a:r>
                        <a:rPr lang="sk-SK" sz="2200" dirty="0"/>
                        <a:t> English)</a:t>
                      </a:r>
                    </a:p>
                    <a:p>
                      <a:endParaRPr lang="sk-SK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dirty="0"/>
                        <a:t>9:40-10:20 Seminárna miestnosť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u="sng" dirty="0">
                          <a:hlinkClick r:id="rId3"/>
                        </a:rPr>
                        <a:t>Ako hodnotiť písomné prejavy žiakov - písomná časť maturitnej skúšky</a:t>
                      </a:r>
                      <a:r>
                        <a:rPr lang="sk-SK" sz="2200" dirty="0"/>
                        <a:t> (prof. PhDr. Jana Bérešová, PhD. et PhD., Trnavská univerzita)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44135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dirty="0"/>
                        <a:t>10:20-10:30 </a:t>
                      </a:r>
                      <a:r>
                        <a:rPr lang="sk-SK" sz="2200" dirty="0">
                          <a:hlinkClick r:id="rId4"/>
                        </a:rPr>
                        <a:t>Pripravme sa na </a:t>
                      </a:r>
                      <a:r>
                        <a:rPr lang="sk-SK" sz="2200" dirty="0" err="1">
                          <a:hlinkClick r:id="rId4"/>
                        </a:rPr>
                        <a:t>kurikulárnu</a:t>
                      </a:r>
                      <a:r>
                        <a:rPr lang="sk-SK" sz="2200" dirty="0">
                          <a:hlinkClick r:id="rId4"/>
                        </a:rPr>
                        <a:t> zmenu: Tipy na </a:t>
                      </a:r>
                      <a:r>
                        <a:rPr lang="sk-SK" sz="2200" dirty="0" err="1">
                          <a:hlinkClick r:id="rId4"/>
                        </a:rPr>
                        <a:t>kolaboratívne</a:t>
                      </a:r>
                      <a:r>
                        <a:rPr lang="sk-SK" sz="2200" dirty="0">
                          <a:hlinkClick r:id="rId4"/>
                        </a:rPr>
                        <a:t> aktivity v rámci učenia sa cudzích jazykov u žiakov s ŠVVP na ZŠ </a:t>
                      </a:r>
                      <a:r>
                        <a:rPr lang="sk-SK" sz="2200" dirty="0"/>
                        <a:t>(prof. PaedDr. Silvia Pokrivčáková, PhD., Trnavská univerzita)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185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200" b="1" dirty="0"/>
                        <a:t>10:30 - 11:00 občerstvenie, výstavy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448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49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0D3F5-4E59-383B-FAF4-559701C9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389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sk-SK" b="1" dirty="0"/>
              <a:t>Prestávka s občerstvením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A3C98D1-F920-403E-724D-267A12ACB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občerstvenie – v taškách</a:t>
            </a:r>
          </a:p>
          <a:p>
            <a:r>
              <a:rPr lang="sk-SK" dirty="0"/>
              <a:t>káva - samoobslužne pri registračnom pulte</a:t>
            </a:r>
          </a:p>
          <a:p>
            <a:r>
              <a:rPr lang="sk-SK" dirty="0"/>
              <a:t>výstavy distribútorov</a:t>
            </a:r>
          </a:p>
          <a:p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1E21DE9B-D1D4-22C9-590F-0E79500503D7}"/>
              </a:ext>
            </a:extLst>
          </p:cNvPr>
          <p:cNvSpPr/>
          <p:nvPr/>
        </p:nvSpPr>
        <p:spPr>
          <a:xfrm>
            <a:off x="555171" y="4833256"/>
            <a:ext cx="7326086" cy="1807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Zástupný objekt pre obsah 5" descr="Obrázok, na ktorom je text, písmo, logo, snímka obrazovky&#10;&#10;Obsah vygenerovaný pomocou AI môže byť nesprávny.">
            <a:extLst>
              <a:ext uri="{FF2B5EF4-FFF2-40B4-BE49-F238E27FC236}">
                <a16:creationId xmlns:a16="http://schemas.microsoft.com/office/drawing/2014/main" id="{B84FCCB9-69DD-239A-A8D7-C2953C807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890" y="3004466"/>
            <a:ext cx="7194733" cy="340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4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7A8D3C-E088-3F79-6717-E2376CA27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200" dirty="0"/>
              <a:t>11:00 - 12:40 </a:t>
            </a:r>
            <a:r>
              <a:rPr lang="sk-SK" sz="2200" b="1" dirty="0"/>
              <a:t>Metodické workshopy</a:t>
            </a:r>
            <a:endParaRPr lang="sk-SK" sz="2200" dirty="0"/>
          </a:p>
          <a:p>
            <a:r>
              <a:rPr lang="sk-SK" sz="2200" dirty="0">
                <a:hlinkClick r:id="rId2"/>
              </a:rPr>
              <a:t>11:00 Virtuálna literárna exkurzia vo výučbe anglického jazyka</a:t>
            </a:r>
            <a:r>
              <a:rPr lang="sk-SK" sz="2200" dirty="0"/>
              <a:t> (Mgr. Lukáš </a:t>
            </a:r>
            <a:r>
              <a:rPr lang="sk-SK" sz="2200" dirty="0" err="1"/>
              <a:t>Hedmeg</a:t>
            </a:r>
            <a:r>
              <a:rPr lang="sk-SK" sz="2200" dirty="0"/>
              <a:t>, SZŠ Galaktická, Košice)</a:t>
            </a:r>
          </a:p>
          <a:p>
            <a:r>
              <a:rPr lang="sk-SK" sz="2200" dirty="0">
                <a:hlinkClick r:id="rId3"/>
              </a:rPr>
              <a:t>11:20 Vizuálne sprostredkovanie nácviku anglickej výslovnosti prostredníctvom reči tela a gest</a:t>
            </a:r>
            <a:r>
              <a:rPr lang="sk-SK" sz="2200" dirty="0"/>
              <a:t> (Mgr. Adriana </a:t>
            </a:r>
            <a:r>
              <a:rPr lang="sk-SK" sz="2200" dirty="0" err="1"/>
              <a:t>Kapraľová</a:t>
            </a:r>
            <a:r>
              <a:rPr lang="sk-SK" sz="2200" dirty="0"/>
              <a:t>, ZŠ s MŠ Stakčín)</a:t>
            </a:r>
          </a:p>
          <a:p>
            <a:r>
              <a:rPr lang="sk-SK" sz="2200" dirty="0">
                <a:hlinkClick r:id="rId4"/>
              </a:rPr>
              <a:t>11:40 Digitalizácia jazykového vzdelávania: vybrané interaktívne nástroje a príklady využitia umelej inteligencie v pedagogickej praxi</a:t>
            </a:r>
            <a:r>
              <a:rPr lang="sk-SK" sz="2200" dirty="0"/>
              <a:t> (Erika </a:t>
            </a:r>
            <a:r>
              <a:rPr lang="sk-SK" sz="2200" dirty="0" err="1"/>
              <a:t>Jurišová</a:t>
            </a:r>
            <a:r>
              <a:rPr lang="sk-SK" sz="2200" dirty="0"/>
              <a:t>, Ústav lekárskej terminológie a cudzích </a:t>
            </a:r>
            <a:r>
              <a:rPr lang="sk-SK" sz="2200" dirty="0" err="1"/>
              <a:t>jazykov,Lekárska</a:t>
            </a:r>
            <a:r>
              <a:rPr lang="sk-SK" sz="2200" dirty="0"/>
              <a:t> fakulta, Univerzita Komenského v Bratislave)</a:t>
            </a:r>
          </a:p>
          <a:p>
            <a:r>
              <a:rPr lang="sk-SK" sz="2200" dirty="0">
                <a:hlinkClick r:id="rId5"/>
              </a:rPr>
              <a:t>12:00 </a:t>
            </a:r>
            <a:r>
              <a:rPr lang="sk-SK" sz="2200" dirty="0" err="1">
                <a:hlinkClick r:id="rId5"/>
              </a:rPr>
              <a:t>Digital</a:t>
            </a:r>
            <a:r>
              <a:rPr lang="sk-SK" sz="2200" dirty="0">
                <a:hlinkClick r:id="rId5"/>
              </a:rPr>
              <a:t> </a:t>
            </a:r>
            <a:r>
              <a:rPr lang="sk-SK" sz="2200" dirty="0" err="1">
                <a:hlinkClick r:id="rId5"/>
              </a:rPr>
              <a:t>storytelling</a:t>
            </a:r>
            <a:r>
              <a:rPr lang="sk-SK" sz="2200" dirty="0">
                <a:hlinkClick r:id="rId5"/>
              </a:rPr>
              <a:t>: Digitálne nástroje pre rozprávanie príbehov na hodinách angličtiny na 1. stupni ZŠ</a:t>
            </a:r>
            <a:r>
              <a:rPr lang="sk-SK" sz="2200" dirty="0"/>
              <a:t> (Mgr. Marta </a:t>
            </a:r>
            <a:r>
              <a:rPr lang="sk-SK" sz="2200" dirty="0" err="1"/>
              <a:t>Bajčičáková</a:t>
            </a:r>
            <a:r>
              <a:rPr lang="sk-SK" sz="2200" dirty="0"/>
              <a:t>, ZŠ s MŠ Krušetnica)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6E8CC5D-F752-B953-B675-3578AB2D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217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sk-SK" b="1" dirty="0"/>
              <a:t>Program – 24. 9. 2025</a:t>
            </a:r>
            <a:endParaRPr lang="sk-SK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598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3D457A-062B-E66E-26A0-DA54DE2EB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/>
              <a:t>12:20 - 12:40 občerstvenie</a:t>
            </a:r>
          </a:p>
          <a:p>
            <a:endParaRPr lang="sk-SK" sz="2000" b="1" dirty="0"/>
          </a:p>
          <a:p>
            <a:r>
              <a:rPr lang="sk-SK" sz="2000" dirty="0"/>
              <a:t>12:40- 13:20 </a:t>
            </a:r>
            <a:r>
              <a:rPr lang="sk-SK" sz="2000" b="1" dirty="0"/>
              <a:t>Prezentácie produktov</a:t>
            </a:r>
            <a:endParaRPr lang="sk-SK" sz="2000" dirty="0"/>
          </a:p>
          <a:p>
            <a:r>
              <a:rPr lang="sk-SK" sz="2000" dirty="0">
                <a:hlinkClick r:id="rId2"/>
              </a:rPr>
              <a:t>BRIDGE, GATE, READY, PLAY - </a:t>
            </a:r>
            <a:r>
              <a:rPr lang="sk-SK" sz="2000" dirty="0" err="1">
                <a:hlinkClick r:id="rId2"/>
              </a:rPr>
              <a:t>modern</a:t>
            </a:r>
            <a:r>
              <a:rPr lang="sk-SK" sz="2000" dirty="0">
                <a:hlinkClick r:id="rId2"/>
              </a:rPr>
              <a:t> and </a:t>
            </a:r>
            <a:r>
              <a:rPr lang="sk-SK" sz="2000" dirty="0" err="1">
                <a:hlinkClick r:id="rId2"/>
              </a:rPr>
              <a:t>high-quality</a:t>
            </a:r>
            <a:r>
              <a:rPr lang="sk-SK" sz="2000" dirty="0">
                <a:hlinkClick r:id="rId2"/>
              </a:rPr>
              <a:t> </a:t>
            </a:r>
            <a:r>
              <a:rPr lang="sk-SK" sz="2000" dirty="0" err="1">
                <a:hlinkClick r:id="rId2"/>
              </a:rPr>
              <a:t>supplementary</a:t>
            </a:r>
            <a:r>
              <a:rPr lang="sk-SK" sz="2000" dirty="0">
                <a:hlinkClick r:id="rId2"/>
              </a:rPr>
              <a:t> </a:t>
            </a:r>
            <a:r>
              <a:rPr lang="sk-SK" sz="2000" dirty="0" err="1">
                <a:hlinkClick r:id="rId2"/>
              </a:rPr>
              <a:t>materials</a:t>
            </a:r>
            <a:r>
              <a:rPr lang="sk-SK" sz="2000" dirty="0">
                <a:hlinkClick r:id="rId2"/>
              </a:rPr>
              <a:t> </a:t>
            </a:r>
            <a:r>
              <a:rPr lang="sk-SK" sz="2000" dirty="0" err="1">
                <a:hlinkClick r:id="rId2"/>
              </a:rPr>
              <a:t>for</a:t>
            </a:r>
            <a:r>
              <a:rPr lang="sk-SK" sz="2000" dirty="0">
                <a:hlinkClick r:id="rId2"/>
              </a:rPr>
              <a:t> </a:t>
            </a:r>
            <a:r>
              <a:rPr lang="sk-SK" sz="2000" dirty="0" err="1">
                <a:hlinkClick r:id="rId2"/>
              </a:rPr>
              <a:t>teaching</a:t>
            </a:r>
            <a:r>
              <a:rPr lang="sk-SK" sz="2000" dirty="0">
                <a:hlinkClick r:id="rId2"/>
              </a:rPr>
              <a:t> English in </a:t>
            </a:r>
            <a:r>
              <a:rPr lang="sk-SK" sz="2000" dirty="0" err="1">
                <a:hlinkClick r:id="rId2"/>
              </a:rPr>
              <a:t>schools</a:t>
            </a:r>
            <a:r>
              <a:rPr lang="sk-SK" sz="2000" dirty="0"/>
              <a:t> (Mgr. Michaela Zajacová, PhD., </a:t>
            </a:r>
            <a:r>
              <a:rPr lang="sk-SK" sz="2000" dirty="0" err="1"/>
              <a:t>Bridge</a:t>
            </a:r>
            <a:r>
              <a:rPr lang="sk-SK" sz="2000" dirty="0"/>
              <a:t> </a:t>
            </a:r>
            <a:r>
              <a:rPr lang="sk-SK" sz="2000" dirty="0" err="1"/>
              <a:t>Publishing</a:t>
            </a:r>
            <a:r>
              <a:rPr lang="sk-SK" sz="2000" dirty="0"/>
              <a:t> </a:t>
            </a:r>
            <a:r>
              <a:rPr lang="sk-SK" sz="2000" dirty="0" err="1"/>
              <a:t>House</a:t>
            </a:r>
            <a:r>
              <a:rPr lang="sk-SK" sz="2000" dirty="0"/>
              <a:t> International, Praha)</a:t>
            </a:r>
          </a:p>
          <a:p>
            <a:r>
              <a:rPr lang="sk-SK" sz="2000" dirty="0">
                <a:hlinkClick r:id="rId3"/>
              </a:rPr>
              <a:t>Zábavné a zároveň praktické doplnkové materiály a hry na hodiny angličtiny</a:t>
            </a:r>
            <a:r>
              <a:rPr lang="sk-SK" sz="2000" dirty="0"/>
              <a:t> (Mgr. Roman </a:t>
            </a:r>
            <a:r>
              <a:rPr lang="sk-SK" sz="2000" dirty="0" err="1"/>
              <a:t>Čančinov</a:t>
            </a:r>
            <a:r>
              <a:rPr lang="sk-SK" sz="2000" dirty="0"/>
              <a:t>, MEGABOOKS)</a:t>
            </a:r>
          </a:p>
          <a:p>
            <a:r>
              <a:rPr lang="sk-SK" sz="2000" dirty="0">
                <a:hlinkClick r:id="rId4"/>
              </a:rPr>
              <a:t>Interaktívne stratégie vo vyučovaní nemeckého jazyka</a:t>
            </a:r>
            <a:r>
              <a:rPr lang="sk-SK" sz="2000" dirty="0"/>
              <a:t> (Mgr. </a:t>
            </a:r>
            <a:r>
              <a:rPr lang="sk-SK" sz="2000" dirty="0" err="1"/>
              <a:t>Milina</a:t>
            </a:r>
            <a:r>
              <a:rPr lang="sk-SK" sz="2000" dirty="0"/>
              <a:t> </a:t>
            </a:r>
            <a:r>
              <a:rPr lang="sk-SK" sz="2000" dirty="0" err="1"/>
              <a:t>Muzikářová</a:t>
            </a:r>
            <a:r>
              <a:rPr lang="sk-SK" sz="2000" dirty="0"/>
              <a:t>, PhD., vydavateľstvo </a:t>
            </a:r>
            <a:r>
              <a:rPr lang="sk-SK" sz="2000" dirty="0" err="1"/>
              <a:t>Klett</a:t>
            </a:r>
            <a:r>
              <a:rPr lang="sk-SK" sz="2000" dirty="0"/>
              <a:t>)</a:t>
            </a:r>
          </a:p>
          <a:p>
            <a:r>
              <a:rPr lang="sk-SK" sz="2000" dirty="0"/>
              <a:t>Využitie </a:t>
            </a:r>
            <a:r>
              <a:rPr lang="sk-SK" sz="2000" dirty="0" err="1"/>
              <a:t>Wocabee</a:t>
            </a:r>
            <a:r>
              <a:rPr lang="sk-SK" sz="2000" dirty="0"/>
              <a:t> s AI v praxi </a:t>
            </a:r>
            <a:r>
              <a:rPr lang="sk-SK" sz="2000" dirty="0" err="1"/>
              <a:t>jazykárov</a:t>
            </a:r>
            <a:r>
              <a:rPr lang="sk-SK" sz="2000" dirty="0"/>
              <a:t> (Michal </a:t>
            </a:r>
            <a:r>
              <a:rPr lang="sk-SK" sz="2000" dirty="0" err="1"/>
              <a:t>Ošvát</a:t>
            </a:r>
            <a:r>
              <a:rPr lang="sk-SK" sz="2000" dirty="0"/>
              <a:t>, </a:t>
            </a:r>
            <a:r>
              <a:rPr lang="sk-SK" sz="2000" dirty="0" err="1"/>
              <a:t>Wocabee</a:t>
            </a:r>
            <a:r>
              <a:rPr lang="sk-SK" sz="2000" dirty="0"/>
              <a:t>)</a:t>
            </a:r>
          </a:p>
          <a:p>
            <a:r>
              <a:rPr lang="sk-SK" sz="2000" dirty="0"/>
              <a:t>13:20 - 13:45 </a:t>
            </a:r>
            <a:r>
              <a:rPr lang="sk-SK" sz="2000" b="1" dirty="0"/>
              <a:t>Tombola, ukončenie</a:t>
            </a:r>
            <a:endParaRPr lang="sk-SK" sz="2000" dirty="0"/>
          </a:p>
          <a:p>
            <a:endParaRPr lang="sk-SK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E4D54C0-8D05-A9BE-19EC-A1060F13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113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sk-SK" b="1" dirty="0"/>
              <a:t>Program – 24. 9. 2025</a:t>
            </a:r>
            <a:endParaRPr lang="sk-SK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89086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C8B3C4-7978-701A-B5FB-B413D3495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740229"/>
            <a:ext cx="3427001" cy="5362459"/>
          </a:xfrm>
        </p:spPr>
        <p:txBody>
          <a:bodyPr>
            <a:normAutofit/>
          </a:bodyPr>
          <a:lstStyle/>
          <a:p>
            <a:r>
              <a:rPr lang="sk-SK" dirty="0"/>
              <a:t>tombolový lístok = lístok s Vaším hodnotením konferencie</a:t>
            </a:r>
          </a:p>
          <a:p>
            <a:r>
              <a:rPr lang="sk-SK" dirty="0"/>
              <a:t>tombolový lístok dostanete na konci </a:t>
            </a:r>
            <a:r>
              <a:rPr lang="sk-SK"/>
              <a:t>posledného workshopu</a:t>
            </a:r>
            <a:endParaRPr lang="sk-SK" dirty="0"/>
          </a:p>
          <a:p>
            <a:r>
              <a:rPr lang="sk-SK" dirty="0"/>
              <a:t>lístok nepodpisujte, ale nezabudnite ho </a:t>
            </a:r>
            <a:r>
              <a:rPr lang="sk-SK" b="1" dirty="0"/>
              <a:t>označiť </a:t>
            </a:r>
            <a:r>
              <a:rPr lang="sk-SK" dirty="0"/>
              <a:t>(</a:t>
            </a:r>
            <a:r>
              <a:rPr lang="sk-SK" b="1" dirty="0"/>
              <a:t>značkou, obrázkom, symbolom)</a:t>
            </a:r>
          </a:p>
        </p:txBody>
      </p:sp>
      <p:pic>
        <p:nvPicPr>
          <p:cNvPr id="5" name="Obrázok 4" descr="Obrázok, na ktorom je narodeninová torta, narodeniny&#10;&#10;Automaticky generovaný popis">
            <a:extLst>
              <a:ext uri="{FF2B5EF4-FFF2-40B4-BE49-F238E27FC236}">
                <a16:creationId xmlns:a16="http://schemas.microsoft.com/office/drawing/2014/main" id="{68C5EAD9-09AD-C28B-AB06-1914DAB96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1400307"/>
            <a:ext cx="6155141" cy="408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74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0D3F5-4E59-383B-FAF4-559701C9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389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sk-SK" b="1" dirty="0"/>
              <a:t>Do tomboly prispeli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A3C98D1-F920-403E-724D-267A12ACB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1E21DE9B-D1D4-22C9-590F-0E79500503D7}"/>
              </a:ext>
            </a:extLst>
          </p:cNvPr>
          <p:cNvSpPr/>
          <p:nvPr/>
        </p:nvSpPr>
        <p:spPr>
          <a:xfrm>
            <a:off x="3755571" y="3861604"/>
            <a:ext cx="3918857" cy="1807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Zástupný objekt pre obsah 5" descr="Obrázok, na ktorom je text, písmo, logo, snímka obrazovky&#10;&#10;Obsah vygenerovaný pomocou AI môže byť nesprávny.">
            <a:extLst>
              <a:ext uri="{FF2B5EF4-FFF2-40B4-BE49-F238E27FC236}">
                <a16:creationId xmlns:a16="http://schemas.microsoft.com/office/drawing/2014/main" id="{A88858E8-B7BF-A876-A759-87E850590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92" y="1556309"/>
            <a:ext cx="10335016" cy="488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62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7652AA-9A11-4F46-9924-B075CB749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2" y="388938"/>
            <a:ext cx="10515600" cy="764949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chemeClr val="bg1"/>
                </a:solidFill>
              </a:rPr>
              <a:t>Potvrdenia o účasti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D1A5C4E-B737-40CD-B406-CC017ED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057" y="5007429"/>
            <a:ext cx="6596742" cy="13824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4000" dirty="0">
                <a:solidFill>
                  <a:srgbClr val="0070C0"/>
                </a:solidFill>
              </a:rPr>
              <a:t>Želáme Vás zaujímavý a inšpiratívny deň!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EC0CF92-8824-4AAA-9CE0-2B5CF56B244E}"/>
              </a:ext>
            </a:extLst>
          </p:cNvPr>
          <p:cNvSpPr txBox="1"/>
          <p:nvPr/>
        </p:nvSpPr>
        <p:spPr>
          <a:xfrm>
            <a:off x="4898571" y="1735017"/>
            <a:ext cx="6248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sk-SK" sz="2800" dirty="0"/>
              <a:t>počas tretej časti konferencie (od 13:00)</a:t>
            </a:r>
          </a:p>
          <a:p>
            <a:pPr marL="457200" indent="-457200" algn="just">
              <a:buFontTx/>
              <a:buChar char="-"/>
            </a:pPr>
            <a:r>
              <a:rPr lang="sk-SK" sz="2800" dirty="0"/>
              <a:t>v prípade nejasností kontaktujte registračný pult alebo p. Kláru </a:t>
            </a:r>
            <a:r>
              <a:rPr lang="sk-SK" sz="2800" dirty="0" err="1"/>
              <a:t>Svíčkovú</a:t>
            </a:r>
            <a:r>
              <a:rPr lang="sk-SK" sz="2800" dirty="0"/>
              <a:t> </a:t>
            </a:r>
            <a:r>
              <a:rPr lang="sk-SK" sz="2400" dirty="0"/>
              <a:t>(klara.svickova@truni.sk)</a:t>
            </a:r>
          </a:p>
        </p:txBody>
      </p:sp>
      <p:pic>
        <p:nvPicPr>
          <p:cNvPr id="5" name="Obrázok 4" descr="Obrázok, na ktorom je náčrt, kresba, detské kresby, ilustrácia&#10;&#10;Automaticky generovaný popis">
            <a:extLst>
              <a:ext uri="{FF2B5EF4-FFF2-40B4-BE49-F238E27FC236}">
                <a16:creationId xmlns:a16="http://schemas.microsoft.com/office/drawing/2014/main" id="{31574ADB-5580-197C-B803-9880E95FD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45" y="1735016"/>
            <a:ext cx="4299855" cy="396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4882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461</Words>
  <Application>Microsoft Office PowerPoint</Application>
  <PresentationFormat>Širokouhlá</PresentationFormat>
  <Paragraphs>44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Prezentácia programu PowerPoint</vt:lpstr>
      <vt:lpstr>Hlavní organizátori</vt:lpstr>
      <vt:lpstr>Organizátori a partneri</vt:lpstr>
      <vt:lpstr>Detailné informácie:</vt:lpstr>
      <vt:lpstr>Program – 24. 9. 2025</vt:lpstr>
      <vt:lpstr>Prestávka s občerstvením</vt:lpstr>
      <vt:lpstr>Program – 24. 9. 2025</vt:lpstr>
      <vt:lpstr>Program – 24. 9. 2025</vt:lpstr>
      <vt:lpstr>Prezentácia programu PowerPoint</vt:lpstr>
      <vt:lpstr>Do tomboly prispeli</vt:lpstr>
      <vt:lpstr>Potvrdenia o účasti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SP</dc:creator>
  <cp:lastModifiedBy>Silvia Pokrivčáková</cp:lastModifiedBy>
  <cp:revision>20</cp:revision>
  <dcterms:created xsi:type="dcterms:W3CDTF">2019-09-24T02:44:07Z</dcterms:created>
  <dcterms:modified xsi:type="dcterms:W3CDTF">2025-09-25T19:55:17Z</dcterms:modified>
</cp:coreProperties>
</file>