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87" r:id="rId3"/>
    <p:sldId id="288" r:id="rId4"/>
    <p:sldId id="289" r:id="rId5"/>
    <p:sldId id="284" r:id="rId6"/>
    <p:sldId id="285" r:id="rId7"/>
    <p:sldId id="290" r:id="rId8"/>
    <p:sldId id="293" r:id="rId9"/>
    <p:sldId id="292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BAD19F-FE70-4A89-ABB7-CD2319FC801C}" v="28" dt="2025-09-25T21:14:18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Pokrivčáková" userId="576db7f8269141ac" providerId="LiveId" clId="{591E1C95-1BE4-4203-896B-B90B319CBC8D}"/>
    <pc:docChg chg="custSel addSld delSld modSld">
      <pc:chgData name="Silvia Pokrivčáková" userId="576db7f8269141ac" providerId="LiveId" clId="{591E1C95-1BE4-4203-896B-B90B319CBC8D}" dt="2025-09-25T21:15:08.474" v="1171" actId="12"/>
      <pc:docMkLst>
        <pc:docMk/>
      </pc:docMkLst>
      <pc:sldChg chg="del">
        <pc:chgData name="Silvia Pokrivčáková" userId="576db7f8269141ac" providerId="LiveId" clId="{591E1C95-1BE4-4203-896B-B90B319CBC8D}" dt="2025-09-25T20:16:36.744" v="704" actId="47"/>
        <pc:sldMkLst>
          <pc:docMk/>
          <pc:sldMk cId="3540948823" sldId="261"/>
        </pc:sldMkLst>
      </pc:sldChg>
      <pc:sldChg chg="del">
        <pc:chgData name="Silvia Pokrivčáková" userId="576db7f8269141ac" providerId="LiveId" clId="{591E1C95-1BE4-4203-896B-B90B319CBC8D}" dt="2025-09-25T20:05:40.490" v="168" actId="47"/>
        <pc:sldMkLst>
          <pc:docMk/>
          <pc:sldMk cId="647307601" sldId="274"/>
        </pc:sldMkLst>
      </pc:sldChg>
      <pc:sldChg chg="modSp mod">
        <pc:chgData name="Silvia Pokrivčáková" userId="576db7f8269141ac" providerId="LiveId" clId="{591E1C95-1BE4-4203-896B-B90B319CBC8D}" dt="2025-09-25T19:57:12.030" v="4" actId="1076"/>
        <pc:sldMkLst>
          <pc:docMk/>
          <pc:sldMk cId="3561894330" sldId="275"/>
        </pc:sldMkLst>
        <pc:spChg chg="mod">
          <ac:chgData name="Silvia Pokrivčáková" userId="576db7f8269141ac" providerId="LiveId" clId="{591E1C95-1BE4-4203-896B-B90B319CBC8D}" dt="2025-09-25T19:57:06.082" v="3" actId="27636"/>
          <ac:spMkLst>
            <pc:docMk/>
            <pc:sldMk cId="3561894330" sldId="275"/>
            <ac:spMk id="3" creationId="{54B00540-9603-363F-18BD-C3B23D7142D7}"/>
          </ac:spMkLst>
        </pc:spChg>
        <pc:picChg chg="mod">
          <ac:chgData name="Silvia Pokrivčáková" userId="576db7f8269141ac" providerId="LiveId" clId="{591E1C95-1BE4-4203-896B-B90B319CBC8D}" dt="2025-09-25T19:57:12.030" v="4" actId="1076"/>
          <ac:picMkLst>
            <pc:docMk/>
            <pc:sldMk cId="3561894330" sldId="275"/>
            <ac:picMk id="2" creationId="{05E092C5-79D2-7E6D-B59A-C36863213EBB}"/>
          </ac:picMkLst>
        </pc:picChg>
      </pc:sldChg>
      <pc:sldChg chg="del">
        <pc:chgData name="Silvia Pokrivčáková" userId="576db7f8269141ac" providerId="LiveId" clId="{591E1C95-1BE4-4203-896B-B90B319CBC8D}" dt="2025-09-25T20:05:38.382" v="167" actId="47"/>
        <pc:sldMkLst>
          <pc:docMk/>
          <pc:sldMk cId="1835938957" sldId="276"/>
        </pc:sldMkLst>
      </pc:sldChg>
      <pc:sldChg chg="del">
        <pc:chgData name="Silvia Pokrivčáková" userId="576db7f8269141ac" providerId="LiveId" clId="{591E1C95-1BE4-4203-896B-B90B319CBC8D}" dt="2025-09-25T20:16:27.651" v="702" actId="47"/>
        <pc:sldMkLst>
          <pc:docMk/>
          <pc:sldMk cId="3949574984" sldId="277"/>
        </pc:sldMkLst>
      </pc:sldChg>
      <pc:sldChg chg="del">
        <pc:chgData name="Silvia Pokrivčáková" userId="576db7f8269141ac" providerId="LiveId" clId="{591E1C95-1BE4-4203-896B-B90B319CBC8D}" dt="2025-09-25T20:12:07.661" v="614" actId="47"/>
        <pc:sldMkLst>
          <pc:docMk/>
          <pc:sldMk cId="1346542148" sldId="280"/>
        </pc:sldMkLst>
      </pc:sldChg>
      <pc:sldChg chg="del">
        <pc:chgData name="Silvia Pokrivčáková" userId="576db7f8269141ac" providerId="LiveId" clId="{591E1C95-1BE4-4203-896B-B90B319CBC8D}" dt="2025-09-25T20:16:32.204" v="703" actId="47"/>
        <pc:sldMkLst>
          <pc:docMk/>
          <pc:sldMk cId="651062887" sldId="281"/>
        </pc:sldMkLst>
      </pc:sldChg>
      <pc:sldChg chg="addSp modSp mod">
        <pc:chgData name="Silvia Pokrivčáková" userId="576db7f8269141ac" providerId="LiveId" clId="{591E1C95-1BE4-4203-896B-B90B319CBC8D}" dt="2025-09-25T21:07:46.740" v="1059" actId="27636"/>
        <pc:sldMkLst>
          <pc:docMk/>
          <pc:sldMk cId="265988920" sldId="284"/>
        </pc:sldMkLst>
        <pc:spChg chg="mod">
          <ac:chgData name="Silvia Pokrivčáková" userId="576db7f8269141ac" providerId="LiveId" clId="{591E1C95-1BE4-4203-896B-B90B319CBC8D}" dt="2025-09-25T20:21:29.630" v="732" actId="5793"/>
          <ac:spMkLst>
            <pc:docMk/>
            <pc:sldMk cId="265988920" sldId="284"/>
            <ac:spMk id="3" creationId="{B27A8D3C-E088-3F79-6717-E2376CA272DD}"/>
          </ac:spMkLst>
        </pc:spChg>
        <pc:spChg chg="mod">
          <ac:chgData name="Silvia Pokrivčáková" userId="576db7f8269141ac" providerId="LiveId" clId="{591E1C95-1BE4-4203-896B-B90B319CBC8D}" dt="2025-09-25T21:07:46.740" v="1059" actId="27636"/>
          <ac:spMkLst>
            <pc:docMk/>
            <pc:sldMk cId="265988920" sldId="284"/>
            <ac:spMk id="4" creationId="{06E8CC5D-F752-B953-B675-3578AB2DE07B}"/>
          </ac:spMkLst>
        </pc:spChg>
        <pc:picChg chg="add mod modCrop">
          <ac:chgData name="Silvia Pokrivčáková" userId="576db7f8269141ac" providerId="LiveId" clId="{591E1C95-1BE4-4203-896B-B90B319CBC8D}" dt="2025-09-25T20:21:07.234" v="729" actId="1076"/>
          <ac:picMkLst>
            <pc:docMk/>
            <pc:sldMk cId="265988920" sldId="284"/>
            <ac:picMk id="5" creationId="{7E6DBF2E-98F5-89FB-37AC-515A7071508F}"/>
          </ac:picMkLst>
        </pc:picChg>
        <pc:picChg chg="add mod ord modCrop">
          <ac:chgData name="Silvia Pokrivčáková" userId="576db7f8269141ac" providerId="LiveId" clId="{591E1C95-1BE4-4203-896B-B90B319CBC8D}" dt="2025-09-25T20:21:16.439" v="731" actId="14100"/>
          <ac:picMkLst>
            <pc:docMk/>
            <pc:sldMk cId="265988920" sldId="284"/>
            <ac:picMk id="7" creationId="{F358C559-107A-88D2-66F2-8C195AA5A94C}"/>
          </ac:picMkLst>
        </pc:picChg>
      </pc:sldChg>
      <pc:sldChg chg="addSp modSp mod">
        <pc:chgData name="Silvia Pokrivčáková" userId="576db7f8269141ac" providerId="LiveId" clId="{591E1C95-1BE4-4203-896B-B90B319CBC8D}" dt="2025-09-25T21:07:33.433" v="1054" actId="27636"/>
        <pc:sldMkLst>
          <pc:docMk/>
          <pc:sldMk cId="589086660" sldId="285"/>
        </pc:sldMkLst>
        <pc:spChg chg="mod">
          <ac:chgData name="Silvia Pokrivčáková" userId="576db7f8269141ac" providerId="LiveId" clId="{591E1C95-1BE4-4203-896B-B90B319CBC8D}" dt="2025-09-25T20:53:19.100" v="933" actId="6549"/>
          <ac:spMkLst>
            <pc:docMk/>
            <pc:sldMk cId="589086660" sldId="285"/>
            <ac:spMk id="3" creationId="{DA3D457A-062B-E66E-26A0-DA54DE2EB8DD}"/>
          </ac:spMkLst>
        </pc:spChg>
        <pc:spChg chg="mod">
          <ac:chgData name="Silvia Pokrivčáková" userId="576db7f8269141ac" providerId="LiveId" clId="{591E1C95-1BE4-4203-896B-B90B319CBC8D}" dt="2025-09-25T21:07:33.433" v="1054" actId="27636"/>
          <ac:spMkLst>
            <pc:docMk/>
            <pc:sldMk cId="589086660" sldId="285"/>
            <ac:spMk id="4" creationId="{0E4D54C0-8D05-A9BE-19EC-A1060F13127A}"/>
          </ac:spMkLst>
        </pc:spChg>
        <pc:picChg chg="add mod">
          <ac:chgData name="Silvia Pokrivčáková" userId="576db7f8269141ac" providerId="LiveId" clId="{591E1C95-1BE4-4203-896B-B90B319CBC8D}" dt="2025-09-25T20:52:24.618" v="868" actId="1076"/>
          <ac:picMkLst>
            <pc:docMk/>
            <pc:sldMk cId="589086660" sldId="285"/>
            <ac:picMk id="5" creationId="{AA80D199-B3DA-F68A-9D8E-62E8C76D2C59}"/>
          </ac:picMkLst>
        </pc:picChg>
      </pc:sldChg>
      <pc:sldChg chg="del">
        <pc:chgData name="Silvia Pokrivčáková" userId="576db7f8269141ac" providerId="LiveId" clId="{591E1C95-1BE4-4203-896B-B90B319CBC8D}" dt="2025-09-25T20:12:05.453" v="613" actId="47"/>
        <pc:sldMkLst>
          <pc:docMk/>
          <pc:sldMk cId="3223493736" sldId="286"/>
        </pc:sldMkLst>
      </pc:sldChg>
      <pc:sldChg chg="addSp delSp modSp mod">
        <pc:chgData name="Silvia Pokrivčáková" userId="576db7f8269141ac" providerId="LiveId" clId="{591E1C95-1BE4-4203-896B-B90B319CBC8D}" dt="2025-09-25T21:05:40.379" v="1022" actId="27636"/>
        <pc:sldMkLst>
          <pc:docMk/>
          <pc:sldMk cId="2015364859" sldId="287"/>
        </pc:sldMkLst>
        <pc:spChg chg="mod">
          <ac:chgData name="Silvia Pokrivčáková" userId="576db7f8269141ac" providerId="LiveId" clId="{591E1C95-1BE4-4203-896B-B90B319CBC8D}" dt="2025-09-25T21:05:40.379" v="1022" actId="27636"/>
          <ac:spMkLst>
            <pc:docMk/>
            <pc:sldMk cId="2015364859" sldId="287"/>
            <ac:spMk id="2" creationId="{AB4F3E0A-5EED-16D6-CB63-1A8C2ABF58C0}"/>
          </ac:spMkLst>
        </pc:spChg>
        <pc:spChg chg="add mod">
          <ac:chgData name="Silvia Pokrivčáková" userId="576db7f8269141ac" providerId="LiveId" clId="{591E1C95-1BE4-4203-896B-B90B319CBC8D}" dt="2025-09-25T21:04:51.421" v="1010" actId="1076"/>
          <ac:spMkLst>
            <pc:docMk/>
            <pc:sldMk cId="2015364859" sldId="287"/>
            <ac:spMk id="5" creationId="{5F15FEF5-C93F-1CA1-3D35-5BE0B929192A}"/>
          </ac:spMkLst>
        </pc:spChg>
        <pc:picChg chg="add mod ord modCrop">
          <ac:chgData name="Silvia Pokrivčáková" userId="576db7f8269141ac" providerId="LiveId" clId="{591E1C95-1BE4-4203-896B-B90B319CBC8D}" dt="2025-09-25T21:05:15.865" v="1017" actId="1076"/>
          <ac:picMkLst>
            <pc:docMk/>
            <pc:sldMk cId="2015364859" sldId="287"/>
            <ac:picMk id="7" creationId="{EC73EFAD-C0E8-5559-2693-91193CF4B5E8}"/>
          </ac:picMkLst>
        </pc:picChg>
        <pc:picChg chg="del">
          <ac:chgData name="Silvia Pokrivčáková" userId="576db7f8269141ac" providerId="LiveId" clId="{591E1C95-1BE4-4203-896B-B90B319CBC8D}" dt="2025-09-25T20:04:05.227" v="22" actId="478"/>
          <ac:picMkLst>
            <pc:docMk/>
            <pc:sldMk cId="2015364859" sldId="287"/>
            <ac:picMk id="8" creationId="{F6BB0523-D99C-79F1-CA9A-E72333F96B40}"/>
          </ac:picMkLst>
        </pc:picChg>
        <pc:picChg chg="del">
          <ac:chgData name="Silvia Pokrivčáková" userId="576db7f8269141ac" providerId="LiveId" clId="{591E1C95-1BE4-4203-896B-B90B319CBC8D}" dt="2025-09-25T20:04:17.032" v="25" actId="478"/>
          <ac:picMkLst>
            <pc:docMk/>
            <pc:sldMk cId="2015364859" sldId="287"/>
            <ac:picMk id="10" creationId="{1517049B-0A42-2100-816E-7239A94C22E8}"/>
          </ac:picMkLst>
        </pc:picChg>
        <pc:picChg chg="del">
          <ac:chgData name="Silvia Pokrivčáková" userId="576db7f8269141ac" providerId="LiveId" clId="{591E1C95-1BE4-4203-896B-B90B319CBC8D}" dt="2025-09-25T20:04:13.963" v="24" actId="478"/>
          <ac:picMkLst>
            <pc:docMk/>
            <pc:sldMk cId="2015364859" sldId="287"/>
            <ac:picMk id="12" creationId="{40ED52F5-9DE3-8956-2109-8F473866FBF1}"/>
          </ac:picMkLst>
        </pc:picChg>
      </pc:sldChg>
      <pc:sldChg chg="modSp new mod">
        <pc:chgData name="Silvia Pokrivčáková" userId="576db7f8269141ac" providerId="LiveId" clId="{591E1C95-1BE4-4203-896B-B90B319CBC8D}" dt="2025-09-25T21:05:58.935" v="1027" actId="14100"/>
        <pc:sldMkLst>
          <pc:docMk/>
          <pc:sldMk cId="1300513786" sldId="288"/>
        </pc:sldMkLst>
        <pc:spChg chg="mod">
          <ac:chgData name="Silvia Pokrivčáková" userId="576db7f8269141ac" providerId="LiveId" clId="{591E1C95-1BE4-4203-896B-B90B319CBC8D}" dt="2025-09-25T21:05:54.099" v="1026" actId="122"/>
          <ac:spMkLst>
            <pc:docMk/>
            <pc:sldMk cId="1300513786" sldId="288"/>
            <ac:spMk id="2" creationId="{695861E6-238A-9875-3075-727879149AA0}"/>
          </ac:spMkLst>
        </pc:spChg>
        <pc:spChg chg="mod">
          <ac:chgData name="Silvia Pokrivčáková" userId="576db7f8269141ac" providerId="LiveId" clId="{591E1C95-1BE4-4203-896B-B90B319CBC8D}" dt="2025-09-25T21:05:58.935" v="1027" actId="14100"/>
          <ac:spMkLst>
            <pc:docMk/>
            <pc:sldMk cId="1300513786" sldId="288"/>
            <ac:spMk id="3" creationId="{9B08C40D-9EBA-E9BA-640D-1C7C3A25FB30}"/>
          </ac:spMkLst>
        </pc:spChg>
      </pc:sldChg>
      <pc:sldChg chg="modSp new mod">
        <pc:chgData name="Silvia Pokrivčáková" userId="576db7f8269141ac" providerId="LiveId" clId="{591E1C95-1BE4-4203-896B-B90B319CBC8D}" dt="2025-09-25T21:06:39.375" v="1038" actId="20577"/>
        <pc:sldMkLst>
          <pc:docMk/>
          <pc:sldMk cId="2314279349" sldId="289"/>
        </pc:sldMkLst>
        <pc:spChg chg="mod">
          <ac:chgData name="Silvia Pokrivčáková" userId="576db7f8269141ac" providerId="LiveId" clId="{591E1C95-1BE4-4203-896B-B90B319CBC8D}" dt="2025-09-25T21:06:39.375" v="1038" actId="20577"/>
          <ac:spMkLst>
            <pc:docMk/>
            <pc:sldMk cId="2314279349" sldId="289"/>
            <ac:spMk id="2" creationId="{95F73CCB-5BE9-D98F-EDC9-838171C0B4C4}"/>
          </ac:spMkLst>
        </pc:spChg>
        <pc:spChg chg="mod">
          <ac:chgData name="Silvia Pokrivčáková" userId="576db7f8269141ac" providerId="LiveId" clId="{591E1C95-1BE4-4203-896B-B90B319CBC8D}" dt="2025-09-25T21:06:17.971" v="1031" actId="14100"/>
          <ac:spMkLst>
            <pc:docMk/>
            <pc:sldMk cId="2314279349" sldId="289"/>
            <ac:spMk id="3" creationId="{5EA3A6F2-AF54-76BA-3021-471E9FE670A1}"/>
          </ac:spMkLst>
        </pc:spChg>
      </pc:sldChg>
      <pc:sldChg chg="addSp delSp modSp new mod">
        <pc:chgData name="Silvia Pokrivčáková" userId="576db7f8269141ac" providerId="LiveId" clId="{591E1C95-1BE4-4203-896B-B90B319CBC8D}" dt="2025-09-25T21:08:04.102" v="1065" actId="27636"/>
        <pc:sldMkLst>
          <pc:docMk/>
          <pc:sldMk cId="4239914399" sldId="290"/>
        </pc:sldMkLst>
        <pc:spChg chg="del">
          <ac:chgData name="Silvia Pokrivčáková" userId="576db7f8269141ac" providerId="LiveId" clId="{591E1C95-1BE4-4203-896B-B90B319CBC8D}" dt="2025-09-25T20:15:19.204" v="693" actId="478"/>
          <ac:spMkLst>
            <pc:docMk/>
            <pc:sldMk cId="4239914399" sldId="290"/>
            <ac:spMk id="2" creationId="{412F6BD3-8FD4-160D-48FC-E1C98291F94A}"/>
          </ac:spMkLst>
        </pc:spChg>
        <pc:spChg chg="mod">
          <ac:chgData name="Silvia Pokrivčáková" userId="576db7f8269141ac" providerId="LiveId" clId="{591E1C95-1BE4-4203-896B-B90B319CBC8D}" dt="2025-09-25T20:58:45.763" v="962" actId="20577"/>
          <ac:spMkLst>
            <pc:docMk/>
            <pc:sldMk cId="4239914399" sldId="290"/>
            <ac:spMk id="3" creationId="{F7D29C72-3E3B-904D-363A-4C9D85CB79D0}"/>
          </ac:spMkLst>
        </pc:spChg>
        <pc:spChg chg="add mod">
          <ac:chgData name="Silvia Pokrivčáková" userId="576db7f8269141ac" providerId="LiveId" clId="{591E1C95-1BE4-4203-896B-B90B319CBC8D}" dt="2025-09-25T21:08:04.102" v="1065" actId="27636"/>
          <ac:spMkLst>
            <pc:docMk/>
            <pc:sldMk cId="4239914399" sldId="290"/>
            <ac:spMk id="4" creationId="{FFBBFC1F-1123-3D73-D327-CFEAFD9496C7}"/>
          </ac:spMkLst>
        </pc:spChg>
        <pc:picChg chg="add del mod">
          <ac:chgData name="Silvia Pokrivčáková" userId="576db7f8269141ac" providerId="LiveId" clId="{591E1C95-1BE4-4203-896B-B90B319CBC8D}" dt="2025-09-25T20:55:39.269" v="947" actId="478"/>
          <ac:picMkLst>
            <pc:docMk/>
            <pc:sldMk cId="4239914399" sldId="290"/>
            <ac:picMk id="6" creationId="{88B52868-C212-BB75-3DA5-F3BA20061345}"/>
          </ac:picMkLst>
        </pc:picChg>
        <pc:picChg chg="add mod modCrop">
          <ac:chgData name="Silvia Pokrivčáková" userId="576db7f8269141ac" providerId="LiveId" clId="{591E1C95-1BE4-4203-896B-B90B319CBC8D}" dt="2025-09-25T20:58:11.457" v="957" actId="14100"/>
          <ac:picMkLst>
            <pc:docMk/>
            <pc:sldMk cId="4239914399" sldId="290"/>
            <ac:picMk id="8" creationId="{D259BD3E-AA7C-9043-9B3D-35F09D7D754C}"/>
          </ac:picMkLst>
        </pc:picChg>
      </pc:sldChg>
      <pc:sldChg chg="addSp delSp modSp new del mod">
        <pc:chgData name="Silvia Pokrivčáková" userId="576db7f8269141ac" providerId="LiveId" clId="{591E1C95-1BE4-4203-896B-B90B319CBC8D}" dt="2025-09-25T21:03:13.927" v="1001" actId="47"/>
        <pc:sldMkLst>
          <pc:docMk/>
          <pc:sldMk cId="45325071" sldId="291"/>
        </pc:sldMkLst>
        <pc:spChg chg="del">
          <ac:chgData name="Silvia Pokrivčáková" userId="576db7f8269141ac" providerId="LiveId" clId="{591E1C95-1BE4-4203-896B-B90B319CBC8D}" dt="2025-09-25T20:27:52.509" v="734"/>
          <ac:spMkLst>
            <pc:docMk/>
            <pc:sldMk cId="45325071" sldId="291"/>
            <ac:spMk id="3" creationId="{B712489E-478E-A432-6D29-483E9625839A}"/>
          </ac:spMkLst>
        </pc:spChg>
        <pc:picChg chg="add mod">
          <ac:chgData name="Silvia Pokrivčáková" userId="576db7f8269141ac" providerId="LiveId" clId="{591E1C95-1BE4-4203-896B-B90B319CBC8D}" dt="2025-09-25T20:50:50.261" v="860" actId="1076"/>
          <ac:picMkLst>
            <pc:docMk/>
            <pc:sldMk cId="45325071" sldId="291"/>
            <ac:picMk id="5" creationId="{74E09EA0-EFF1-2449-740F-FCAB0A700A41}"/>
          </ac:picMkLst>
        </pc:picChg>
      </pc:sldChg>
      <pc:sldChg chg="delSp modSp new mod">
        <pc:chgData name="Silvia Pokrivčáková" userId="576db7f8269141ac" providerId="LiveId" clId="{591E1C95-1BE4-4203-896B-B90B319CBC8D}" dt="2025-09-25T21:02:34.089" v="1000" actId="478"/>
        <pc:sldMkLst>
          <pc:docMk/>
          <pc:sldMk cId="2359190127" sldId="292"/>
        </pc:sldMkLst>
        <pc:spChg chg="del">
          <ac:chgData name="Silvia Pokrivčáková" userId="576db7f8269141ac" providerId="LiveId" clId="{591E1C95-1BE4-4203-896B-B90B319CBC8D}" dt="2025-09-25T21:02:34.089" v="1000" actId="478"/>
          <ac:spMkLst>
            <pc:docMk/>
            <pc:sldMk cId="2359190127" sldId="292"/>
            <ac:spMk id="2" creationId="{2E0A88C4-AB47-64E9-8290-BA3A8F7560B1}"/>
          </ac:spMkLst>
        </pc:spChg>
        <pc:spChg chg="mod">
          <ac:chgData name="Silvia Pokrivčáková" userId="576db7f8269141ac" providerId="LiveId" clId="{591E1C95-1BE4-4203-896B-B90B319CBC8D}" dt="2025-09-25T21:02:31.694" v="999" actId="14100"/>
          <ac:spMkLst>
            <pc:docMk/>
            <pc:sldMk cId="2359190127" sldId="292"/>
            <ac:spMk id="3" creationId="{FF944626-22D1-934B-7569-B54C7DACFAE3}"/>
          </ac:spMkLst>
        </pc:spChg>
      </pc:sldChg>
      <pc:sldChg chg="modSp new mod">
        <pc:chgData name="Silvia Pokrivčáková" userId="576db7f8269141ac" providerId="LiveId" clId="{591E1C95-1BE4-4203-896B-B90B319CBC8D}" dt="2025-09-25T21:15:08.474" v="1171" actId="12"/>
        <pc:sldMkLst>
          <pc:docMk/>
          <pc:sldMk cId="4067474315" sldId="293"/>
        </pc:sldMkLst>
        <pc:spChg chg="mod">
          <ac:chgData name="Silvia Pokrivčáková" userId="576db7f8269141ac" providerId="LiveId" clId="{591E1C95-1BE4-4203-896B-B90B319CBC8D}" dt="2025-09-25T21:10:50.652" v="1076" actId="14100"/>
          <ac:spMkLst>
            <pc:docMk/>
            <pc:sldMk cId="4067474315" sldId="293"/>
            <ac:spMk id="2" creationId="{DCD96900-83B8-8964-4DE8-10F0B3B40EE8}"/>
          </ac:spMkLst>
        </pc:spChg>
        <pc:spChg chg="mod">
          <ac:chgData name="Silvia Pokrivčáková" userId="576db7f8269141ac" providerId="LiveId" clId="{591E1C95-1BE4-4203-896B-B90B319CBC8D}" dt="2025-09-25T21:15:08.474" v="1171" actId="12"/>
          <ac:spMkLst>
            <pc:docMk/>
            <pc:sldMk cId="4067474315" sldId="293"/>
            <ac:spMk id="3" creationId="{17D30769-DF68-C8EA-EF84-96E613AD1B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4A221-EF84-4443-8B4B-83EEE3135026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75AB3-3B4B-43F7-8902-113F4ED13E5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6710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75AB3-3B4B-43F7-8902-113F4ED13E56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2656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03B578-B8D5-4809-8420-DB2E95FBF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8F26B27-5456-4E94-85A4-98EEE6C28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50842E-3C29-48D7-9A97-98DB8EDB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E5571AF-ED21-4BCD-870F-909CED90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C31D9FC-0DE5-4346-B9F5-AE1DA7AD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549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87FDC-5F1A-40A5-B5FA-F1CD0839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289B3C5-B854-4052-9350-79C55091B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5D169A8-F9E8-458F-8707-82AEB0B31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074B6AE-D2ED-4FB4-8F9F-C95318F7C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ACA966-BBD0-4849-A368-3605B158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317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A6A9B0-2EFB-4707-8204-B391DE46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E75705F-EEDF-4E07-8B13-A0DC8723F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B442F3F-E4FC-4443-AF50-748ED0F8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40B8A71-7431-465E-9434-D8A2CFA83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1A82D2-0F46-4052-BBBA-470533F3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261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5EA58-4DEF-407F-A1F7-8751FD520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BE1852-F774-402C-8B3F-AF41D93CF0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7E49AD0-E35C-4375-8335-0581A7954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CB7F3D6-FF67-4A6D-837D-0F463C0EB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6B82F2E-1BD1-4836-A6DB-CDFCB8B81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420103B-05B6-45EC-BFAE-7E16C55F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24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64A81B-3C7E-48DF-9AE3-516EEA92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EE897DA-49E8-417C-B818-5CA5BD498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F999CE2-B5AF-4840-A3C2-BBDEA97E3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1512E1AD-7C92-43EE-9FAA-00CFBBFF5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F027E8E-6143-4E92-B315-625487653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EB1DE7A-3B6F-4096-9396-13F843F61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E26BA59-BFA0-45B0-8391-559F61D8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DEBFBD3-EC96-45B7-83BB-7B802F36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660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9B7C11-AF9C-4F4B-AA53-1390AF9F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1E22D1-4DD3-47C8-BE75-50D3C0D4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B0A81E9-B519-4053-B8BE-E08E88E14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A56DD19-137C-4D94-AE1C-42C95D5F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599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6206D6E-FAE3-4E67-8902-D39B120C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F66032B-89B8-401A-80CD-394429B0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982E88C-2B88-4BD1-805F-CD4E1E70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220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1EDFB6-5735-4F45-8673-CEEC236BF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9BB5A51-BB8F-4080-B647-E9D2B254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06BD743-4423-4EE7-856E-1E0E42517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3D9A20B-5BED-4E6F-98EA-3E076F0BF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E408522-DC9D-4965-ACDA-D7DC0353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5633A8F-380E-406D-A810-03E80550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70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D75C23-024A-48A0-9218-3273AB0A1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5E64E7F-4CA6-48E6-98DD-3EE1F2D15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1912C69A-6CDC-4883-924F-13EBDFE65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A24C398-975D-482E-922F-E21D2E78B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37A654B-20F5-48B6-BF9D-D2FDA3A8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AEA0DA0-F9E1-4028-BDB1-BE356CC34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045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AB8C4-23AB-4FF0-8341-D13F33DD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27971F7F-6102-4B21-AEBF-4D2B1EE28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7A498B0-9059-4D2A-A276-91DBF8B83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FB3A12C-35BB-4516-B880-ACD151E2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DADD1D3-1E59-47CE-8BC0-4BB21649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07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79EC5DDB-580B-4DFA-90A8-A1565CC3A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D17B8A8B-04FD-45D7-9832-CC516B4E8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DCD4EE9-566A-4EA6-A54B-7F7D54250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88A245E-8996-43F3-B2BB-0421461E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6E1375D-0B1C-4C64-83E6-F287DD02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765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B7557BF1-8029-4D38-95DA-8AB3189DC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8CFF89A-CF65-4750-A124-3B363BD82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F224485-7D2B-4560-8FEE-B850CFE69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E40EF1C-FB8E-48AC-8CF4-24776FD331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931968A-59BF-4B95-9DBA-9BD04F0F2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478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olace.cms.webnode.sk/products/tipy-na-kolaborativne-ucenie-sa-cudzich-jazykov-u-ziakov-so-svvp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slovakedu.com/products/vizualne-sprostredkovanie-nacviku-anglickej-vyslovnosti-prostrednictvom-reci-tela-a-ges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" TargetMode="External"/><Relationship Id="rId2" Type="http://schemas.openxmlformats.org/officeDocument/2006/relationships/hyperlink" Target="https://www.slovakedu.com/products/virtualna-literarna-exkurzia-vo-vyucbe-anglickeho-jazyk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hyperlink" Target="https://www.google.com/earth/education/explore-earth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uckduckmoose.com/educational-iphone-itouch-apps-for-kids/chatterpixkids/" TargetMode="External"/><Relationship Id="rId2" Type="http://schemas.openxmlformats.org/officeDocument/2006/relationships/hyperlink" Target="https://www.slovakedu.com/products/digital-storytelling-digitalne-nastroje-pre-rozpravanie-pribehov-na-hodinach-anglictiny-na-1-stupni-z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ovakedu.com/conferences/conferences-2021/vyzvy-2021/vyzvy2021-program/?utm_source=copy&amp;utm_medium=paste&amp;utm_campaign=copypaste&amp;utm_content=https%3A%2F%2Fwww.slovakedu.com%2Fconferences%2Fconferences-2021%2Fvyzvy-2021%2Fvyzvy2021-program%2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Obrázok, na ktorom je grafický dizajn, umenie, grafika, snímka obrazovky&#10;&#10;Obsah vygenerovaný pomocou AI môže byť nesprávny.">
            <a:extLst>
              <a:ext uri="{FF2B5EF4-FFF2-40B4-BE49-F238E27FC236}">
                <a16:creationId xmlns:a16="http://schemas.microsoft.com/office/drawing/2014/main" id="{05E092C5-79D2-7E6D-B59A-C36863213E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3136214" y="88964"/>
            <a:ext cx="6545871" cy="3681370"/>
          </a:xfrm>
          <a:prstGeom prst="rect">
            <a:avLst/>
          </a:prstGeom>
          <a:noFill/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54B00540-9603-363F-18BD-C3B23D714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150" y="3274860"/>
            <a:ext cx="9144000" cy="2387600"/>
          </a:xfrm>
        </p:spPr>
        <p:txBody>
          <a:bodyPr>
            <a:normAutofit/>
          </a:bodyPr>
          <a:lstStyle/>
          <a:p>
            <a:r>
              <a:rPr lang="sk-SK" sz="4000" dirty="0">
                <a:hlinkClick r:id="rId3"/>
              </a:rPr>
              <a:t>Pripravme sa na </a:t>
            </a:r>
            <a:r>
              <a:rPr lang="sk-SK" sz="4000" dirty="0" err="1">
                <a:hlinkClick r:id="rId3"/>
              </a:rPr>
              <a:t>kurikulárnu</a:t>
            </a:r>
            <a:r>
              <a:rPr lang="sk-SK" sz="4000" dirty="0">
                <a:hlinkClick r:id="rId3"/>
              </a:rPr>
              <a:t> zmenu: Tipy na </a:t>
            </a:r>
            <a:r>
              <a:rPr lang="sk-SK" sz="4000" dirty="0" err="1">
                <a:hlinkClick r:id="rId3"/>
              </a:rPr>
              <a:t>kolaboratívne</a:t>
            </a:r>
            <a:r>
              <a:rPr lang="sk-SK" sz="4000" dirty="0">
                <a:hlinkClick r:id="rId3"/>
              </a:rPr>
              <a:t> aktivity v rámci učenia sa cudzích jazykov u žiakov s ŠVVP na ZŠ </a:t>
            </a:r>
            <a:endParaRPr lang="sk-SK" sz="4000" dirty="0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B97DB9B1-31E6-B222-F8C6-1869D47EE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9364" y="5916569"/>
            <a:ext cx="9144000" cy="668989"/>
          </a:xfrm>
        </p:spPr>
        <p:txBody>
          <a:bodyPr/>
          <a:lstStyle/>
          <a:p>
            <a:r>
              <a:rPr lang="sk-SK" dirty="0"/>
              <a:t>Prof. PaedDr. Silvia Pokrivčáková, PhD.</a:t>
            </a:r>
          </a:p>
        </p:txBody>
      </p:sp>
    </p:spTree>
    <p:extLst>
      <p:ext uri="{BB962C8B-B14F-4D97-AF65-F5344CB8AC3E}">
        <p14:creationId xmlns:p14="http://schemas.microsoft.com/office/powerpoint/2010/main" val="356189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26E5A-DF77-7973-EA29-76F8D6C1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Obrázok, na ktorom je písmo, text, logo, grafika&#10;&#10;Obsah vygenerovaný pomocou AI môže byť nesprávny.">
            <a:extLst>
              <a:ext uri="{FF2B5EF4-FFF2-40B4-BE49-F238E27FC236}">
                <a16:creationId xmlns:a16="http://schemas.microsoft.com/office/drawing/2014/main" id="{EC73EFAD-C0E8-5559-2693-91193CF4B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b="28438"/>
          <a:stretch>
            <a:fillRect/>
          </a:stretch>
        </p:blipFill>
        <p:spPr>
          <a:xfrm>
            <a:off x="1882203" y="4649246"/>
            <a:ext cx="8634739" cy="220875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4F3E0A-5EED-16D6-CB63-1A8C2ABF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551145"/>
            <a:ext cx="11055094" cy="8371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k-SK" sz="4000" b="1" kern="1200" dirty="0" err="1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Kurikulárna</a:t>
            </a:r>
            <a:r>
              <a:rPr lang="sk-SK" sz="4000" b="1" kern="1200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zmena</a:t>
            </a:r>
            <a:endParaRPr lang="en-US" sz="4000" b="1" kern="1200" dirty="0">
              <a:solidFill>
                <a:srgbClr val="0070C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AEE5097B-0B8A-49D8-D839-31353D30A9B5}"/>
              </a:ext>
            </a:extLst>
          </p:cNvPr>
          <p:cNvSpPr txBox="1">
            <a:spLocks/>
          </p:cNvSpPr>
          <p:nvPr/>
        </p:nvSpPr>
        <p:spPr>
          <a:xfrm>
            <a:off x="708932" y="7958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F15FEF5-C93F-1CA1-3D35-5BE0B929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703"/>
            <a:ext cx="10515600" cy="2686833"/>
          </a:xfrm>
        </p:spPr>
        <p:txBody>
          <a:bodyPr/>
          <a:lstStyle/>
          <a:p>
            <a:r>
              <a:rPr lang="sk-SK" dirty="0"/>
              <a:t>Činnostný princíp</a:t>
            </a:r>
          </a:p>
          <a:p>
            <a:r>
              <a:rPr lang="sk-SK" dirty="0"/>
              <a:t>Zameranie na žiaka a jeho potreby</a:t>
            </a:r>
          </a:p>
          <a:p>
            <a:r>
              <a:rPr lang="sk-SK" dirty="0"/>
              <a:t>Viacjazyčný prístup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= INKLÚZIA – priestor a šanca na zapojenie sa pre všetkých</a:t>
            </a:r>
          </a:p>
        </p:txBody>
      </p:sp>
    </p:spTree>
    <p:extLst>
      <p:ext uri="{BB962C8B-B14F-4D97-AF65-F5344CB8AC3E}">
        <p14:creationId xmlns:p14="http://schemas.microsoft.com/office/powerpoint/2010/main" val="201536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5861E6-238A-9875-3075-72787914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err="1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Kolaboratívne</a:t>
            </a:r>
            <a:r>
              <a:rPr lang="sk-SK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metódy pre zmiešané skupiny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08C40D-9EBA-E9BA-640D-1C7C3A25F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5517"/>
            <a:ext cx="10515600" cy="3521445"/>
          </a:xfrm>
        </p:spPr>
        <p:txBody>
          <a:bodyPr/>
          <a:lstStyle/>
          <a:p>
            <a:r>
              <a:rPr lang="sk-SK" dirty="0"/>
              <a:t>Skupinové hry</a:t>
            </a:r>
          </a:p>
          <a:p>
            <a:r>
              <a:rPr lang="sk-SK" dirty="0"/>
              <a:t>Skupinové projekty (technika skladačky - </a:t>
            </a:r>
            <a:r>
              <a:rPr lang="sk-SK" dirty="0" err="1"/>
              <a:t>jigsaw</a:t>
            </a:r>
            <a:r>
              <a:rPr lang="sk-SK" dirty="0"/>
              <a:t>)</a:t>
            </a:r>
          </a:p>
          <a:p>
            <a:r>
              <a:rPr lang="sk-SK" dirty="0"/>
              <a:t>Spoločná tvorba jazykových výstupov</a:t>
            </a:r>
          </a:p>
          <a:p>
            <a:r>
              <a:rPr lang="sk-SK" dirty="0"/>
              <a:t>Rovesnícke vyučovanie</a:t>
            </a:r>
          </a:p>
          <a:p>
            <a:r>
              <a:rPr lang="sk-SK" dirty="0"/>
              <a:t>Rovesnícke hodnotenie</a:t>
            </a:r>
          </a:p>
        </p:txBody>
      </p:sp>
    </p:spTree>
    <p:extLst>
      <p:ext uri="{BB962C8B-B14F-4D97-AF65-F5344CB8AC3E}">
        <p14:creationId xmlns:p14="http://schemas.microsoft.com/office/powerpoint/2010/main" val="130051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73CCB-5BE9-D98F-EDC9-838171C0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Úloha učiteľa pri KM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EA3A6F2-AF54-76BA-3021-471E9FE67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09005"/>
          </a:xfrm>
        </p:spPr>
        <p:txBody>
          <a:bodyPr/>
          <a:lstStyle/>
          <a:p>
            <a:r>
              <a:rPr lang="sk-SK" dirty="0"/>
              <a:t>Definovanie realistických cieľov a očakávaní</a:t>
            </a:r>
          </a:p>
          <a:p>
            <a:r>
              <a:rPr lang="sk-SK" dirty="0"/>
              <a:t>Jasné určenie individuálnych rolí</a:t>
            </a:r>
          </a:p>
          <a:p>
            <a:r>
              <a:rPr lang="sk-SK" dirty="0"/>
              <a:t>Zameranie na spoluprácu, nie súťaž</a:t>
            </a:r>
          </a:p>
          <a:p>
            <a:r>
              <a:rPr lang="sk-SK" dirty="0"/>
              <a:t>Neustála spätná väzba</a:t>
            </a:r>
          </a:p>
          <a:p>
            <a:r>
              <a:rPr lang="sk-SK" dirty="0"/>
              <a:t>Motivujúce hodnotenie zamerané na proces, nielen výsledok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14279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Obrázok, na ktorom je animák, kreslený obrázok, ilustrácia, náčrt&#10;&#10;Obsah vygenerovaný pomocou AI môže byť nesprávny.">
            <a:extLst>
              <a:ext uri="{FF2B5EF4-FFF2-40B4-BE49-F238E27FC236}">
                <a16:creationId xmlns:a16="http://schemas.microsoft.com/office/drawing/2014/main" id="{F358C559-107A-88D2-66F2-8C195AA5A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127"/>
          <a:stretch>
            <a:fillRect/>
          </a:stretch>
        </p:blipFill>
        <p:spPr>
          <a:xfrm>
            <a:off x="6096001" y="1948052"/>
            <a:ext cx="2709796" cy="4658567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7A8D3C-E088-3F79-6717-E2376CA27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5069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>
                <a:hlinkClick r:id="rId4"/>
              </a:rPr>
              <a:t>Vizuálne sprostredkovanie nácviku anglickej výslovnosti prostredníctvom reči tela a gest</a:t>
            </a:r>
            <a:r>
              <a:rPr lang="sk-SK" dirty="0"/>
              <a:t> (Mgr. Adriana </a:t>
            </a:r>
            <a:r>
              <a:rPr lang="sk-SK" dirty="0" err="1"/>
              <a:t>Kapraľová</a:t>
            </a:r>
            <a:r>
              <a:rPr lang="sk-SK" dirty="0"/>
              <a:t>, ZŠ s MŠ Stakčín)</a:t>
            </a:r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6E8CC5D-F752-B953-B675-3578AB2D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807"/>
            <a:ext cx="7877702" cy="762217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sk-SK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Párové a skupinové hry</a:t>
            </a:r>
            <a:endParaRPr lang="sk-SK" dirty="0">
              <a:solidFill>
                <a:srgbClr val="0070C0"/>
              </a:solidFill>
              <a:highlight>
                <a:srgbClr val="FFFF00"/>
              </a:highligh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5" name="Obrázok 4" descr="Obrázok, na ktorom je náčrt, obrysy, kresba, kreslený obrázok&#10;&#10;Obsah vygenerovaný pomocou AI môže byť nesprávny.">
            <a:extLst>
              <a:ext uri="{FF2B5EF4-FFF2-40B4-BE49-F238E27FC236}">
                <a16:creationId xmlns:a16="http://schemas.microsoft.com/office/drawing/2014/main" id="{7E6DBF2E-98F5-89FB-37AC-515A70715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2" t="3139" r="27569" b="2102"/>
          <a:stretch>
            <a:fillRect/>
          </a:stretch>
        </p:blipFill>
        <p:spPr>
          <a:xfrm>
            <a:off x="8715902" y="145506"/>
            <a:ext cx="3476098" cy="402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8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3D457A-062B-E66E-26A0-DA54DE2EB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266"/>
            <a:ext cx="10515600" cy="4351338"/>
          </a:xfrm>
        </p:spPr>
        <p:txBody>
          <a:bodyPr>
            <a:normAutofit/>
          </a:bodyPr>
          <a:lstStyle/>
          <a:p>
            <a:r>
              <a:rPr lang="sk-SK" dirty="0">
                <a:hlinkClick r:id="rId2"/>
              </a:rPr>
              <a:t>Virtuálna literárna exkurzia vo výučbe anglického jazyka</a:t>
            </a:r>
            <a:r>
              <a:rPr lang="sk-SK" dirty="0"/>
              <a:t> (Mgr. Lukáš </a:t>
            </a:r>
            <a:r>
              <a:rPr lang="sk-SK" dirty="0" err="1"/>
              <a:t>Hedmeg</a:t>
            </a:r>
            <a:r>
              <a:rPr lang="sk-SK" dirty="0"/>
              <a:t>, SZŠ Galaktická, Košice)</a:t>
            </a:r>
          </a:p>
          <a:p>
            <a:endParaRPr lang="sk-SK" dirty="0"/>
          </a:p>
          <a:p>
            <a:r>
              <a:rPr lang="sk-SK" dirty="0">
                <a:hlinkClick r:id="rId3"/>
              </a:rPr>
              <a:t>Google </a:t>
            </a:r>
            <a:r>
              <a:rPr lang="sk-SK" dirty="0" err="1">
                <a:hlinkClick r:id="rId3"/>
              </a:rPr>
              <a:t>Street</a:t>
            </a:r>
            <a:r>
              <a:rPr lang="sk-SK" dirty="0">
                <a:hlinkClick r:id="rId3"/>
              </a:rPr>
              <a:t> </a:t>
            </a:r>
            <a:r>
              <a:rPr lang="sk-SK" dirty="0" err="1">
                <a:hlinkClick r:id="rId3"/>
              </a:rPr>
              <a:t>View</a:t>
            </a:r>
            <a:r>
              <a:rPr lang="sk-SK" dirty="0">
                <a:hlinkClick r:id="rId3"/>
              </a:rPr>
              <a:t> </a:t>
            </a:r>
            <a:r>
              <a:rPr lang="sk-SK" dirty="0"/>
              <a:t>– Harry Potter </a:t>
            </a:r>
            <a:r>
              <a:rPr lang="sk-SK" dirty="0" err="1"/>
              <a:t>World</a:t>
            </a:r>
            <a:r>
              <a:rPr lang="sk-SK" dirty="0"/>
              <a:t> </a:t>
            </a:r>
            <a:r>
              <a:rPr lang="sk-SK" dirty="0" err="1"/>
              <a:t>Tour</a:t>
            </a:r>
            <a:endParaRPr lang="sk-SK" dirty="0"/>
          </a:p>
          <a:p>
            <a:r>
              <a:rPr lang="sk-SK" dirty="0">
                <a:hlinkClick r:id="rId4"/>
              </a:rPr>
              <a:t>Google </a:t>
            </a:r>
            <a:r>
              <a:rPr lang="sk-SK" dirty="0" err="1">
                <a:hlinkClick r:id="rId4"/>
              </a:rPr>
              <a:t>Earth</a:t>
            </a:r>
            <a:r>
              <a:rPr lang="sk-SK" dirty="0">
                <a:hlinkClick r:id="rId4"/>
              </a:rPr>
              <a:t> </a:t>
            </a:r>
            <a:r>
              <a:rPr lang="sk-SK" dirty="0" err="1">
                <a:hlinkClick r:id="rId4"/>
              </a:rPr>
              <a:t>Explore</a:t>
            </a:r>
            <a:endParaRPr lang="sk-SK" dirty="0"/>
          </a:p>
          <a:p>
            <a:r>
              <a:rPr lang="sk-SK" dirty="0"/>
              <a:t>Vyhľadať miesta, priblížiť ich spolužiakom</a:t>
            </a:r>
          </a:p>
          <a:p>
            <a:r>
              <a:rPr lang="sk-SK" dirty="0"/>
              <a:t>naplánovať cestu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E4D54C0-8D05-A9BE-19EC-A1060F13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113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sk-SK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Skupinové projekty</a:t>
            </a:r>
          </a:p>
        </p:txBody>
      </p:sp>
      <p:pic>
        <p:nvPicPr>
          <p:cNvPr id="5" name="Obrázok 4" descr="Obrázok, na ktorom je exteriér, vozidlo, pozemné vozidlo, koleso&#10;&#10;Obsah vygenerovaný pomocou AI môže byť nesprávny.">
            <a:extLst>
              <a:ext uri="{FF2B5EF4-FFF2-40B4-BE49-F238E27FC236}">
                <a16:creationId xmlns:a16="http://schemas.microsoft.com/office/drawing/2014/main" id="{AA80D199-B3DA-F68A-9D8E-62E8C76D2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587935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86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7D29C72-3E3B-904D-363A-4C9D85CB7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>
                <a:hlinkClick r:id="rId2"/>
              </a:rPr>
              <a:t>Digital</a:t>
            </a:r>
            <a:r>
              <a:rPr lang="sk-SK" dirty="0">
                <a:hlinkClick r:id="rId2"/>
              </a:rPr>
              <a:t> </a:t>
            </a:r>
            <a:r>
              <a:rPr lang="sk-SK" dirty="0" err="1">
                <a:hlinkClick r:id="rId2"/>
              </a:rPr>
              <a:t>storytelling</a:t>
            </a:r>
            <a:r>
              <a:rPr lang="sk-SK" dirty="0">
                <a:hlinkClick r:id="rId2"/>
              </a:rPr>
              <a:t>: Digitálne nástroje pre rozprávanie príbehov na hodinách angličtiny na 1. stupni ZŠ</a:t>
            </a:r>
            <a:r>
              <a:rPr lang="sk-SK" dirty="0"/>
              <a:t> (Mgr. Marta </a:t>
            </a:r>
            <a:r>
              <a:rPr lang="sk-SK" dirty="0" err="1"/>
              <a:t>Bajčičáková</a:t>
            </a:r>
            <a:r>
              <a:rPr lang="sk-SK" dirty="0"/>
              <a:t>, ZŠ s MŠ Krušetnica)</a:t>
            </a:r>
          </a:p>
          <a:p>
            <a:r>
              <a:rPr lang="sk-SK" dirty="0" err="1">
                <a:hlinkClick r:id="rId3"/>
              </a:rPr>
              <a:t>ChatterPix</a:t>
            </a:r>
            <a:r>
              <a:rPr lang="sk-SK" dirty="0">
                <a:hlinkClick r:id="rId3"/>
              </a:rPr>
              <a:t> </a:t>
            </a:r>
            <a:r>
              <a:rPr lang="sk-SK" dirty="0" err="1">
                <a:hlinkClick r:id="rId3"/>
              </a:rPr>
              <a:t>Kids</a:t>
            </a:r>
            <a:endParaRPr lang="sk-SK" dirty="0"/>
          </a:p>
          <a:p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FFBBFC1F-1123-3D73-D327-CFEAFD9496C7}"/>
              </a:ext>
            </a:extLst>
          </p:cNvPr>
          <p:cNvSpPr txBox="1">
            <a:spLocks/>
          </p:cNvSpPr>
          <p:nvPr/>
        </p:nvSpPr>
        <p:spPr>
          <a:xfrm>
            <a:off x="1013564" y="527964"/>
            <a:ext cx="10515600" cy="712113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Spoločná tvorba jazykových výstupov</a:t>
            </a:r>
          </a:p>
        </p:txBody>
      </p:sp>
      <p:pic>
        <p:nvPicPr>
          <p:cNvPr id="8" name="Obrázok 7" descr="Obrázok, na ktorom je text, snímka obrazovky, softvér, počítačová ikona&#10;&#10;Obsah vygenerovaný pomocou AI môže byť nesprávny.">
            <a:extLst>
              <a:ext uri="{FF2B5EF4-FFF2-40B4-BE49-F238E27FC236}">
                <a16:creationId xmlns:a16="http://schemas.microsoft.com/office/drawing/2014/main" id="{D259BD3E-AA7C-9043-9B3D-35F09D7D7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1" t="45114" r="53870" b="20548"/>
          <a:stretch>
            <a:fillRect/>
          </a:stretch>
        </p:blipFill>
        <p:spPr>
          <a:xfrm>
            <a:off x="3732756" y="2823846"/>
            <a:ext cx="6725057" cy="393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1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D96900-83B8-8964-4DE8-10F0B3B4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21" y="365125"/>
            <a:ext cx="11561523" cy="1325563"/>
          </a:xfrm>
        </p:spPr>
        <p:txBody>
          <a:bodyPr>
            <a:normAutofit/>
          </a:bodyPr>
          <a:lstStyle/>
          <a:p>
            <a:pPr algn="ctr"/>
            <a:r>
              <a:rPr lang="sk-SK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Spoločná tvorba jazykových výstupov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D30769-DF68-C8EA-EF84-96E613AD1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Mgr. Margita </a:t>
            </a:r>
            <a:r>
              <a:rPr lang="sk-SK" dirty="0" err="1"/>
              <a:t>Liščáková</a:t>
            </a:r>
            <a:r>
              <a:rPr lang="sk-SK" dirty="0"/>
              <a:t> (Súkromná ZŠ, Nová Dubnica): Využitie digitálnych technológií v práci s literárnym textom na 2. stupni ZŠ</a:t>
            </a:r>
            <a:br>
              <a:rPr lang="sk-SK" dirty="0"/>
            </a:br>
            <a:br>
              <a:rPr lang="sk-SK" dirty="0"/>
            </a:br>
            <a:r>
              <a:rPr lang="sk-SK" dirty="0"/>
              <a:t>Viac tu: </a:t>
            </a:r>
            <a:r>
              <a:rPr lang="sk-SK" dirty="0">
                <a:hlinkClick r:id="rId2"/>
              </a:rPr>
              <a:t>https://www.slovakedu.com/conferences/conferences-2021/vyzvy-2021/vyzvy2021-program/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r>
              <a:rPr lang="sk-SK" dirty="0"/>
              <a:t>Tvorba </a:t>
            </a:r>
            <a:r>
              <a:rPr lang="sk-SK" dirty="0" err="1"/>
              <a:t>audioknihy</a:t>
            </a:r>
            <a:endParaRPr lang="sk-SK" dirty="0"/>
          </a:p>
          <a:p>
            <a:r>
              <a:rPr lang="sk-SK" dirty="0"/>
              <a:t>Tvorba triedneho slovníka</a:t>
            </a:r>
          </a:p>
          <a:p>
            <a:r>
              <a:rPr lang="sk-SK" dirty="0"/>
              <a:t>Tvorba textu pomocou generátorov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67474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F944626-22D1-934B-7569-B54C7DACF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6037"/>
            <a:ext cx="10515600" cy="32709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48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Ďakujem Vám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235919012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268</Words>
  <Application>Microsoft Office PowerPoint</Application>
  <PresentationFormat>Širokouhlá</PresentationFormat>
  <Paragraphs>40</Paragraphs>
  <Slides>9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Cavolini</vt:lpstr>
      <vt:lpstr>Motív Office</vt:lpstr>
      <vt:lpstr>Pripravme sa na kurikulárnu zmenu: Tipy na kolaboratívne aktivity v rámci učenia sa cudzích jazykov u žiakov s ŠVVP na ZŠ </vt:lpstr>
      <vt:lpstr>Kurikulárna zmena</vt:lpstr>
      <vt:lpstr>Kolaboratívne metódy pre zmiešané skupiny</vt:lpstr>
      <vt:lpstr>Úloha učiteľa pri KM </vt:lpstr>
      <vt:lpstr>Párové a skupinové hry</vt:lpstr>
      <vt:lpstr>Skupinové projekty</vt:lpstr>
      <vt:lpstr>Prezentácia programu PowerPoint</vt:lpstr>
      <vt:lpstr>Spoločná tvorba jazykových výstupov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SP</dc:creator>
  <cp:lastModifiedBy>Silvia Pokrivčáková</cp:lastModifiedBy>
  <cp:revision>21</cp:revision>
  <dcterms:created xsi:type="dcterms:W3CDTF">2019-09-24T02:44:07Z</dcterms:created>
  <dcterms:modified xsi:type="dcterms:W3CDTF">2025-09-25T21:15:11Z</dcterms:modified>
</cp:coreProperties>
</file>