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1" r:id="rId1"/>
  </p:sldMasterIdLst>
  <p:handoutMasterIdLst>
    <p:handoutMasterId r:id="rId19"/>
  </p:handoutMasterIdLst>
  <p:sldIdLst>
    <p:sldId id="278" r:id="rId2"/>
    <p:sldId id="298" r:id="rId3"/>
    <p:sldId id="288" r:id="rId4"/>
    <p:sldId id="291" r:id="rId5"/>
    <p:sldId id="307" r:id="rId6"/>
    <p:sldId id="301" r:id="rId7"/>
    <p:sldId id="305" r:id="rId8"/>
    <p:sldId id="309" r:id="rId9"/>
    <p:sldId id="311" r:id="rId10"/>
    <p:sldId id="313" r:id="rId11"/>
    <p:sldId id="316" r:id="rId12"/>
    <p:sldId id="320" r:id="rId13"/>
    <p:sldId id="318" r:id="rId14"/>
    <p:sldId id="321" r:id="rId15"/>
    <p:sldId id="284" r:id="rId16"/>
    <p:sldId id="292" r:id="rId17"/>
    <p:sldId id="323" r:id="rId18"/>
  </p:sldIdLst>
  <p:sldSz cx="12192000" cy="6858000"/>
  <p:notesSz cx="6858000" cy="9144000"/>
  <p:embeddedFontLst>
    <p:embeddedFont>
      <p:font typeface="Viaoda Libre" panose="020B0604020202020204" charset="-18"/>
      <p:regular r:id="rId20"/>
    </p:embeddedFont>
  </p:embeddedFontLst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2A00"/>
    <a:srgbClr val="FA3000"/>
    <a:srgbClr val="220600"/>
    <a:srgbClr val="A82000"/>
    <a:srgbClr val="C82600"/>
    <a:srgbClr val="FF9E01"/>
    <a:srgbClr val="FFAF2D"/>
    <a:srgbClr val="FFE4B7"/>
    <a:srgbClr val="FFC669"/>
    <a:srgbClr val="FFA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26" autoAdjust="0"/>
    <p:restoredTop sz="92679" autoAdjust="0"/>
  </p:normalViewPr>
  <p:slideViewPr>
    <p:cSldViewPr snapToGrid="0">
      <p:cViewPr varScale="1">
        <p:scale>
          <a:sx n="82" d="100"/>
          <a:sy n="82" d="100"/>
        </p:scale>
        <p:origin x="106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0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9D216D-7191-B930-9D9E-4A2E82F1C0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8A2B00-29E1-F4FA-4AD5-B54E6BC0CD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EFD62-B38E-4DCF-8535-68E8575DE26C}" type="datetimeFigureOut">
              <a:rPr lang="en-VI" smtClean="0"/>
              <a:t>09/24/2025</a:t>
            </a:fld>
            <a:endParaRPr lang="en-V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44672E-E2F0-10E0-533A-FB2431142B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49360A-808B-3CBC-C711-60A928D5B5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30E3E-4095-4B0F-A32D-9990E832C316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69716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rry_pott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6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ry_potter_01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FE4410-0A9E-5213-684F-1D7C4AABCE20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C88788A-23AC-65DE-4B46-D78919659799}"/>
                </a:ext>
              </a:extLst>
            </p:cNvPr>
            <p:cNvGrpSpPr/>
            <p:nvPr/>
          </p:nvGrpSpPr>
          <p:grpSpPr>
            <a:xfrm>
              <a:off x="6441021" y="1752600"/>
              <a:ext cx="5485438" cy="5105401"/>
              <a:chOff x="6441021" y="1752600"/>
              <a:chExt cx="5485438" cy="5105401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42058EC-00CE-1B17-F303-2820353F19CE}"/>
                  </a:ext>
                </a:extLst>
              </p:cNvPr>
              <p:cNvSpPr/>
              <p:nvPr/>
            </p:nvSpPr>
            <p:spPr>
              <a:xfrm>
                <a:off x="11025308" y="4354938"/>
                <a:ext cx="901151" cy="2503062"/>
              </a:xfrm>
              <a:custGeom>
                <a:avLst/>
                <a:gdLst>
                  <a:gd name="connsiteX0" fmla="*/ 360458 w 901151"/>
                  <a:gd name="connsiteY0" fmla="*/ 0 h 2503062"/>
                  <a:gd name="connsiteX1" fmla="*/ 480619 w 901151"/>
                  <a:gd name="connsiteY1" fmla="*/ 17700 h 2503062"/>
                  <a:gd name="connsiteX2" fmla="*/ 450583 w 901151"/>
                  <a:gd name="connsiteY2" fmla="*/ 123961 h 2503062"/>
                  <a:gd name="connsiteX3" fmla="*/ 500636 w 901151"/>
                  <a:gd name="connsiteY3" fmla="*/ 185935 h 2503062"/>
                  <a:gd name="connsiteX4" fmla="*/ 510656 w 901151"/>
                  <a:gd name="connsiteY4" fmla="*/ 345320 h 2503062"/>
                  <a:gd name="connsiteX5" fmla="*/ 560722 w 901151"/>
                  <a:gd name="connsiteY5" fmla="*/ 398445 h 2503062"/>
                  <a:gd name="connsiteX6" fmla="*/ 540694 w 901151"/>
                  <a:gd name="connsiteY6" fmla="*/ 805751 h 2503062"/>
                  <a:gd name="connsiteX7" fmla="*/ 580738 w 901151"/>
                  <a:gd name="connsiteY7" fmla="*/ 850024 h 2503062"/>
                  <a:gd name="connsiteX8" fmla="*/ 550701 w 901151"/>
                  <a:gd name="connsiteY8" fmla="*/ 1779747 h 2503062"/>
                  <a:gd name="connsiteX9" fmla="*/ 901151 w 901151"/>
                  <a:gd name="connsiteY9" fmla="*/ 2266740 h 2503062"/>
                  <a:gd name="connsiteX10" fmla="*/ 782378 w 901151"/>
                  <a:gd name="connsiteY10" fmla="*/ 2503062 h 2503062"/>
                  <a:gd name="connsiteX11" fmla="*/ 131766 w 901151"/>
                  <a:gd name="connsiteY11" fmla="*/ 2503062 h 2503062"/>
                  <a:gd name="connsiteX12" fmla="*/ 0 w 901151"/>
                  <a:gd name="connsiteY12" fmla="*/ 2204765 h 2503062"/>
                  <a:gd name="connsiteX13" fmla="*/ 40046 w 901151"/>
                  <a:gd name="connsiteY13" fmla="*/ 1576089 h 2503062"/>
                  <a:gd name="connsiteX14" fmla="*/ 120148 w 901151"/>
                  <a:gd name="connsiteY14" fmla="*/ 1540676 h 2503062"/>
                  <a:gd name="connsiteX15" fmla="*/ 130170 w 901151"/>
                  <a:gd name="connsiteY15" fmla="*/ 1053683 h 2503062"/>
                  <a:gd name="connsiteX16" fmla="*/ 220281 w 901151"/>
                  <a:gd name="connsiteY16" fmla="*/ 1009409 h 2503062"/>
                  <a:gd name="connsiteX17" fmla="*/ 220281 w 901151"/>
                  <a:gd name="connsiteY17" fmla="*/ 283346 h 2503062"/>
                  <a:gd name="connsiteX18" fmla="*/ 300384 w 901151"/>
                  <a:gd name="connsiteY18" fmla="*/ 230209 h 2503062"/>
                  <a:gd name="connsiteX19" fmla="*/ 280355 w 901151"/>
                  <a:gd name="connsiteY19" fmla="*/ 61975 h 2503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01151" h="2503062">
                    <a:moveTo>
                      <a:pt x="360458" y="0"/>
                    </a:moveTo>
                    <a:lnTo>
                      <a:pt x="480619" y="17700"/>
                    </a:lnTo>
                    <a:lnTo>
                      <a:pt x="450583" y="123961"/>
                    </a:lnTo>
                    <a:lnTo>
                      <a:pt x="500636" y="185935"/>
                    </a:lnTo>
                    <a:lnTo>
                      <a:pt x="510656" y="345320"/>
                    </a:lnTo>
                    <a:lnTo>
                      <a:pt x="560722" y="398445"/>
                    </a:lnTo>
                    <a:lnTo>
                      <a:pt x="540694" y="805751"/>
                    </a:lnTo>
                    <a:lnTo>
                      <a:pt x="580738" y="850024"/>
                    </a:lnTo>
                    <a:lnTo>
                      <a:pt x="550701" y="1779747"/>
                    </a:lnTo>
                    <a:lnTo>
                      <a:pt x="901151" y="2266740"/>
                    </a:lnTo>
                    <a:lnTo>
                      <a:pt x="782378" y="2503062"/>
                    </a:lnTo>
                    <a:lnTo>
                      <a:pt x="131766" y="2503062"/>
                    </a:lnTo>
                    <a:lnTo>
                      <a:pt x="0" y="2204765"/>
                    </a:lnTo>
                    <a:lnTo>
                      <a:pt x="40046" y="1576089"/>
                    </a:lnTo>
                    <a:lnTo>
                      <a:pt x="120148" y="1540676"/>
                    </a:lnTo>
                    <a:lnTo>
                      <a:pt x="130170" y="1053683"/>
                    </a:lnTo>
                    <a:lnTo>
                      <a:pt x="220281" y="1009409"/>
                    </a:lnTo>
                    <a:lnTo>
                      <a:pt x="220281" y="283346"/>
                    </a:lnTo>
                    <a:lnTo>
                      <a:pt x="300384" y="230209"/>
                    </a:lnTo>
                    <a:lnTo>
                      <a:pt x="280355" y="61975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13012468-6756-8E0C-F8D1-B08A77749926}"/>
                  </a:ext>
                </a:extLst>
              </p:cNvPr>
              <p:cNvSpPr/>
              <p:nvPr/>
            </p:nvSpPr>
            <p:spPr>
              <a:xfrm>
                <a:off x="6881625" y="2886990"/>
                <a:ext cx="3502318" cy="3625253"/>
              </a:xfrm>
              <a:custGeom>
                <a:avLst/>
                <a:gdLst>
                  <a:gd name="connsiteX0" fmla="*/ 49594 w 2711083"/>
                  <a:gd name="connsiteY0" fmla="*/ 942269 h 2479638"/>
                  <a:gd name="connsiteX1" fmla="*/ 115723 w 2711083"/>
                  <a:gd name="connsiteY1" fmla="*/ 595113 h 2479638"/>
                  <a:gd name="connsiteX2" fmla="*/ 413285 w 2711083"/>
                  <a:gd name="connsiteY2" fmla="*/ 148781 h 2479638"/>
                  <a:gd name="connsiteX3" fmla="*/ 892687 w 2711083"/>
                  <a:gd name="connsiteY3" fmla="*/ 0 h 2479638"/>
                  <a:gd name="connsiteX4" fmla="*/ 1239831 w 2711083"/>
                  <a:gd name="connsiteY4" fmla="*/ 297562 h 2479638"/>
                  <a:gd name="connsiteX5" fmla="*/ 1355542 w 2711083"/>
                  <a:gd name="connsiteY5" fmla="*/ 958804 h 2479638"/>
                  <a:gd name="connsiteX6" fmla="*/ 1421671 w 2711083"/>
                  <a:gd name="connsiteY6" fmla="*/ 1339018 h 2479638"/>
                  <a:gd name="connsiteX7" fmla="*/ 1719233 w 2711083"/>
                  <a:gd name="connsiteY7" fmla="*/ 1372077 h 2479638"/>
                  <a:gd name="connsiteX8" fmla="*/ 1868014 w 2711083"/>
                  <a:gd name="connsiteY8" fmla="*/ 1454729 h 2479638"/>
                  <a:gd name="connsiteX9" fmla="*/ 2033318 w 2711083"/>
                  <a:gd name="connsiteY9" fmla="*/ 1884537 h 2479638"/>
                  <a:gd name="connsiteX10" fmla="*/ 2281287 w 2711083"/>
                  <a:gd name="connsiteY10" fmla="*/ 1752291 h 2479638"/>
                  <a:gd name="connsiteX11" fmla="*/ 2496185 w 2711083"/>
                  <a:gd name="connsiteY11" fmla="*/ 1901073 h 2479638"/>
                  <a:gd name="connsiteX12" fmla="*/ 2545779 w 2711083"/>
                  <a:gd name="connsiteY12" fmla="*/ 2115971 h 2479638"/>
                  <a:gd name="connsiteX13" fmla="*/ 2711083 w 2711083"/>
                  <a:gd name="connsiteY13" fmla="*/ 2314345 h 2479638"/>
                  <a:gd name="connsiteX14" fmla="*/ 1272878 w 2711083"/>
                  <a:gd name="connsiteY14" fmla="*/ 2479638 h 2479638"/>
                  <a:gd name="connsiteX15" fmla="*/ 0 w 2711083"/>
                  <a:gd name="connsiteY15" fmla="*/ 2082900 h 2479638"/>
                  <a:gd name="connsiteX16" fmla="*/ 49594 w 2711083"/>
                  <a:gd name="connsiteY16" fmla="*/ 942269 h 2479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1083" h="2479638">
                    <a:moveTo>
                      <a:pt x="49594" y="942269"/>
                    </a:moveTo>
                    <a:lnTo>
                      <a:pt x="115723" y="595113"/>
                    </a:lnTo>
                    <a:lnTo>
                      <a:pt x="413285" y="148781"/>
                    </a:lnTo>
                    <a:lnTo>
                      <a:pt x="892687" y="0"/>
                    </a:lnTo>
                    <a:lnTo>
                      <a:pt x="1239831" y="297562"/>
                    </a:lnTo>
                    <a:lnTo>
                      <a:pt x="1355542" y="958804"/>
                    </a:lnTo>
                    <a:lnTo>
                      <a:pt x="1421671" y="1339018"/>
                    </a:lnTo>
                    <a:cubicBezTo>
                      <a:pt x="1570452" y="1372077"/>
                      <a:pt x="1719233" y="1372077"/>
                      <a:pt x="1719233" y="1372077"/>
                    </a:cubicBezTo>
                    <a:cubicBezTo>
                      <a:pt x="1834944" y="1388612"/>
                      <a:pt x="1868014" y="1454729"/>
                      <a:pt x="1868014" y="1454729"/>
                    </a:cubicBezTo>
                    <a:cubicBezTo>
                      <a:pt x="1917608" y="1735756"/>
                      <a:pt x="2033318" y="1884537"/>
                      <a:pt x="2033318" y="1884537"/>
                    </a:cubicBezTo>
                    <a:lnTo>
                      <a:pt x="2281287" y="1752291"/>
                    </a:lnTo>
                    <a:cubicBezTo>
                      <a:pt x="2430068" y="1818408"/>
                      <a:pt x="2496185" y="1901073"/>
                      <a:pt x="2496185" y="1901073"/>
                    </a:cubicBezTo>
                    <a:cubicBezTo>
                      <a:pt x="2529244" y="2016783"/>
                      <a:pt x="2545779" y="2115971"/>
                      <a:pt x="2545779" y="2115971"/>
                    </a:cubicBezTo>
                    <a:cubicBezTo>
                      <a:pt x="2595373" y="2182100"/>
                      <a:pt x="2711083" y="2314345"/>
                      <a:pt x="2711083" y="2314345"/>
                    </a:cubicBezTo>
                    <a:lnTo>
                      <a:pt x="1272878" y="2479638"/>
                    </a:lnTo>
                    <a:lnTo>
                      <a:pt x="0" y="2082900"/>
                    </a:lnTo>
                    <a:lnTo>
                      <a:pt x="49594" y="942269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85964A65-F236-1F8F-5F7B-958C2F06C9AA}"/>
                  </a:ext>
                </a:extLst>
              </p:cNvPr>
              <p:cNvSpPr/>
              <p:nvPr/>
            </p:nvSpPr>
            <p:spPr>
              <a:xfrm>
                <a:off x="6441021" y="3311970"/>
                <a:ext cx="5034864" cy="3494215"/>
              </a:xfrm>
              <a:custGeom>
                <a:avLst/>
                <a:gdLst>
                  <a:gd name="connsiteX0" fmla="*/ 85855 w 3441314"/>
                  <a:gd name="connsiteY0" fmla="*/ 274763 h 2110322"/>
                  <a:gd name="connsiteX1" fmla="*/ 463659 w 3441314"/>
                  <a:gd name="connsiteY1" fmla="*/ 0 h 2110322"/>
                  <a:gd name="connsiteX2" fmla="*/ 1064705 w 3441314"/>
                  <a:gd name="connsiteY2" fmla="*/ 309110 h 2110322"/>
                  <a:gd name="connsiteX3" fmla="*/ 944491 w 3441314"/>
                  <a:gd name="connsiteY3" fmla="*/ 704075 h 2110322"/>
                  <a:gd name="connsiteX4" fmla="*/ 1150560 w 3441314"/>
                  <a:gd name="connsiteY4" fmla="*/ 1030358 h 2110322"/>
                  <a:gd name="connsiteX5" fmla="*/ 1425323 w 3441314"/>
                  <a:gd name="connsiteY5" fmla="*/ 961664 h 2110322"/>
                  <a:gd name="connsiteX6" fmla="*/ 1682912 w 3441314"/>
                  <a:gd name="connsiteY6" fmla="*/ 1236427 h 2110322"/>
                  <a:gd name="connsiteX7" fmla="*/ 1992022 w 3441314"/>
                  <a:gd name="connsiteY7" fmla="*/ 1184907 h 2110322"/>
                  <a:gd name="connsiteX8" fmla="*/ 2266785 w 3441314"/>
                  <a:gd name="connsiteY8" fmla="*/ 1270774 h 2110322"/>
                  <a:gd name="connsiteX9" fmla="*/ 2524374 w 3441314"/>
                  <a:gd name="connsiteY9" fmla="*/ 1339468 h 2110322"/>
                  <a:gd name="connsiteX10" fmla="*/ 2916101 w 3441314"/>
                  <a:gd name="connsiteY10" fmla="*/ 1340696 h 2110322"/>
                  <a:gd name="connsiteX11" fmla="*/ 3383009 w 3441314"/>
                  <a:gd name="connsiteY11" fmla="*/ 1682912 h 2110322"/>
                  <a:gd name="connsiteX12" fmla="*/ 3434530 w 3441314"/>
                  <a:gd name="connsiteY12" fmla="*/ 2026368 h 2110322"/>
                  <a:gd name="connsiteX13" fmla="*/ 0 w 3441314"/>
                  <a:gd name="connsiteY13" fmla="*/ 2026368 h 2110322"/>
                  <a:gd name="connsiteX14" fmla="*/ 85855 w 3441314"/>
                  <a:gd name="connsiteY14" fmla="*/ 274763 h 2110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441314" h="2110322">
                    <a:moveTo>
                      <a:pt x="85855" y="274763"/>
                    </a:moveTo>
                    <a:lnTo>
                      <a:pt x="463659" y="0"/>
                    </a:lnTo>
                    <a:lnTo>
                      <a:pt x="1064705" y="309110"/>
                    </a:lnTo>
                    <a:lnTo>
                      <a:pt x="944491" y="704075"/>
                    </a:lnTo>
                    <a:lnTo>
                      <a:pt x="1150560" y="1030358"/>
                    </a:lnTo>
                    <a:lnTo>
                      <a:pt x="1425323" y="961664"/>
                    </a:lnTo>
                    <a:lnTo>
                      <a:pt x="1682912" y="1236427"/>
                    </a:lnTo>
                    <a:lnTo>
                      <a:pt x="1992022" y="1184907"/>
                    </a:lnTo>
                    <a:lnTo>
                      <a:pt x="2266785" y="1270774"/>
                    </a:lnTo>
                    <a:lnTo>
                      <a:pt x="2524374" y="1339468"/>
                    </a:lnTo>
                    <a:lnTo>
                      <a:pt x="2916101" y="1340696"/>
                    </a:lnTo>
                    <a:lnTo>
                      <a:pt x="3383009" y="1682912"/>
                    </a:lnTo>
                    <a:cubicBezTo>
                      <a:pt x="3468877" y="1888981"/>
                      <a:pt x="3434530" y="2026368"/>
                      <a:pt x="3434530" y="2026368"/>
                    </a:cubicBezTo>
                    <a:cubicBezTo>
                      <a:pt x="3417356" y="2215265"/>
                      <a:pt x="0" y="2026368"/>
                      <a:pt x="0" y="2026368"/>
                    </a:cubicBezTo>
                    <a:cubicBezTo>
                      <a:pt x="51508" y="2026380"/>
                      <a:pt x="68682" y="291936"/>
                      <a:pt x="85855" y="27476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415292A-0CD0-1A88-910D-FC8832097B54}"/>
                  </a:ext>
                </a:extLst>
              </p:cNvPr>
              <p:cNvSpPr/>
              <p:nvPr/>
            </p:nvSpPr>
            <p:spPr>
              <a:xfrm flipH="1">
                <a:off x="9641690" y="3051657"/>
                <a:ext cx="350811" cy="784745"/>
              </a:xfrm>
              <a:custGeom>
                <a:avLst/>
                <a:gdLst>
                  <a:gd name="connsiteX0" fmla="*/ 211624 w 211721"/>
                  <a:gd name="connsiteY0" fmla="*/ 3021 h 697367"/>
                  <a:gd name="connsiteX1" fmla="*/ 211624 w 211721"/>
                  <a:gd name="connsiteY1" fmla="*/ 697368 h 697367"/>
                  <a:gd name="connsiteX2" fmla="*/ 1537 w 211721"/>
                  <a:gd name="connsiteY2" fmla="*/ 697368 h 697367"/>
                  <a:gd name="connsiteX3" fmla="*/ 0 w 211721"/>
                  <a:gd name="connsiteY3" fmla="*/ 1059 h 697367"/>
                  <a:gd name="connsiteX4" fmla="*/ 211624 w 211721"/>
                  <a:gd name="connsiteY4" fmla="*/ 3021 h 69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721" h="697367">
                    <a:moveTo>
                      <a:pt x="211624" y="3021"/>
                    </a:moveTo>
                    <a:lnTo>
                      <a:pt x="211624" y="697368"/>
                    </a:lnTo>
                    <a:lnTo>
                      <a:pt x="1537" y="697368"/>
                    </a:lnTo>
                    <a:lnTo>
                      <a:pt x="0" y="1059"/>
                    </a:lnTo>
                    <a:cubicBezTo>
                      <a:pt x="0" y="1047"/>
                      <a:pt x="216967" y="-2322"/>
                      <a:pt x="211624" y="3021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7C3FBE8-7DEA-5598-FED1-9B2F8982D266}"/>
                  </a:ext>
                </a:extLst>
              </p:cNvPr>
              <p:cNvSpPr/>
              <p:nvPr/>
            </p:nvSpPr>
            <p:spPr>
              <a:xfrm flipH="1">
                <a:off x="9971761" y="2431980"/>
                <a:ext cx="183110" cy="894371"/>
              </a:xfrm>
              <a:custGeom>
                <a:avLst/>
                <a:gdLst>
                  <a:gd name="connsiteX0" fmla="*/ 0 w 110510"/>
                  <a:gd name="connsiteY0" fmla="*/ 0 h 794787"/>
                  <a:gd name="connsiteX1" fmla="*/ 12 w 110510"/>
                  <a:gd name="connsiteY1" fmla="*/ 116893 h 794787"/>
                  <a:gd name="connsiteX2" fmla="*/ 14502 w 110510"/>
                  <a:gd name="connsiteY2" fmla="*/ 116893 h 794787"/>
                  <a:gd name="connsiteX3" fmla="*/ 14502 w 110510"/>
                  <a:gd name="connsiteY3" fmla="*/ 794788 h 794787"/>
                  <a:gd name="connsiteX4" fmla="*/ 97828 w 110510"/>
                  <a:gd name="connsiteY4" fmla="*/ 794788 h 794787"/>
                  <a:gd name="connsiteX5" fmla="*/ 97828 w 110510"/>
                  <a:gd name="connsiteY5" fmla="*/ 118902 h 794787"/>
                  <a:gd name="connsiteX6" fmla="*/ 110510 w 110510"/>
                  <a:gd name="connsiteY6" fmla="*/ 118902 h 794787"/>
                  <a:gd name="connsiteX7" fmla="*/ 110097 w 110510"/>
                  <a:gd name="connsiteY7" fmla="*/ 780 h 794787"/>
                  <a:gd name="connsiteX8" fmla="*/ 0 w 110510"/>
                  <a:gd name="connsiteY8" fmla="*/ 0 h 79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510" h="794787">
                    <a:moveTo>
                      <a:pt x="0" y="0"/>
                    </a:moveTo>
                    <a:lnTo>
                      <a:pt x="12" y="116893"/>
                    </a:lnTo>
                    <a:lnTo>
                      <a:pt x="14502" y="116893"/>
                    </a:lnTo>
                    <a:lnTo>
                      <a:pt x="14502" y="794788"/>
                    </a:lnTo>
                    <a:lnTo>
                      <a:pt x="97828" y="794788"/>
                    </a:lnTo>
                    <a:lnTo>
                      <a:pt x="97828" y="118902"/>
                    </a:lnTo>
                    <a:lnTo>
                      <a:pt x="110510" y="118902"/>
                    </a:lnTo>
                    <a:lnTo>
                      <a:pt x="110097" y="780"/>
                    </a:lnTo>
                    <a:cubicBezTo>
                      <a:pt x="110097" y="792"/>
                      <a:pt x="2707" y="3026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CFA6466-E811-4691-A51E-CFB08D31B25E}"/>
                  </a:ext>
                </a:extLst>
              </p:cNvPr>
              <p:cNvSpPr/>
              <p:nvPr/>
            </p:nvSpPr>
            <p:spPr>
              <a:xfrm flipH="1">
                <a:off x="9991149" y="3152785"/>
                <a:ext cx="466283" cy="673867"/>
              </a:xfrm>
              <a:custGeom>
                <a:avLst/>
                <a:gdLst>
                  <a:gd name="connsiteX0" fmla="*/ 135 w 281410"/>
                  <a:gd name="connsiteY0" fmla="*/ 36297 h 598835"/>
                  <a:gd name="connsiteX1" fmla="*/ 135 w 281410"/>
                  <a:gd name="connsiteY1" fmla="*/ 598836 h 598835"/>
                  <a:gd name="connsiteX2" fmla="*/ 281410 w 281410"/>
                  <a:gd name="connsiteY2" fmla="*/ 598836 h 598835"/>
                  <a:gd name="connsiteX3" fmla="*/ 281410 w 281410"/>
                  <a:gd name="connsiteY3" fmla="*/ 24194 h 598835"/>
                  <a:gd name="connsiteX4" fmla="*/ 245113 w 281410"/>
                  <a:gd name="connsiteY4" fmla="*/ 24194 h 598835"/>
                  <a:gd name="connsiteX5" fmla="*/ 245113 w 281410"/>
                  <a:gd name="connsiteY5" fmla="*/ 90737 h 598835"/>
                  <a:gd name="connsiteX6" fmla="*/ 208816 w 281410"/>
                  <a:gd name="connsiteY6" fmla="*/ 90737 h 598835"/>
                  <a:gd name="connsiteX7" fmla="*/ 208816 w 281410"/>
                  <a:gd name="connsiteY7" fmla="*/ 9077 h 598835"/>
                  <a:gd name="connsiteX8" fmla="*/ 166480 w 281410"/>
                  <a:gd name="connsiteY8" fmla="*/ 9077 h 598835"/>
                  <a:gd name="connsiteX9" fmla="*/ 166480 w 281410"/>
                  <a:gd name="connsiteY9" fmla="*/ 84685 h 598835"/>
                  <a:gd name="connsiteX10" fmla="*/ 124143 w 281410"/>
                  <a:gd name="connsiteY10" fmla="*/ 84685 h 598835"/>
                  <a:gd name="connsiteX11" fmla="*/ 124143 w 281410"/>
                  <a:gd name="connsiteY11" fmla="*/ 3026 h 598835"/>
                  <a:gd name="connsiteX12" fmla="*/ 78781 w 281410"/>
                  <a:gd name="connsiteY12" fmla="*/ 3026 h 598835"/>
                  <a:gd name="connsiteX13" fmla="*/ 78781 w 281410"/>
                  <a:gd name="connsiteY13" fmla="*/ 78634 h 598835"/>
                  <a:gd name="connsiteX14" fmla="*/ 45509 w 281410"/>
                  <a:gd name="connsiteY14" fmla="*/ 78634 h 598835"/>
                  <a:gd name="connsiteX15" fmla="*/ 45509 w 281410"/>
                  <a:gd name="connsiteY15" fmla="*/ 0 h 598835"/>
                  <a:gd name="connsiteX16" fmla="*/ 135 w 281410"/>
                  <a:gd name="connsiteY16" fmla="*/ 36297 h 598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1410" h="598835">
                    <a:moveTo>
                      <a:pt x="135" y="36297"/>
                    </a:moveTo>
                    <a:lnTo>
                      <a:pt x="135" y="598836"/>
                    </a:lnTo>
                    <a:lnTo>
                      <a:pt x="281410" y="598836"/>
                    </a:lnTo>
                    <a:lnTo>
                      <a:pt x="281410" y="24194"/>
                    </a:lnTo>
                    <a:lnTo>
                      <a:pt x="245113" y="24194"/>
                    </a:lnTo>
                    <a:lnTo>
                      <a:pt x="245113" y="90737"/>
                    </a:lnTo>
                    <a:lnTo>
                      <a:pt x="208816" y="90737"/>
                    </a:lnTo>
                    <a:lnTo>
                      <a:pt x="208816" y="9077"/>
                    </a:lnTo>
                    <a:lnTo>
                      <a:pt x="166480" y="9077"/>
                    </a:lnTo>
                    <a:lnTo>
                      <a:pt x="166480" y="84685"/>
                    </a:lnTo>
                    <a:lnTo>
                      <a:pt x="124143" y="84685"/>
                    </a:lnTo>
                    <a:lnTo>
                      <a:pt x="124143" y="3026"/>
                    </a:lnTo>
                    <a:lnTo>
                      <a:pt x="78781" y="3026"/>
                    </a:lnTo>
                    <a:lnTo>
                      <a:pt x="78781" y="78634"/>
                    </a:lnTo>
                    <a:lnTo>
                      <a:pt x="45509" y="78634"/>
                    </a:lnTo>
                    <a:lnTo>
                      <a:pt x="45509" y="0"/>
                    </a:lnTo>
                    <a:cubicBezTo>
                      <a:pt x="45509" y="0"/>
                      <a:pt x="-2879" y="33271"/>
                      <a:pt x="135" y="3629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85F58DB-81DA-BBF6-5551-73A6E8EE09CF}"/>
                  </a:ext>
                </a:extLst>
              </p:cNvPr>
              <p:cNvSpPr/>
              <p:nvPr/>
            </p:nvSpPr>
            <p:spPr>
              <a:xfrm flipH="1">
                <a:off x="8610047" y="4308080"/>
                <a:ext cx="2634470" cy="2549920"/>
              </a:xfrm>
              <a:custGeom>
                <a:avLst/>
                <a:gdLst>
                  <a:gd name="connsiteX0" fmla="*/ 986320 w 2634470"/>
                  <a:gd name="connsiteY0" fmla="*/ 0 h 2549920"/>
                  <a:gd name="connsiteX1" fmla="*/ 655881 w 2634470"/>
                  <a:gd name="connsiteY1" fmla="*/ 204611 h 2549920"/>
                  <a:gd name="connsiteX2" fmla="*/ 685040 w 2634470"/>
                  <a:gd name="connsiteY2" fmla="*/ 323422 h 2549920"/>
                  <a:gd name="connsiteX3" fmla="*/ 597579 w 2634470"/>
                  <a:gd name="connsiteY3" fmla="*/ 356419 h 2549920"/>
                  <a:gd name="connsiteX4" fmla="*/ 597579 w 2634470"/>
                  <a:gd name="connsiteY4" fmla="*/ 528032 h 2549920"/>
                  <a:gd name="connsiteX5" fmla="*/ 403188 w 2634470"/>
                  <a:gd name="connsiteY5" fmla="*/ 640232 h 2549920"/>
                  <a:gd name="connsiteX6" fmla="*/ 344886 w 2634470"/>
                  <a:gd name="connsiteY6" fmla="*/ 1735890 h 2549920"/>
                  <a:gd name="connsiteX7" fmla="*/ 63034 w 2634470"/>
                  <a:gd name="connsiteY7" fmla="*/ 1861298 h 2549920"/>
                  <a:gd name="connsiteX8" fmla="*/ 0 w 2634470"/>
                  <a:gd name="connsiteY8" fmla="*/ 2549920 h 2549920"/>
                  <a:gd name="connsiteX9" fmla="*/ 2516327 w 2634470"/>
                  <a:gd name="connsiteY9" fmla="*/ 2549920 h 2549920"/>
                  <a:gd name="connsiteX10" fmla="*/ 2521881 w 2634470"/>
                  <a:gd name="connsiteY10" fmla="*/ 2237521 h 2549920"/>
                  <a:gd name="connsiteX11" fmla="*/ 2634470 w 2634470"/>
                  <a:gd name="connsiteY11" fmla="*/ 1494305 h 2549920"/>
                  <a:gd name="connsiteX12" fmla="*/ 2492721 w 2634470"/>
                  <a:gd name="connsiteY12" fmla="*/ 1445479 h 2549920"/>
                  <a:gd name="connsiteX13" fmla="*/ 2473273 w 2634470"/>
                  <a:gd name="connsiteY13" fmla="*/ 811845 h 2549920"/>
                  <a:gd name="connsiteX14" fmla="*/ 2035944 w 2634470"/>
                  <a:gd name="connsiteY14" fmla="*/ 561029 h 2549920"/>
                  <a:gd name="connsiteX15" fmla="*/ 2006783 w 2634470"/>
                  <a:gd name="connsiteY15" fmla="*/ 679841 h 2549920"/>
                  <a:gd name="connsiteX16" fmla="*/ 1831839 w 2634470"/>
                  <a:gd name="connsiteY16" fmla="*/ 613832 h 2549920"/>
                  <a:gd name="connsiteX17" fmla="*/ 1792965 w 2634470"/>
                  <a:gd name="connsiteY17" fmla="*/ 435622 h 2549920"/>
                  <a:gd name="connsiteX18" fmla="*/ 1588880 w 2634470"/>
                  <a:gd name="connsiteY18" fmla="*/ 396027 h 2549920"/>
                  <a:gd name="connsiteX19" fmla="*/ 1336189 w 2634470"/>
                  <a:gd name="connsiteY19" fmla="*/ 343225 h 2549920"/>
                  <a:gd name="connsiteX20" fmla="*/ 1268154 w 2634470"/>
                  <a:gd name="connsiteY20" fmla="*/ 264023 h 2549920"/>
                  <a:gd name="connsiteX21" fmla="*/ 1005748 w 2634470"/>
                  <a:gd name="connsiteY21" fmla="*/ 244219 h 2549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34470" h="2549920">
                    <a:moveTo>
                      <a:pt x="986320" y="0"/>
                    </a:moveTo>
                    <a:lnTo>
                      <a:pt x="655881" y="204611"/>
                    </a:lnTo>
                    <a:lnTo>
                      <a:pt x="685040" y="323422"/>
                    </a:lnTo>
                    <a:lnTo>
                      <a:pt x="597579" y="356419"/>
                    </a:lnTo>
                    <a:lnTo>
                      <a:pt x="597579" y="528032"/>
                    </a:lnTo>
                    <a:lnTo>
                      <a:pt x="403188" y="640232"/>
                    </a:lnTo>
                    <a:lnTo>
                      <a:pt x="344886" y="1735890"/>
                    </a:lnTo>
                    <a:lnTo>
                      <a:pt x="63034" y="1861298"/>
                    </a:lnTo>
                    <a:lnTo>
                      <a:pt x="0" y="2549920"/>
                    </a:lnTo>
                    <a:lnTo>
                      <a:pt x="2516327" y="2549920"/>
                    </a:lnTo>
                    <a:lnTo>
                      <a:pt x="2521881" y="2237521"/>
                    </a:lnTo>
                    <a:lnTo>
                      <a:pt x="2634470" y="1494305"/>
                    </a:lnTo>
                    <a:lnTo>
                      <a:pt x="2492721" y="1445479"/>
                    </a:lnTo>
                    <a:lnTo>
                      <a:pt x="2473273" y="811845"/>
                    </a:lnTo>
                    <a:lnTo>
                      <a:pt x="2035944" y="561029"/>
                    </a:lnTo>
                    <a:lnTo>
                      <a:pt x="2006783" y="679841"/>
                    </a:lnTo>
                    <a:lnTo>
                      <a:pt x="1831839" y="613832"/>
                    </a:lnTo>
                    <a:lnTo>
                      <a:pt x="1792965" y="435622"/>
                    </a:lnTo>
                    <a:lnTo>
                      <a:pt x="1588880" y="396027"/>
                    </a:lnTo>
                    <a:lnTo>
                      <a:pt x="1336189" y="343225"/>
                    </a:lnTo>
                    <a:lnTo>
                      <a:pt x="1268154" y="264023"/>
                    </a:lnTo>
                    <a:lnTo>
                      <a:pt x="1005748" y="244219"/>
                    </a:lnTo>
                    <a:close/>
                  </a:path>
                </a:pathLst>
              </a:custGeom>
              <a:solidFill>
                <a:srgbClr val="FFBD55"/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8EB6491-C0D7-B8F6-3877-B7EE161A6871}"/>
                  </a:ext>
                </a:extLst>
              </p:cNvPr>
              <p:cNvSpPr/>
              <p:nvPr/>
            </p:nvSpPr>
            <p:spPr>
              <a:xfrm flipH="1">
                <a:off x="10545416" y="3317083"/>
                <a:ext cx="154164" cy="631160"/>
              </a:xfrm>
              <a:custGeom>
                <a:avLst/>
                <a:gdLst>
                  <a:gd name="connsiteX0" fmla="*/ 721 w 93041"/>
                  <a:gd name="connsiteY0" fmla="*/ 650 h 560883"/>
                  <a:gd name="connsiteX1" fmla="*/ 0 w 93041"/>
                  <a:gd name="connsiteY1" fmla="*/ 75265 h 560883"/>
                  <a:gd name="connsiteX2" fmla="*/ 10566 w 93041"/>
                  <a:gd name="connsiteY2" fmla="*/ 75466 h 560883"/>
                  <a:gd name="connsiteX3" fmla="*/ 15507 w 93041"/>
                  <a:gd name="connsiteY3" fmla="*/ 519647 h 560883"/>
                  <a:gd name="connsiteX4" fmla="*/ 71601 w 93041"/>
                  <a:gd name="connsiteY4" fmla="*/ 560884 h 560883"/>
                  <a:gd name="connsiteX5" fmla="*/ 71601 w 93041"/>
                  <a:gd name="connsiteY5" fmla="*/ 77534 h 560883"/>
                  <a:gd name="connsiteX6" fmla="*/ 93041 w 93041"/>
                  <a:gd name="connsiteY6" fmla="*/ 77534 h 560883"/>
                  <a:gd name="connsiteX7" fmla="*/ 93041 w 93041"/>
                  <a:gd name="connsiteY7" fmla="*/ 0 h 560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041" h="560883">
                    <a:moveTo>
                      <a:pt x="721" y="650"/>
                    </a:moveTo>
                    <a:lnTo>
                      <a:pt x="0" y="75265"/>
                    </a:lnTo>
                    <a:lnTo>
                      <a:pt x="10566" y="75466"/>
                    </a:lnTo>
                    <a:lnTo>
                      <a:pt x="15507" y="519647"/>
                    </a:lnTo>
                    <a:lnTo>
                      <a:pt x="71601" y="560884"/>
                    </a:lnTo>
                    <a:lnTo>
                      <a:pt x="71601" y="77534"/>
                    </a:lnTo>
                    <a:lnTo>
                      <a:pt x="93041" y="77534"/>
                    </a:lnTo>
                    <a:lnTo>
                      <a:pt x="93041" y="0"/>
                    </a:lnTo>
                    <a:close/>
                  </a:path>
                </a:pathLst>
              </a:custGeom>
              <a:solidFill>
                <a:srgbClr val="FF9E0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E0A746E-C9AA-0CFB-299D-306B7B36F96F}"/>
                  </a:ext>
                </a:extLst>
              </p:cNvPr>
              <p:cNvSpPr/>
              <p:nvPr/>
            </p:nvSpPr>
            <p:spPr>
              <a:xfrm flipH="1">
                <a:off x="10484705" y="2694207"/>
                <a:ext cx="259682" cy="607034"/>
              </a:xfrm>
              <a:custGeom>
                <a:avLst/>
                <a:gdLst>
                  <a:gd name="connsiteX0" fmla="*/ 80832 w 156723"/>
                  <a:gd name="connsiteY0" fmla="*/ 0 h 539443"/>
                  <a:gd name="connsiteX1" fmla="*/ 0 w 156723"/>
                  <a:gd name="connsiteY1" fmla="*/ 539444 h 539443"/>
                  <a:gd name="connsiteX2" fmla="*/ 156724 w 156723"/>
                  <a:gd name="connsiteY2" fmla="*/ 539444 h 539443"/>
                  <a:gd name="connsiteX3" fmla="*/ 80832 w 156723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24" y="539444"/>
                    </a:lnTo>
                    <a:cubicBezTo>
                      <a:pt x="156724" y="539444"/>
                      <a:pt x="80832" y="493254"/>
                      <a:pt x="80832" y="0"/>
                    </a:cubicBezTo>
                    <a:close/>
                  </a:path>
                </a:pathLst>
              </a:custGeom>
              <a:solidFill>
                <a:srgbClr val="FF9E0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7C4A202-B0F2-70AC-CEDF-7B9D156EEF8A}"/>
                  </a:ext>
                </a:extLst>
              </p:cNvPr>
              <p:cNvSpPr/>
              <p:nvPr/>
            </p:nvSpPr>
            <p:spPr>
              <a:xfrm flipH="1">
                <a:off x="9417614" y="2996614"/>
                <a:ext cx="186987" cy="437097"/>
              </a:xfrm>
              <a:custGeom>
                <a:avLst/>
                <a:gdLst>
                  <a:gd name="connsiteX0" fmla="*/ 58210 w 112850"/>
                  <a:gd name="connsiteY0" fmla="*/ 0 h 388428"/>
                  <a:gd name="connsiteX1" fmla="*/ 0 w 112850"/>
                  <a:gd name="connsiteY1" fmla="*/ 388429 h 388428"/>
                  <a:gd name="connsiteX2" fmla="*/ 112851 w 112850"/>
                  <a:gd name="connsiteY2" fmla="*/ 388429 h 388428"/>
                  <a:gd name="connsiteX3" fmla="*/ 58210 w 112850"/>
                  <a:gd name="connsiteY3" fmla="*/ 0 h 38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850" h="388428">
                    <a:moveTo>
                      <a:pt x="58210" y="0"/>
                    </a:moveTo>
                    <a:cubicBezTo>
                      <a:pt x="58210" y="0"/>
                      <a:pt x="67713" y="292208"/>
                      <a:pt x="0" y="388429"/>
                    </a:cubicBezTo>
                    <a:lnTo>
                      <a:pt x="112851" y="388429"/>
                    </a:lnTo>
                    <a:cubicBezTo>
                      <a:pt x="112851" y="388417"/>
                      <a:pt x="58210" y="355158"/>
                      <a:pt x="58210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42492F0-D007-3C1C-F68E-B7BBB1F7EEFE}"/>
                  </a:ext>
                </a:extLst>
              </p:cNvPr>
              <p:cNvSpPr/>
              <p:nvPr/>
            </p:nvSpPr>
            <p:spPr>
              <a:xfrm flipH="1">
                <a:off x="9439176" y="3453038"/>
                <a:ext cx="555302" cy="1121166"/>
              </a:xfrm>
              <a:custGeom>
                <a:avLst/>
                <a:gdLst>
                  <a:gd name="connsiteX0" fmla="*/ 295281 w 335135"/>
                  <a:gd name="connsiteY0" fmla="*/ 278970 h 996329"/>
                  <a:gd name="connsiteX1" fmla="*/ 317017 w 335135"/>
                  <a:gd name="connsiteY1" fmla="*/ 206507 h 996329"/>
                  <a:gd name="connsiteX2" fmla="*/ 335136 w 335135"/>
                  <a:gd name="connsiteY2" fmla="*/ 204698 h 996329"/>
                  <a:gd name="connsiteX3" fmla="*/ 335136 w 335135"/>
                  <a:gd name="connsiteY3" fmla="*/ 0 h 996329"/>
                  <a:gd name="connsiteX4" fmla="*/ 253618 w 335135"/>
                  <a:gd name="connsiteY4" fmla="*/ 0 h 996329"/>
                  <a:gd name="connsiteX5" fmla="*/ 253618 w 335135"/>
                  <a:gd name="connsiteY5" fmla="*/ 226434 h 996329"/>
                  <a:gd name="connsiteX6" fmla="*/ 253618 w 335135"/>
                  <a:gd name="connsiteY6" fmla="*/ 268097 h 996329"/>
                  <a:gd name="connsiteX7" fmla="*/ 231883 w 335135"/>
                  <a:gd name="connsiteY7" fmla="*/ 268097 h 996329"/>
                  <a:gd name="connsiteX8" fmla="*/ 231883 w 335135"/>
                  <a:gd name="connsiteY8" fmla="*/ 219189 h 996329"/>
                  <a:gd name="connsiteX9" fmla="*/ 201082 w 335135"/>
                  <a:gd name="connsiteY9" fmla="*/ 219189 h 996329"/>
                  <a:gd name="connsiteX10" fmla="*/ 201082 w 335135"/>
                  <a:gd name="connsiteY10" fmla="*/ 271725 h 996329"/>
                  <a:gd name="connsiteX11" fmla="*/ 157610 w 335135"/>
                  <a:gd name="connsiteY11" fmla="*/ 271725 h 996329"/>
                  <a:gd name="connsiteX12" fmla="*/ 157610 w 335135"/>
                  <a:gd name="connsiteY12" fmla="*/ 213752 h 996329"/>
                  <a:gd name="connsiteX13" fmla="*/ 126809 w 335135"/>
                  <a:gd name="connsiteY13" fmla="*/ 213752 h 996329"/>
                  <a:gd name="connsiteX14" fmla="*/ 126809 w 335135"/>
                  <a:gd name="connsiteY14" fmla="*/ 273534 h 996329"/>
                  <a:gd name="connsiteX15" fmla="*/ 106882 w 335135"/>
                  <a:gd name="connsiteY15" fmla="*/ 273534 h 996329"/>
                  <a:gd name="connsiteX16" fmla="*/ 106882 w 335135"/>
                  <a:gd name="connsiteY16" fmla="*/ 219189 h 996329"/>
                  <a:gd name="connsiteX17" fmla="*/ 67027 w 335135"/>
                  <a:gd name="connsiteY17" fmla="*/ 219189 h 996329"/>
                  <a:gd name="connsiteX18" fmla="*/ 67027 w 335135"/>
                  <a:gd name="connsiteY18" fmla="*/ 277162 h 996329"/>
                  <a:gd name="connsiteX19" fmla="*/ 34418 w 335135"/>
                  <a:gd name="connsiteY19" fmla="*/ 277162 h 996329"/>
                  <a:gd name="connsiteX20" fmla="*/ 34418 w 335135"/>
                  <a:gd name="connsiteY20" fmla="*/ 215572 h 996329"/>
                  <a:gd name="connsiteX21" fmla="*/ 0 w 335135"/>
                  <a:gd name="connsiteY21" fmla="*/ 215572 h 996329"/>
                  <a:gd name="connsiteX22" fmla="*/ 0 w 335135"/>
                  <a:gd name="connsiteY22" fmla="*/ 996330 h 996329"/>
                  <a:gd name="connsiteX23" fmla="*/ 302526 w 335135"/>
                  <a:gd name="connsiteY23" fmla="*/ 996330 h 996329"/>
                  <a:gd name="connsiteX24" fmla="*/ 295281 w 335135"/>
                  <a:gd name="connsiteY24" fmla="*/ 278970 h 99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35135" h="996329">
                    <a:moveTo>
                      <a:pt x="295281" y="278970"/>
                    </a:moveTo>
                    <a:lnTo>
                      <a:pt x="317017" y="206507"/>
                    </a:lnTo>
                    <a:lnTo>
                      <a:pt x="335136" y="204698"/>
                    </a:lnTo>
                    <a:lnTo>
                      <a:pt x="335136" y="0"/>
                    </a:lnTo>
                    <a:lnTo>
                      <a:pt x="253618" y="0"/>
                    </a:lnTo>
                    <a:lnTo>
                      <a:pt x="253618" y="226434"/>
                    </a:lnTo>
                    <a:lnTo>
                      <a:pt x="253618" y="268097"/>
                    </a:lnTo>
                    <a:lnTo>
                      <a:pt x="231883" y="268097"/>
                    </a:lnTo>
                    <a:lnTo>
                      <a:pt x="231883" y="219189"/>
                    </a:lnTo>
                    <a:lnTo>
                      <a:pt x="201082" y="219189"/>
                    </a:lnTo>
                    <a:lnTo>
                      <a:pt x="201082" y="271725"/>
                    </a:lnTo>
                    <a:lnTo>
                      <a:pt x="157610" y="271725"/>
                    </a:lnTo>
                    <a:lnTo>
                      <a:pt x="157610" y="213752"/>
                    </a:lnTo>
                    <a:lnTo>
                      <a:pt x="126809" y="213752"/>
                    </a:lnTo>
                    <a:lnTo>
                      <a:pt x="126809" y="273534"/>
                    </a:lnTo>
                    <a:lnTo>
                      <a:pt x="106882" y="273534"/>
                    </a:lnTo>
                    <a:lnTo>
                      <a:pt x="106882" y="219189"/>
                    </a:lnTo>
                    <a:lnTo>
                      <a:pt x="67027" y="219189"/>
                    </a:lnTo>
                    <a:lnTo>
                      <a:pt x="67027" y="277162"/>
                    </a:lnTo>
                    <a:lnTo>
                      <a:pt x="34418" y="277162"/>
                    </a:lnTo>
                    <a:lnTo>
                      <a:pt x="34418" y="215572"/>
                    </a:lnTo>
                    <a:lnTo>
                      <a:pt x="0" y="215572"/>
                    </a:lnTo>
                    <a:lnTo>
                      <a:pt x="0" y="996330"/>
                    </a:lnTo>
                    <a:lnTo>
                      <a:pt x="302526" y="996330"/>
                    </a:lnTo>
                    <a:cubicBezTo>
                      <a:pt x="302526" y="996330"/>
                      <a:pt x="298000" y="281689"/>
                      <a:pt x="295281" y="278970"/>
                    </a:cubicBezTo>
                    <a:close/>
                  </a:path>
                </a:pathLst>
              </a:custGeom>
              <a:solidFill>
                <a:srgbClr val="FFBD55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BF2E1F5-086C-9C0D-AFED-852C5B1BF26D}"/>
                  </a:ext>
                </a:extLst>
              </p:cNvPr>
              <p:cNvSpPr/>
              <p:nvPr/>
            </p:nvSpPr>
            <p:spPr>
              <a:xfrm flipH="1">
                <a:off x="8789574" y="4088335"/>
                <a:ext cx="196838" cy="952148"/>
              </a:xfrm>
              <a:custGeom>
                <a:avLst/>
                <a:gdLst>
                  <a:gd name="connsiteX0" fmla="*/ 35706 w 118795"/>
                  <a:gd name="connsiteY0" fmla="*/ 14148 h 846130"/>
                  <a:gd name="connsiteX1" fmla="*/ 30470 w 118795"/>
                  <a:gd name="connsiteY1" fmla="*/ 282965 h 846130"/>
                  <a:gd name="connsiteX2" fmla="*/ 16511 w 118795"/>
                  <a:gd name="connsiteY2" fmla="*/ 237579 h 846130"/>
                  <a:gd name="connsiteX3" fmla="*/ 24076 w 118795"/>
                  <a:gd name="connsiteY3" fmla="*/ 16062 h 846130"/>
                  <a:gd name="connsiteX4" fmla="*/ 16854 w 118795"/>
                  <a:gd name="connsiteY4" fmla="*/ 18473 h 846130"/>
                  <a:gd name="connsiteX5" fmla="*/ 14443 w 118795"/>
                  <a:gd name="connsiteY5" fmla="*/ 65833 h 846130"/>
                  <a:gd name="connsiteX6" fmla="*/ 6418 w 118795"/>
                  <a:gd name="connsiteY6" fmla="*/ 59415 h 846130"/>
                  <a:gd name="connsiteX7" fmla="*/ 8829 w 118795"/>
                  <a:gd name="connsiteY7" fmla="*/ 17670 h 846130"/>
                  <a:gd name="connsiteX8" fmla="*/ 2411 w 118795"/>
                  <a:gd name="connsiteY8" fmla="*/ 13651 h 846130"/>
                  <a:gd name="connsiteX9" fmla="*/ 0 w 118795"/>
                  <a:gd name="connsiteY9" fmla="*/ 63422 h 846130"/>
                  <a:gd name="connsiteX10" fmla="*/ 12847 w 118795"/>
                  <a:gd name="connsiteY10" fmla="*/ 74662 h 846130"/>
                  <a:gd name="connsiteX11" fmla="*/ 9632 w 118795"/>
                  <a:gd name="connsiteY11" fmla="*/ 166983 h 846130"/>
                  <a:gd name="connsiteX12" fmla="*/ 5614 w 118795"/>
                  <a:gd name="connsiteY12" fmla="*/ 237626 h 846130"/>
                  <a:gd name="connsiteX13" fmla="*/ 14443 w 118795"/>
                  <a:gd name="connsiteY13" fmla="*/ 289005 h 846130"/>
                  <a:gd name="connsiteX14" fmla="*/ 28898 w 118795"/>
                  <a:gd name="connsiteY14" fmla="*/ 297030 h 846130"/>
                  <a:gd name="connsiteX15" fmla="*/ 4019 w 118795"/>
                  <a:gd name="connsiteY15" fmla="*/ 846130 h 846130"/>
                  <a:gd name="connsiteX16" fmla="*/ 29702 w 118795"/>
                  <a:gd name="connsiteY16" fmla="*/ 845327 h 846130"/>
                  <a:gd name="connsiteX17" fmla="*/ 36923 w 118795"/>
                  <a:gd name="connsiteY17" fmla="*/ 595656 h 846130"/>
                  <a:gd name="connsiteX18" fmla="*/ 69036 w 118795"/>
                  <a:gd name="connsiteY18" fmla="*/ 576391 h 846130"/>
                  <a:gd name="connsiteX19" fmla="*/ 85891 w 118795"/>
                  <a:gd name="connsiteY19" fmla="*/ 500121 h 846130"/>
                  <a:gd name="connsiteX20" fmla="*/ 62607 w 118795"/>
                  <a:gd name="connsiteY20" fmla="*/ 568354 h 846130"/>
                  <a:gd name="connsiteX21" fmla="*/ 39323 w 118795"/>
                  <a:gd name="connsiteY21" fmla="*/ 577183 h 846130"/>
                  <a:gd name="connsiteX22" fmla="*/ 49759 w 118795"/>
                  <a:gd name="connsiteY22" fmla="*/ 213527 h 846130"/>
                  <a:gd name="connsiteX23" fmla="*/ 72239 w 118795"/>
                  <a:gd name="connsiteY23" fmla="*/ 190243 h 846130"/>
                  <a:gd name="connsiteX24" fmla="*/ 88290 w 118795"/>
                  <a:gd name="connsiteY24" fmla="*/ 156523 h 846130"/>
                  <a:gd name="connsiteX25" fmla="*/ 84271 w 118795"/>
                  <a:gd name="connsiteY25" fmla="*/ 154111 h 846130"/>
                  <a:gd name="connsiteX26" fmla="*/ 77853 w 118795"/>
                  <a:gd name="connsiteY26" fmla="*/ 167763 h 846130"/>
                  <a:gd name="connsiteX27" fmla="*/ 80265 w 118795"/>
                  <a:gd name="connsiteY27" fmla="*/ 124410 h 846130"/>
                  <a:gd name="connsiteX28" fmla="*/ 106752 w 118795"/>
                  <a:gd name="connsiteY28" fmla="*/ 105144 h 846130"/>
                  <a:gd name="connsiteX29" fmla="*/ 118796 w 118795"/>
                  <a:gd name="connsiteY29" fmla="*/ 73835 h 846130"/>
                  <a:gd name="connsiteX30" fmla="*/ 110770 w 118795"/>
                  <a:gd name="connsiteY30" fmla="*/ 74638 h 846130"/>
                  <a:gd name="connsiteX31" fmla="*/ 101137 w 118795"/>
                  <a:gd name="connsiteY31" fmla="*/ 100322 h 846130"/>
                  <a:gd name="connsiteX32" fmla="*/ 81872 w 118795"/>
                  <a:gd name="connsiteY32" fmla="*/ 113973 h 846130"/>
                  <a:gd name="connsiteX33" fmla="*/ 85891 w 118795"/>
                  <a:gd name="connsiteY33" fmla="*/ 78645 h 846130"/>
                  <a:gd name="connsiteX34" fmla="*/ 97934 w 118795"/>
                  <a:gd name="connsiteY34" fmla="*/ 69816 h 846130"/>
                  <a:gd name="connsiteX35" fmla="*/ 97131 w 118795"/>
                  <a:gd name="connsiteY35" fmla="*/ 33697 h 846130"/>
                  <a:gd name="connsiteX36" fmla="*/ 92309 w 118795"/>
                  <a:gd name="connsiteY36" fmla="*/ 32089 h 846130"/>
                  <a:gd name="connsiteX37" fmla="*/ 93112 w 118795"/>
                  <a:gd name="connsiteY37" fmla="*/ 64202 h 846130"/>
                  <a:gd name="connsiteX38" fmla="*/ 86694 w 118795"/>
                  <a:gd name="connsiteY38" fmla="*/ 68221 h 846130"/>
                  <a:gd name="connsiteX39" fmla="*/ 85087 w 118795"/>
                  <a:gd name="connsiteY39" fmla="*/ 31297 h 846130"/>
                  <a:gd name="connsiteX40" fmla="*/ 80265 w 118795"/>
                  <a:gd name="connsiteY40" fmla="*/ 28082 h 846130"/>
                  <a:gd name="connsiteX41" fmla="*/ 71435 w 118795"/>
                  <a:gd name="connsiteY41" fmla="*/ 174192 h 846130"/>
                  <a:gd name="connsiteX42" fmla="*/ 66613 w 118795"/>
                  <a:gd name="connsiteY42" fmla="*/ 184629 h 846130"/>
                  <a:gd name="connsiteX43" fmla="*/ 50563 w 118795"/>
                  <a:gd name="connsiteY43" fmla="*/ 198280 h 846130"/>
                  <a:gd name="connsiteX44" fmla="*/ 50563 w 118795"/>
                  <a:gd name="connsiteY44" fmla="*/ 138877 h 846130"/>
                  <a:gd name="connsiteX45" fmla="*/ 47348 w 118795"/>
                  <a:gd name="connsiteY45" fmla="*/ 48163 h 846130"/>
                  <a:gd name="connsiteX46" fmla="*/ 67417 w 118795"/>
                  <a:gd name="connsiteY46" fmla="*/ 31309 h 846130"/>
                  <a:gd name="connsiteX47" fmla="*/ 68221 w 118795"/>
                  <a:gd name="connsiteY47" fmla="*/ 0 h 846130"/>
                  <a:gd name="connsiteX48" fmla="*/ 59392 w 118795"/>
                  <a:gd name="connsiteY48" fmla="*/ 804 h 846130"/>
                  <a:gd name="connsiteX49" fmla="*/ 61803 w 118795"/>
                  <a:gd name="connsiteY49" fmla="*/ 26487 h 846130"/>
                  <a:gd name="connsiteX50" fmla="*/ 47348 w 118795"/>
                  <a:gd name="connsiteY50" fmla="*/ 37727 h 846130"/>
                  <a:gd name="connsiteX51" fmla="*/ 48151 w 118795"/>
                  <a:gd name="connsiteY51" fmla="*/ 5614 h 846130"/>
                  <a:gd name="connsiteX52" fmla="*/ 35706 w 118795"/>
                  <a:gd name="connsiteY52" fmla="*/ 14148 h 84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18795" h="846130">
                    <a:moveTo>
                      <a:pt x="35706" y="14148"/>
                    </a:moveTo>
                    <a:lnTo>
                      <a:pt x="30470" y="282965"/>
                    </a:lnTo>
                    <a:lnTo>
                      <a:pt x="16511" y="237579"/>
                    </a:lnTo>
                    <a:lnTo>
                      <a:pt x="24076" y="16062"/>
                    </a:lnTo>
                    <a:lnTo>
                      <a:pt x="16854" y="18473"/>
                    </a:lnTo>
                    <a:lnTo>
                      <a:pt x="14443" y="65833"/>
                    </a:lnTo>
                    <a:lnTo>
                      <a:pt x="6418" y="59415"/>
                    </a:lnTo>
                    <a:lnTo>
                      <a:pt x="8829" y="17670"/>
                    </a:lnTo>
                    <a:cubicBezTo>
                      <a:pt x="-1608" y="16866"/>
                      <a:pt x="2411" y="13651"/>
                      <a:pt x="2411" y="13651"/>
                    </a:cubicBezTo>
                    <a:lnTo>
                      <a:pt x="0" y="63422"/>
                    </a:lnTo>
                    <a:lnTo>
                      <a:pt x="12847" y="74662"/>
                    </a:lnTo>
                    <a:lnTo>
                      <a:pt x="9632" y="166983"/>
                    </a:lnTo>
                    <a:lnTo>
                      <a:pt x="5614" y="237626"/>
                    </a:lnTo>
                    <a:lnTo>
                      <a:pt x="14443" y="289005"/>
                    </a:lnTo>
                    <a:lnTo>
                      <a:pt x="28898" y="297030"/>
                    </a:lnTo>
                    <a:lnTo>
                      <a:pt x="4019" y="846130"/>
                    </a:lnTo>
                    <a:lnTo>
                      <a:pt x="29702" y="845327"/>
                    </a:lnTo>
                    <a:lnTo>
                      <a:pt x="36923" y="595656"/>
                    </a:lnTo>
                    <a:lnTo>
                      <a:pt x="69036" y="576391"/>
                    </a:lnTo>
                    <a:lnTo>
                      <a:pt x="85891" y="500121"/>
                    </a:lnTo>
                    <a:lnTo>
                      <a:pt x="62607" y="568354"/>
                    </a:lnTo>
                    <a:lnTo>
                      <a:pt x="39323" y="577183"/>
                    </a:lnTo>
                    <a:lnTo>
                      <a:pt x="49759" y="213527"/>
                    </a:lnTo>
                    <a:lnTo>
                      <a:pt x="72239" y="190243"/>
                    </a:lnTo>
                    <a:lnTo>
                      <a:pt x="88290" y="156523"/>
                    </a:lnTo>
                    <a:lnTo>
                      <a:pt x="84271" y="154111"/>
                    </a:lnTo>
                    <a:lnTo>
                      <a:pt x="77853" y="167763"/>
                    </a:lnTo>
                    <a:lnTo>
                      <a:pt x="80265" y="124410"/>
                    </a:lnTo>
                    <a:lnTo>
                      <a:pt x="106752" y="105144"/>
                    </a:lnTo>
                    <a:lnTo>
                      <a:pt x="118796" y="73835"/>
                    </a:lnTo>
                    <a:lnTo>
                      <a:pt x="110770" y="74638"/>
                    </a:lnTo>
                    <a:lnTo>
                      <a:pt x="101137" y="100322"/>
                    </a:lnTo>
                    <a:lnTo>
                      <a:pt x="81872" y="113973"/>
                    </a:lnTo>
                    <a:lnTo>
                      <a:pt x="85891" y="78645"/>
                    </a:lnTo>
                    <a:lnTo>
                      <a:pt x="97934" y="69816"/>
                    </a:lnTo>
                    <a:lnTo>
                      <a:pt x="97131" y="33697"/>
                    </a:lnTo>
                    <a:lnTo>
                      <a:pt x="92309" y="32089"/>
                    </a:lnTo>
                    <a:lnTo>
                      <a:pt x="93112" y="64202"/>
                    </a:lnTo>
                    <a:lnTo>
                      <a:pt x="86694" y="68221"/>
                    </a:lnTo>
                    <a:lnTo>
                      <a:pt x="85087" y="31297"/>
                    </a:lnTo>
                    <a:cubicBezTo>
                      <a:pt x="81068" y="31297"/>
                      <a:pt x="80265" y="28082"/>
                      <a:pt x="80265" y="28082"/>
                    </a:cubicBezTo>
                    <a:lnTo>
                      <a:pt x="71435" y="174192"/>
                    </a:lnTo>
                    <a:lnTo>
                      <a:pt x="66613" y="184629"/>
                    </a:lnTo>
                    <a:lnTo>
                      <a:pt x="50563" y="198280"/>
                    </a:lnTo>
                    <a:lnTo>
                      <a:pt x="50563" y="138877"/>
                    </a:lnTo>
                    <a:lnTo>
                      <a:pt x="47348" y="48163"/>
                    </a:lnTo>
                    <a:lnTo>
                      <a:pt x="67417" y="31309"/>
                    </a:lnTo>
                    <a:lnTo>
                      <a:pt x="68221" y="0"/>
                    </a:lnTo>
                    <a:lnTo>
                      <a:pt x="59392" y="804"/>
                    </a:lnTo>
                    <a:lnTo>
                      <a:pt x="61803" y="26487"/>
                    </a:lnTo>
                    <a:lnTo>
                      <a:pt x="47348" y="37727"/>
                    </a:lnTo>
                    <a:lnTo>
                      <a:pt x="48151" y="5614"/>
                    </a:lnTo>
                    <a:lnTo>
                      <a:pt x="35706" y="1414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F12FA30-8C75-070F-0AF0-20462AC33409}"/>
                  </a:ext>
                </a:extLst>
              </p:cNvPr>
              <p:cNvSpPr/>
              <p:nvPr/>
            </p:nvSpPr>
            <p:spPr>
              <a:xfrm flipH="1">
                <a:off x="8987786" y="4140751"/>
                <a:ext cx="247403" cy="898814"/>
              </a:xfrm>
              <a:custGeom>
                <a:avLst/>
                <a:gdLst>
                  <a:gd name="connsiteX0" fmla="*/ 15259 w 149312"/>
                  <a:gd name="connsiteY0" fmla="*/ 16051 h 798735"/>
                  <a:gd name="connsiteX1" fmla="*/ 20873 w 149312"/>
                  <a:gd name="connsiteY1" fmla="*/ 32905 h 798735"/>
                  <a:gd name="connsiteX2" fmla="*/ 31309 w 149312"/>
                  <a:gd name="connsiteY2" fmla="*/ 36923 h 798735"/>
                  <a:gd name="connsiteX3" fmla="*/ 36923 w 149312"/>
                  <a:gd name="connsiteY3" fmla="*/ 91517 h 798735"/>
                  <a:gd name="connsiteX4" fmla="*/ 53778 w 149312"/>
                  <a:gd name="connsiteY4" fmla="*/ 109175 h 798735"/>
                  <a:gd name="connsiteX5" fmla="*/ 54581 w 149312"/>
                  <a:gd name="connsiteY5" fmla="*/ 162161 h 798735"/>
                  <a:gd name="connsiteX6" fmla="*/ 84283 w 149312"/>
                  <a:gd name="connsiteY6" fmla="*/ 271335 h 798735"/>
                  <a:gd name="connsiteX7" fmla="*/ 72239 w 149312"/>
                  <a:gd name="connsiteY7" fmla="*/ 268924 h 798735"/>
                  <a:gd name="connsiteX8" fmla="*/ 41757 w 149312"/>
                  <a:gd name="connsiteY8" fmla="*/ 223964 h 798735"/>
                  <a:gd name="connsiteX9" fmla="*/ 44169 w 149312"/>
                  <a:gd name="connsiteY9" fmla="*/ 204698 h 798735"/>
                  <a:gd name="connsiteX10" fmla="*/ 50587 w 149312"/>
                  <a:gd name="connsiteY10" fmla="*/ 190243 h 798735"/>
                  <a:gd name="connsiteX11" fmla="*/ 48175 w 149312"/>
                  <a:gd name="connsiteY11" fmla="*/ 159738 h 798735"/>
                  <a:gd name="connsiteX12" fmla="*/ 47372 w 149312"/>
                  <a:gd name="connsiteY12" fmla="*/ 185421 h 798735"/>
                  <a:gd name="connsiteX13" fmla="*/ 40150 w 149312"/>
                  <a:gd name="connsiteY13" fmla="*/ 197465 h 798735"/>
                  <a:gd name="connsiteX14" fmla="*/ 38543 w 149312"/>
                  <a:gd name="connsiteY14" fmla="*/ 164548 h 798735"/>
                  <a:gd name="connsiteX15" fmla="*/ 33720 w 149312"/>
                  <a:gd name="connsiteY15" fmla="*/ 153308 h 798735"/>
                  <a:gd name="connsiteX16" fmla="*/ 36935 w 149312"/>
                  <a:gd name="connsiteY16" fmla="*/ 216730 h 798735"/>
                  <a:gd name="connsiteX17" fmla="*/ 26499 w 149312"/>
                  <a:gd name="connsiteY17" fmla="*/ 206294 h 798735"/>
                  <a:gd name="connsiteX18" fmla="*/ 19277 w 149312"/>
                  <a:gd name="connsiteY18" fmla="*/ 143675 h 798735"/>
                  <a:gd name="connsiteX19" fmla="*/ 12859 w 149312"/>
                  <a:gd name="connsiteY19" fmla="*/ 138853 h 798735"/>
                  <a:gd name="connsiteX20" fmla="*/ 19277 w 149312"/>
                  <a:gd name="connsiteY20" fmla="*/ 180599 h 798735"/>
                  <a:gd name="connsiteX21" fmla="*/ 5626 w 149312"/>
                  <a:gd name="connsiteY21" fmla="*/ 166144 h 798735"/>
                  <a:gd name="connsiteX22" fmla="*/ 804 w 149312"/>
                  <a:gd name="connsiteY22" fmla="*/ 136442 h 798735"/>
                  <a:gd name="connsiteX23" fmla="*/ 0 w 149312"/>
                  <a:gd name="connsiteY23" fmla="*/ 166144 h 798735"/>
                  <a:gd name="connsiteX24" fmla="*/ 18461 w 149312"/>
                  <a:gd name="connsiteY24" fmla="*/ 190231 h 798735"/>
                  <a:gd name="connsiteX25" fmla="*/ 24076 w 149312"/>
                  <a:gd name="connsiteY25" fmla="*/ 214319 h 798735"/>
                  <a:gd name="connsiteX26" fmla="*/ 70644 w 149312"/>
                  <a:gd name="connsiteY26" fmla="*/ 278545 h 798735"/>
                  <a:gd name="connsiteX27" fmla="*/ 91516 w 149312"/>
                  <a:gd name="connsiteY27" fmla="*/ 288982 h 798735"/>
                  <a:gd name="connsiteX28" fmla="*/ 130047 w 149312"/>
                  <a:gd name="connsiteY28" fmla="*/ 454357 h 798735"/>
                  <a:gd name="connsiteX29" fmla="*/ 126029 w 149312"/>
                  <a:gd name="connsiteY29" fmla="*/ 529019 h 798735"/>
                  <a:gd name="connsiteX30" fmla="*/ 109175 w 149312"/>
                  <a:gd name="connsiteY30" fmla="*/ 475230 h 798735"/>
                  <a:gd name="connsiteX31" fmla="*/ 113997 w 149312"/>
                  <a:gd name="connsiteY31" fmla="*/ 516976 h 798735"/>
                  <a:gd name="connsiteX32" fmla="*/ 124433 w 149312"/>
                  <a:gd name="connsiteY32" fmla="*/ 542659 h 798735"/>
                  <a:gd name="connsiteX33" fmla="*/ 122022 w 149312"/>
                  <a:gd name="connsiteY33" fmla="*/ 581993 h 798735"/>
                  <a:gd name="connsiteX34" fmla="*/ 128440 w 149312"/>
                  <a:gd name="connsiteY34" fmla="*/ 624543 h 798735"/>
                  <a:gd name="connsiteX35" fmla="*/ 105156 w 149312"/>
                  <a:gd name="connsiteY35" fmla="*/ 792318 h 798735"/>
                  <a:gd name="connsiteX36" fmla="*/ 138073 w 149312"/>
                  <a:gd name="connsiteY36" fmla="*/ 798735 h 798735"/>
                  <a:gd name="connsiteX37" fmla="*/ 149313 w 149312"/>
                  <a:gd name="connsiteY37" fmla="*/ 656644 h 798735"/>
                  <a:gd name="connsiteX38" fmla="*/ 143699 w 149312"/>
                  <a:gd name="connsiteY38" fmla="*/ 559513 h 798735"/>
                  <a:gd name="connsiteX39" fmla="*/ 149313 w 149312"/>
                  <a:gd name="connsiteY39" fmla="*/ 450339 h 798735"/>
                  <a:gd name="connsiteX40" fmla="*/ 116396 w 149312"/>
                  <a:gd name="connsiteY40" fmla="*/ 336341 h 798735"/>
                  <a:gd name="connsiteX41" fmla="*/ 124421 w 149312"/>
                  <a:gd name="connsiteY41" fmla="*/ 329923 h 798735"/>
                  <a:gd name="connsiteX42" fmla="*/ 127636 w 149312"/>
                  <a:gd name="connsiteY42" fmla="*/ 241622 h 798735"/>
                  <a:gd name="connsiteX43" fmla="*/ 122814 w 149312"/>
                  <a:gd name="connsiteY43" fmla="*/ 280152 h 798735"/>
                  <a:gd name="connsiteX44" fmla="*/ 118796 w 149312"/>
                  <a:gd name="connsiteY44" fmla="*/ 277741 h 798735"/>
                  <a:gd name="connsiteX45" fmla="*/ 113181 w 149312"/>
                  <a:gd name="connsiteY45" fmla="*/ 239211 h 798735"/>
                  <a:gd name="connsiteX46" fmla="*/ 109163 w 149312"/>
                  <a:gd name="connsiteY46" fmla="*/ 240818 h 798735"/>
                  <a:gd name="connsiteX47" fmla="*/ 114777 w 149312"/>
                  <a:gd name="connsiteY47" fmla="*/ 284975 h 798735"/>
                  <a:gd name="connsiteX48" fmla="*/ 122802 w 149312"/>
                  <a:gd name="connsiteY48" fmla="*/ 288190 h 798735"/>
                  <a:gd name="connsiteX49" fmla="*/ 119587 w 149312"/>
                  <a:gd name="connsiteY49" fmla="*/ 325917 h 798735"/>
                  <a:gd name="connsiteX50" fmla="*/ 113169 w 149312"/>
                  <a:gd name="connsiteY50" fmla="*/ 329935 h 798735"/>
                  <a:gd name="connsiteX51" fmla="*/ 68209 w 149312"/>
                  <a:gd name="connsiteY51" fmla="*/ 160553 h 798735"/>
                  <a:gd name="connsiteX52" fmla="*/ 68209 w 149312"/>
                  <a:gd name="connsiteY52" fmla="*/ 147706 h 798735"/>
                  <a:gd name="connsiteX53" fmla="*/ 77842 w 149312"/>
                  <a:gd name="connsiteY53" fmla="*/ 145294 h 798735"/>
                  <a:gd name="connsiteX54" fmla="*/ 95500 w 149312"/>
                  <a:gd name="connsiteY54" fmla="*/ 65018 h 798735"/>
                  <a:gd name="connsiteX55" fmla="*/ 89082 w 149312"/>
                  <a:gd name="connsiteY55" fmla="*/ 58600 h 798735"/>
                  <a:gd name="connsiteX56" fmla="*/ 80253 w 149312"/>
                  <a:gd name="connsiteY56" fmla="*/ 98738 h 798735"/>
                  <a:gd name="connsiteX57" fmla="*/ 81057 w 149312"/>
                  <a:gd name="connsiteY57" fmla="*/ 804 h 798735"/>
                  <a:gd name="connsiteX58" fmla="*/ 71424 w 149312"/>
                  <a:gd name="connsiteY58" fmla="*/ 0 h 798735"/>
                  <a:gd name="connsiteX59" fmla="*/ 77038 w 149312"/>
                  <a:gd name="connsiteY59" fmla="*/ 115604 h 798735"/>
                  <a:gd name="connsiteX60" fmla="*/ 74627 w 149312"/>
                  <a:gd name="connsiteY60" fmla="*/ 138085 h 798735"/>
                  <a:gd name="connsiteX61" fmla="*/ 64191 w 149312"/>
                  <a:gd name="connsiteY61" fmla="*/ 139692 h 798735"/>
                  <a:gd name="connsiteX62" fmla="*/ 60172 w 149312"/>
                  <a:gd name="connsiteY62" fmla="*/ 3215 h 798735"/>
                  <a:gd name="connsiteX63" fmla="*/ 51343 w 149312"/>
                  <a:gd name="connsiteY63" fmla="*/ 4019 h 798735"/>
                  <a:gd name="connsiteX64" fmla="*/ 52950 w 149312"/>
                  <a:gd name="connsiteY64" fmla="*/ 96339 h 798735"/>
                  <a:gd name="connsiteX65" fmla="*/ 43317 w 149312"/>
                  <a:gd name="connsiteY65" fmla="*/ 85099 h 798735"/>
                  <a:gd name="connsiteX66" fmla="*/ 39299 w 149312"/>
                  <a:gd name="connsiteY66" fmla="*/ 35328 h 798735"/>
                  <a:gd name="connsiteX67" fmla="*/ 24844 w 149312"/>
                  <a:gd name="connsiteY67" fmla="*/ 22480 h 798735"/>
                  <a:gd name="connsiteX68" fmla="*/ 25648 w 149312"/>
                  <a:gd name="connsiteY68" fmla="*/ 12044 h 798735"/>
                  <a:gd name="connsiteX69" fmla="*/ 15259 w 149312"/>
                  <a:gd name="connsiteY69" fmla="*/ 16051 h 79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49312" h="798735">
                    <a:moveTo>
                      <a:pt x="15259" y="16051"/>
                    </a:moveTo>
                    <a:lnTo>
                      <a:pt x="20873" y="32905"/>
                    </a:lnTo>
                    <a:lnTo>
                      <a:pt x="31309" y="36923"/>
                    </a:lnTo>
                    <a:lnTo>
                      <a:pt x="36923" y="91517"/>
                    </a:lnTo>
                    <a:lnTo>
                      <a:pt x="53778" y="109175"/>
                    </a:lnTo>
                    <a:lnTo>
                      <a:pt x="54581" y="162161"/>
                    </a:lnTo>
                    <a:lnTo>
                      <a:pt x="84283" y="271335"/>
                    </a:lnTo>
                    <a:lnTo>
                      <a:pt x="72239" y="268924"/>
                    </a:lnTo>
                    <a:lnTo>
                      <a:pt x="41757" y="223964"/>
                    </a:lnTo>
                    <a:lnTo>
                      <a:pt x="44169" y="204698"/>
                    </a:lnTo>
                    <a:lnTo>
                      <a:pt x="50587" y="190243"/>
                    </a:lnTo>
                    <a:lnTo>
                      <a:pt x="48175" y="159738"/>
                    </a:lnTo>
                    <a:lnTo>
                      <a:pt x="47372" y="185421"/>
                    </a:lnTo>
                    <a:lnTo>
                      <a:pt x="40150" y="197465"/>
                    </a:lnTo>
                    <a:lnTo>
                      <a:pt x="38543" y="164548"/>
                    </a:lnTo>
                    <a:lnTo>
                      <a:pt x="33720" y="153308"/>
                    </a:lnTo>
                    <a:lnTo>
                      <a:pt x="36935" y="216730"/>
                    </a:lnTo>
                    <a:lnTo>
                      <a:pt x="26499" y="206294"/>
                    </a:lnTo>
                    <a:lnTo>
                      <a:pt x="19277" y="143675"/>
                    </a:lnTo>
                    <a:lnTo>
                      <a:pt x="12859" y="138853"/>
                    </a:lnTo>
                    <a:lnTo>
                      <a:pt x="19277" y="180599"/>
                    </a:lnTo>
                    <a:lnTo>
                      <a:pt x="5626" y="166144"/>
                    </a:lnTo>
                    <a:lnTo>
                      <a:pt x="804" y="136442"/>
                    </a:lnTo>
                    <a:lnTo>
                      <a:pt x="0" y="166144"/>
                    </a:lnTo>
                    <a:lnTo>
                      <a:pt x="18461" y="190231"/>
                    </a:lnTo>
                    <a:lnTo>
                      <a:pt x="24076" y="214319"/>
                    </a:lnTo>
                    <a:lnTo>
                      <a:pt x="70644" y="278545"/>
                    </a:lnTo>
                    <a:lnTo>
                      <a:pt x="91516" y="288982"/>
                    </a:lnTo>
                    <a:lnTo>
                      <a:pt x="130047" y="454357"/>
                    </a:lnTo>
                    <a:lnTo>
                      <a:pt x="126029" y="529019"/>
                    </a:lnTo>
                    <a:lnTo>
                      <a:pt x="109175" y="475230"/>
                    </a:lnTo>
                    <a:lnTo>
                      <a:pt x="113997" y="516976"/>
                    </a:lnTo>
                    <a:lnTo>
                      <a:pt x="124433" y="542659"/>
                    </a:lnTo>
                    <a:lnTo>
                      <a:pt x="122022" y="581993"/>
                    </a:lnTo>
                    <a:lnTo>
                      <a:pt x="128440" y="624543"/>
                    </a:lnTo>
                    <a:lnTo>
                      <a:pt x="105156" y="792318"/>
                    </a:lnTo>
                    <a:lnTo>
                      <a:pt x="138073" y="798735"/>
                    </a:lnTo>
                    <a:lnTo>
                      <a:pt x="149313" y="656644"/>
                    </a:lnTo>
                    <a:lnTo>
                      <a:pt x="143699" y="559513"/>
                    </a:lnTo>
                    <a:lnTo>
                      <a:pt x="149313" y="450339"/>
                    </a:lnTo>
                    <a:lnTo>
                      <a:pt x="116396" y="336341"/>
                    </a:lnTo>
                    <a:lnTo>
                      <a:pt x="124421" y="329923"/>
                    </a:lnTo>
                    <a:lnTo>
                      <a:pt x="127636" y="241622"/>
                    </a:lnTo>
                    <a:lnTo>
                      <a:pt x="122814" y="280152"/>
                    </a:lnTo>
                    <a:lnTo>
                      <a:pt x="118796" y="277741"/>
                    </a:lnTo>
                    <a:lnTo>
                      <a:pt x="113181" y="239211"/>
                    </a:lnTo>
                    <a:lnTo>
                      <a:pt x="109163" y="240818"/>
                    </a:lnTo>
                    <a:lnTo>
                      <a:pt x="114777" y="284975"/>
                    </a:lnTo>
                    <a:cubicBezTo>
                      <a:pt x="122802" y="288190"/>
                      <a:pt x="122802" y="288190"/>
                      <a:pt x="122802" y="288190"/>
                    </a:cubicBezTo>
                    <a:lnTo>
                      <a:pt x="119587" y="325917"/>
                    </a:lnTo>
                    <a:lnTo>
                      <a:pt x="113169" y="329935"/>
                    </a:lnTo>
                    <a:lnTo>
                      <a:pt x="68209" y="160553"/>
                    </a:lnTo>
                    <a:lnTo>
                      <a:pt x="68209" y="147706"/>
                    </a:lnTo>
                    <a:lnTo>
                      <a:pt x="77842" y="145294"/>
                    </a:lnTo>
                    <a:lnTo>
                      <a:pt x="95500" y="65018"/>
                    </a:lnTo>
                    <a:lnTo>
                      <a:pt x="89082" y="58600"/>
                    </a:lnTo>
                    <a:lnTo>
                      <a:pt x="80253" y="98738"/>
                    </a:lnTo>
                    <a:lnTo>
                      <a:pt x="81057" y="804"/>
                    </a:lnTo>
                    <a:lnTo>
                      <a:pt x="71424" y="0"/>
                    </a:lnTo>
                    <a:lnTo>
                      <a:pt x="77038" y="115604"/>
                    </a:lnTo>
                    <a:lnTo>
                      <a:pt x="74627" y="138085"/>
                    </a:lnTo>
                    <a:lnTo>
                      <a:pt x="64191" y="139692"/>
                    </a:lnTo>
                    <a:lnTo>
                      <a:pt x="60172" y="3215"/>
                    </a:lnTo>
                    <a:lnTo>
                      <a:pt x="51343" y="4019"/>
                    </a:lnTo>
                    <a:lnTo>
                      <a:pt x="52950" y="96339"/>
                    </a:lnTo>
                    <a:lnTo>
                      <a:pt x="43317" y="85099"/>
                    </a:lnTo>
                    <a:lnTo>
                      <a:pt x="39299" y="35328"/>
                    </a:lnTo>
                    <a:lnTo>
                      <a:pt x="24844" y="22480"/>
                    </a:lnTo>
                    <a:lnTo>
                      <a:pt x="25648" y="12044"/>
                    </a:lnTo>
                    <a:lnTo>
                      <a:pt x="15259" y="16051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9AA0F13-1EAB-0E64-E0C0-69DDFCA59307}"/>
                  </a:ext>
                </a:extLst>
              </p:cNvPr>
              <p:cNvSpPr/>
              <p:nvPr/>
            </p:nvSpPr>
            <p:spPr>
              <a:xfrm flipH="1">
                <a:off x="8675205" y="3902192"/>
                <a:ext cx="664287" cy="452745"/>
              </a:xfrm>
              <a:custGeom>
                <a:avLst/>
                <a:gdLst>
                  <a:gd name="connsiteX0" fmla="*/ 34323 w 400909"/>
                  <a:gd name="connsiteY0" fmla="*/ 289885 h 402334"/>
                  <a:gd name="connsiteX1" fmla="*/ 68646 w 400909"/>
                  <a:gd name="connsiteY1" fmla="*/ 312377 h 402334"/>
                  <a:gd name="connsiteX2" fmla="*/ 102969 w 400909"/>
                  <a:gd name="connsiteY2" fmla="*/ 317117 h 402334"/>
                  <a:gd name="connsiteX3" fmla="*/ 120722 w 400909"/>
                  <a:gd name="connsiteY3" fmla="*/ 402334 h 402334"/>
                  <a:gd name="connsiteX4" fmla="*/ 105333 w 400909"/>
                  <a:gd name="connsiteY4" fmla="*/ 388127 h 402334"/>
                  <a:gd name="connsiteX5" fmla="*/ 66282 w 400909"/>
                  <a:gd name="connsiteY5" fmla="*/ 389309 h 402334"/>
                  <a:gd name="connsiteX6" fmla="*/ 35505 w 400909"/>
                  <a:gd name="connsiteY6" fmla="*/ 381023 h 402334"/>
                  <a:gd name="connsiteX7" fmla="*/ 36687 w 400909"/>
                  <a:gd name="connsiteY7" fmla="*/ 351440 h 402334"/>
                  <a:gd name="connsiteX8" fmla="*/ 28402 w 400909"/>
                  <a:gd name="connsiteY8" fmla="*/ 301728 h 402334"/>
                  <a:gd name="connsiteX9" fmla="*/ 23674 w 400909"/>
                  <a:gd name="connsiteY9" fmla="*/ 300534 h 402334"/>
                  <a:gd name="connsiteX10" fmla="*/ 156227 w 400909"/>
                  <a:gd name="connsiteY10" fmla="*/ 230706 h 402334"/>
                  <a:gd name="connsiteX11" fmla="*/ 231965 w 400909"/>
                  <a:gd name="connsiteY11" fmla="*/ 263847 h 402334"/>
                  <a:gd name="connsiteX12" fmla="*/ 241432 w 400909"/>
                  <a:gd name="connsiteY12" fmla="*/ 301728 h 402334"/>
                  <a:gd name="connsiteX13" fmla="*/ 213030 w 400909"/>
                  <a:gd name="connsiteY13" fmla="*/ 321844 h 402334"/>
                  <a:gd name="connsiteX14" fmla="*/ 186992 w 400909"/>
                  <a:gd name="connsiteY14" fmla="*/ 306456 h 402334"/>
                  <a:gd name="connsiteX15" fmla="*/ 150305 w 400909"/>
                  <a:gd name="connsiteY15" fmla="*/ 308820 h 402334"/>
                  <a:gd name="connsiteX16" fmla="*/ 143202 w 400909"/>
                  <a:gd name="connsiteY16" fmla="*/ 278054 h 402334"/>
                  <a:gd name="connsiteX17" fmla="*/ 76931 w 400909"/>
                  <a:gd name="connsiteY17" fmla="*/ 261483 h 402334"/>
                  <a:gd name="connsiteX18" fmla="*/ 371953 w 400909"/>
                  <a:gd name="connsiteY18" fmla="*/ 143149 h 402334"/>
                  <a:gd name="connsiteX19" fmla="*/ 393759 w 400909"/>
                  <a:gd name="connsiteY19" fmla="*/ 155536 h 402334"/>
                  <a:gd name="connsiteX20" fmla="*/ 400165 w 400909"/>
                  <a:gd name="connsiteY20" fmla="*/ 179576 h 402334"/>
                  <a:gd name="connsiteX21" fmla="*/ 387779 w 400909"/>
                  <a:gd name="connsiteY21" fmla="*/ 201383 h 402334"/>
                  <a:gd name="connsiteX22" fmla="*/ 374416 w 400909"/>
                  <a:gd name="connsiteY22" fmla="*/ 199587 h 402334"/>
                  <a:gd name="connsiteX23" fmla="*/ 372571 w 400909"/>
                  <a:gd name="connsiteY23" fmla="*/ 197272 h 402334"/>
                  <a:gd name="connsiteX24" fmla="*/ 373997 w 400909"/>
                  <a:gd name="connsiteY24" fmla="*/ 201122 h 402334"/>
                  <a:gd name="connsiteX25" fmla="*/ 342038 w 400909"/>
                  <a:gd name="connsiteY25" fmla="*/ 247277 h 402334"/>
                  <a:gd name="connsiteX26" fmla="*/ 317182 w 400909"/>
                  <a:gd name="connsiteY26" fmla="*/ 253198 h 402334"/>
                  <a:gd name="connsiteX27" fmla="*/ 320728 w 400909"/>
                  <a:gd name="connsiteY27" fmla="*/ 208226 h 402334"/>
                  <a:gd name="connsiteX28" fmla="*/ 334935 w 400909"/>
                  <a:gd name="connsiteY28" fmla="*/ 167981 h 402334"/>
                  <a:gd name="connsiteX29" fmla="*/ 360670 w 400909"/>
                  <a:gd name="connsiteY29" fmla="*/ 169099 h 402334"/>
                  <a:gd name="connsiteX30" fmla="*/ 359566 w 400909"/>
                  <a:gd name="connsiteY30" fmla="*/ 164956 h 402334"/>
                  <a:gd name="connsiteX31" fmla="*/ 371953 w 400909"/>
                  <a:gd name="connsiteY31" fmla="*/ 143149 h 402334"/>
                  <a:gd name="connsiteX32" fmla="*/ 45339 w 400909"/>
                  <a:gd name="connsiteY32" fmla="*/ 82354 h 402334"/>
                  <a:gd name="connsiteX33" fmla="*/ 58706 w 400909"/>
                  <a:gd name="connsiteY33" fmla="*/ 84041 h 402334"/>
                  <a:gd name="connsiteX34" fmla="*/ 65065 w 400909"/>
                  <a:gd name="connsiteY34" fmla="*/ 108294 h 402334"/>
                  <a:gd name="connsiteX35" fmla="*/ 55444 w 400909"/>
                  <a:gd name="connsiteY35" fmla="*/ 121118 h 402334"/>
                  <a:gd name="connsiteX36" fmla="*/ 31191 w 400909"/>
                  <a:gd name="connsiteY36" fmla="*/ 127477 h 402334"/>
                  <a:gd name="connsiteX37" fmla="*/ 24832 w 400909"/>
                  <a:gd name="connsiteY37" fmla="*/ 103224 h 402334"/>
                  <a:gd name="connsiteX38" fmla="*/ 34453 w 400909"/>
                  <a:gd name="connsiteY38" fmla="*/ 90400 h 402334"/>
                  <a:gd name="connsiteX39" fmla="*/ 45339 w 400909"/>
                  <a:gd name="connsiteY39" fmla="*/ 82354 h 402334"/>
                  <a:gd name="connsiteX40" fmla="*/ 144301 w 400909"/>
                  <a:gd name="connsiteY40" fmla="*/ 27131 h 402334"/>
                  <a:gd name="connsiteX41" fmla="*/ 162030 w 400909"/>
                  <a:gd name="connsiteY41" fmla="*/ 44860 h 402334"/>
                  <a:gd name="connsiteX42" fmla="*/ 162030 w 400909"/>
                  <a:gd name="connsiteY42" fmla="*/ 62482 h 402334"/>
                  <a:gd name="connsiteX43" fmla="*/ 144301 w 400909"/>
                  <a:gd name="connsiteY43" fmla="*/ 80211 h 402334"/>
                  <a:gd name="connsiteX44" fmla="*/ 126572 w 400909"/>
                  <a:gd name="connsiteY44" fmla="*/ 62482 h 402334"/>
                  <a:gd name="connsiteX45" fmla="*/ 126572 w 400909"/>
                  <a:gd name="connsiteY45" fmla="*/ 44860 h 402334"/>
                  <a:gd name="connsiteX46" fmla="*/ 144301 w 400909"/>
                  <a:gd name="connsiteY46" fmla="*/ 27131 h 402334"/>
                  <a:gd name="connsiteX47" fmla="*/ 190539 w 400909"/>
                  <a:gd name="connsiteY47" fmla="*/ 3480 h 402334"/>
                  <a:gd name="connsiteX48" fmla="*/ 248536 w 400909"/>
                  <a:gd name="connsiteY48" fmla="*/ 22415 h 402334"/>
                  <a:gd name="connsiteX49" fmla="*/ 314807 w 400909"/>
                  <a:gd name="connsiteY49" fmla="*/ 82776 h 402334"/>
                  <a:gd name="connsiteX50" fmla="*/ 357415 w 400909"/>
                  <a:gd name="connsiteY50" fmla="*/ 152604 h 402334"/>
                  <a:gd name="connsiteX51" fmla="*/ 323092 w 400909"/>
                  <a:gd name="connsiteY51" fmla="*/ 157332 h 402334"/>
                  <a:gd name="connsiteX52" fmla="*/ 317182 w 400909"/>
                  <a:gd name="connsiteY52" fmla="*/ 202304 h 402334"/>
                  <a:gd name="connsiteX53" fmla="*/ 294690 w 400909"/>
                  <a:gd name="connsiteY53" fmla="*/ 210589 h 402334"/>
                  <a:gd name="connsiteX54" fmla="*/ 248796 w 400909"/>
                  <a:gd name="connsiteY54" fmla="*/ 179564 h 402334"/>
                  <a:gd name="connsiteX55" fmla="*/ 222498 w 400909"/>
                  <a:gd name="connsiteY55" fmla="*/ 230706 h 402334"/>
                  <a:gd name="connsiteX56" fmla="*/ 175162 w 400909"/>
                  <a:gd name="connsiteY56" fmla="*/ 215329 h 402334"/>
                  <a:gd name="connsiteX57" fmla="*/ 71010 w 400909"/>
                  <a:gd name="connsiteY57" fmla="*/ 250834 h 402334"/>
                  <a:gd name="connsiteX58" fmla="*/ 0 w 400909"/>
                  <a:gd name="connsiteY58" fmla="*/ 243731 h 402334"/>
                  <a:gd name="connsiteX59" fmla="*/ 36687 w 400909"/>
                  <a:gd name="connsiteY59" fmla="*/ 220057 h 402334"/>
                  <a:gd name="connsiteX60" fmla="*/ 53258 w 400909"/>
                  <a:gd name="connsiteY60" fmla="*/ 202304 h 402334"/>
                  <a:gd name="connsiteX61" fmla="*/ 111243 w 400909"/>
                  <a:gd name="connsiteY61" fmla="*/ 199940 h 402334"/>
                  <a:gd name="connsiteX62" fmla="*/ 62725 w 400909"/>
                  <a:gd name="connsiteY62" fmla="*/ 192837 h 402334"/>
                  <a:gd name="connsiteX63" fmla="*/ 30777 w 400909"/>
                  <a:gd name="connsiteY63" fmla="*/ 169163 h 402334"/>
                  <a:gd name="connsiteX64" fmla="*/ 43791 w 400909"/>
                  <a:gd name="connsiteY64" fmla="*/ 154968 h 402334"/>
                  <a:gd name="connsiteX65" fmla="*/ 85217 w 400909"/>
                  <a:gd name="connsiteY65" fmla="*/ 89879 h 402334"/>
                  <a:gd name="connsiteX66" fmla="*/ 152670 w 400909"/>
                  <a:gd name="connsiteY66" fmla="*/ 107632 h 402334"/>
                  <a:gd name="connsiteX67" fmla="*/ 166877 w 400909"/>
                  <a:gd name="connsiteY67" fmla="*/ 72127 h 402334"/>
                  <a:gd name="connsiteX68" fmla="*/ 166877 w 400909"/>
                  <a:gd name="connsiteY68" fmla="*/ 25960 h 402334"/>
                  <a:gd name="connsiteX69" fmla="*/ 280522 w 400909"/>
                  <a:gd name="connsiteY69" fmla="*/ 0 h 402334"/>
                  <a:gd name="connsiteX70" fmla="*/ 293047 w 400909"/>
                  <a:gd name="connsiteY70" fmla="*/ 5088 h 402334"/>
                  <a:gd name="connsiteX71" fmla="*/ 317088 w 400909"/>
                  <a:gd name="connsiteY71" fmla="*/ 27521 h 402334"/>
                  <a:gd name="connsiteX72" fmla="*/ 317088 w 400909"/>
                  <a:gd name="connsiteY72" fmla="*/ 52590 h 402334"/>
                  <a:gd name="connsiteX73" fmla="*/ 292019 w 400909"/>
                  <a:gd name="connsiteY73" fmla="*/ 52590 h 402334"/>
                  <a:gd name="connsiteX74" fmla="*/ 267978 w 400909"/>
                  <a:gd name="connsiteY74" fmla="*/ 30157 h 402334"/>
                  <a:gd name="connsiteX75" fmla="*/ 267978 w 400909"/>
                  <a:gd name="connsiteY75" fmla="*/ 5088 h 402334"/>
                  <a:gd name="connsiteX76" fmla="*/ 280522 w 400909"/>
                  <a:gd name="connsiteY76" fmla="*/ 0 h 402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400909" h="402334">
                    <a:moveTo>
                      <a:pt x="34323" y="289885"/>
                    </a:moveTo>
                    <a:lnTo>
                      <a:pt x="68646" y="312377"/>
                    </a:lnTo>
                    <a:lnTo>
                      <a:pt x="102969" y="317117"/>
                    </a:lnTo>
                    <a:lnTo>
                      <a:pt x="120722" y="402334"/>
                    </a:lnTo>
                    <a:cubicBezTo>
                      <a:pt x="120722" y="402334"/>
                      <a:pt x="120722" y="402334"/>
                      <a:pt x="105333" y="388127"/>
                    </a:cubicBezTo>
                    <a:lnTo>
                      <a:pt x="66282" y="389309"/>
                    </a:lnTo>
                    <a:lnTo>
                      <a:pt x="35505" y="381023"/>
                    </a:lnTo>
                    <a:lnTo>
                      <a:pt x="36687" y="351440"/>
                    </a:lnTo>
                    <a:lnTo>
                      <a:pt x="28402" y="301728"/>
                    </a:lnTo>
                    <a:lnTo>
                      <a:pt x="23674" y="300534"/>
                    </a:lnTo>
                    <a:close/>
                    <a:moveTo>
                      <a:pt x="156227" y="230706"/>
                    </a:moveTo>
                    <a:lnTo>
                      <a:pt x="231965" y="263847"/>
                    </a:lnTo>
                    <a:lnTo>
                      <a:pt x="241432" y="301728"/>
                    </a:lnTo>
                    <a:lnTo>
                      <a:pt x="213030" y="321844"/>
                    </a:lnTo>
                    <a:lnTo>
                      <a:pt x="186992" y="306456"/>
                    </a:lnTo>
                    <a:lnTo>
                      <a:pt x="150305" y="308820"/>
                    </a:lnTo>
                    <a:lnTo>
                      <a:pt x="143202" y="278054"/>
                    </a:lnTo>
                    <a:lnTo>
                      <a:pt x="76931" y="261483"/>
                    </a:lnTo>
                    <a:close/>
                    <a:moveTo>
                      <a:pt x="371953" y="143149"/>
                    </a:moveTo>
                    <a:cubicBezTo>
                      <a:pt x="380758" y="140738"/>
                      <a:pt x="391821" y="146151"/>
                      <a:pt x="393759" y="155536"/>
                    </a:cubicBezTo>
                    <a:cubicBezTo>
                      <a:pt x="395438" y="163679"/>
                      <a:pt x="397577" y="171681"/>
                      <a:pt x="400165" y="179576"/>
                    </a:cubicBezTo>
                    <a:cubicBezTo>
                      <a:pt x="403168" y="188712"/>
                      <a:pt x="396691" y="198936"/>
                      <a:pt x="387779" y="201383"/>
                    </a:cubicBezTo>
                    <a:cubicBezTo>
                      <a:pt x="383004" y="202695"/>
                      <a:pt x="378300" y="201874"/>
                      <a:pt x="374416" y="199587"/>
                    </a:cubicBezTo>
                    <a:lnTo>
                      <a:pt x="372571" y="197272"/>
                    </a:lnTo>
                    <a:lnTo>
                      <a:pt x="373997" y="201122"/>
                    </a:lnTo>
                    <a:lnTo>
                      <a:pt x="342038" y="247277"/>
                    </a:lnTo>
                    <a:cubicBezTo>
                      <a:pt x="342038" y="247277"/>
                      <a:pt x="337298" y="250834"/>
                      <a:pt x="317182" y="253198"/>
                    </a:cubicBezTo>
                    <a:lnTo>
                      <a:pt x="320728" y="208226"/>
                    </a:lnTo>
                    <a:lnTo>
                      <a:pt x="334935" y="167981"/>
                    </a:lnTo>
                    <a:lnTo>
                      <a:pt x="360670" y="169099"/>
                    </a:lnTo>
                    <a:lnTo>
                      <a:pt x="359566" y="164956"/>
                    </a:lnTo>
                    <a:cubicBezTo>
                      <a:pt x="357616" y="155547"/>
                      <a:pt x="362202" y="145820"/>
                      <a:pt x="371953" y="143149"/>
                    </a:cubicBezTo>
                    <a:close/>
                    <a:moveTo>
                      <a:pt x="45339" y="82354"/>
                    </a:moveTo>
                    <a:cubicBezTo>
                      <a:pt x="49550" y="81063"/>
                      <a:pt x="54174" y="81394"/>
                      <a:pt x="58706" y="84041"/>
                    </a:cubicBezTo>
                    <a:cubicBezTo>
                      <a:pt x="66306" y="88485"/>
                      <a:pt x="70809" y="100623"/>
                      <a:pt x="65065" y="108294"/>
                    </a:cubicBezTo>
                    <a:cubicBezTo>
                      <a:pt x="61850" y="112573"/>
                      <a:pt x="58647" y="116840"/>
                      <a:pt x="55444" y="121118"/>
                    </a:cubicBezTo>
                    <a:cubicBezTo>
                      <a:pt x="49688" y="128801"/>
                      <a:pt x="40256" y="132772"/>
                      <a:pt x="31191" y="127477"/>
                    </a:cubicBezTo>
                    <a:cubicBezTo>
                      <a:pt x="23591" y="123033"/>
                      <a:pt x="19088" y="110895"/>
                      <a:pt x="24832" y="103224"/>
                    </a:cubicBezTo>
                    <a:cubicBezTo>
                      <a:pt x="28047" y="98945"/>
                      <a:pt x="31250" y="94678"/>
                      <a:pt x="34453" y="90400"/>
                    </a:cubicBezTo>
                    <a:cubicBezTo>
                      <a:pt x="37331" y="86559"/>
                      <a:pt x="41128" y="83645"/>
                      <a:pt x="45339" y="82354"/>
                    </a:cubicBezTo>
                    <a:close/>
                    <a:moveTo>
                      <a:pt x="144301" y="27131"/>
                    </a:moveTo>
                    <a:cubicBezTo>
                      <a:pt x="153875" y="26705"/>
                      <a:pt x="162030" y="35581"/>
                      <a:pt x="162030" y="44860"/>
                    </a:cubicBezTo>
                    <a:cubicBezTo>
                      <a:pt x="162030" y="50734"/>
                      <a:pt x="162030" y="56608"/>
                      <a:pt x="162030" y="62482"/>
                    </a:cubicBezTo>
                    <a:cubicBezTo>
                      <a:pt x="162030" y="72422"/>
                      <a:pt x="153910" y="79785"/>
                      <a:pt x="144301" y="80211"/>
                    </a:cubicBezTo>
                    <a:cubicBezTo>
                      <a:pt x="134727" y="80637"/>
                      <a:pt x="126572" y="71760"/>
                      <a:pt x="126572" y="62482"/>
                    </a:cubicBezTo>
                    <a:cubicBezTo>
                      <a:pt x="126572" y="56608"/>
                      <a:pt x="126572" y="50734"/>
                      <a:pt x="126572" y="44860"/>
                    </a:cubicBezTo>
                    <a:cubicBezTo>
                      <a:pt x="126572" y="34920"/>
                      <a:pt x="134692" y="27556"/>
                      <a:pt x="144301" y="27131"/>
                    </a:cubicBezTo>
                    <a:close/>
                    <a:moveTo>
                      <a:pt x="190539" y="3480"/>
                    </a:moveTo>
                    <a:lnTo>
                      <a:pt x="248536" y="22415"/>
                    </a:lnTo>
                    <a:lnTo>
                      <a:pt x="314807" y="82776"/>
                    </a:lnTo>
                    <a:lnTo>
                      <a:pt x="357415" y="152604"/>
                    </a:lnTo>
                    <a:lnTo>
                      <a:pt x="323092" y="157332"/>
                    </a:lnTo>
                    <a:lnTo>
                      <a:pt x="317182" y="202304"/>
                    </a:lnTo>
                    <a:lnTo>
                      <a:pt x="294690" y="210589"/>
                    </a:lnTo>
                    <a:lnTo>
                      <a:pt x="248796" y="179564"/>
                    </a:lnTo>
                    <a:lnTo>
                      <a:pt x="222498" y="230706"/>
                    </a:lnTo>
                    <a:lnTo>
                      <a:pt x="175162" y="215329"/>
                    </a:lnTo>
                    <a:lnTo>
                      <a:pt x="71010" y="250834"/>
                    </a:lnTo>
                    <a:lnTo>
                      <a:pt x="0" y="243731"/>
                    </a:lnTo>
                    <a:lnTo>
                      <a:pt x="36687" y="220057"/>
                    </a:lnTo>
                    <a:lnTo>
                      <a:pt x="53258" y="202304"/>
                    </a:lnTo>
                    <a:lnTo>
                      <a:pt x="111243" y="199940"/>
                    </a:lnTo>
                    <a:lnTo>
                      <a:pt x="62725" y="192837"/>
                    </a:lnTo>
                    <a:lnTo>
                      <a:pt x="30777" y="169163"/>
                    </a:lnTo>
                    <a:lnTo>
                      <a:pt x="43791" y="154968"/>
                    </a:lnTo>
                    <a:lnTo>
                      <a:pt x="85217" y="89879"/>
                    </a:lnTo>
                    <a:lnTo>
                      <a:pt x="152670" y="107632"/>
                    </a:lnTo>
                    <a:lnTo>
                      <a:pt x="166877" y="72127"/>
                    </a:lnTo>
                    <a:lnTo>
                      <a:pt x="166877" y="25960"/>
                    </a:lnTo>
                    <a:close/>
                    <a:moveTo>
                      <a:pt x="280522" y="0"/>
                    </a:moveTo>
                    <a:cubicBezTo>
                      <a:pt x="285120" y="-23"/>
                      <a:pt x="289714" y="1649"/>
                      <a:pt x="293047" y="5088"/>
                    </a:cubicBezTo>
                    <a:cubicBezTo>
                      <a:pt x="300694" y="12972"/>
                      <a:pt x="308696" y="20442"/>
                      <a:pt x="317088" y="27521"/>
                    </a:cubicBezTo>
                    <a:cubicBezTo>
                      <a:pt x="324439" y="33715"/>
                      <a:pt x="323423" y="46255"/>
                      <a:pt x="317088" y="52590"/>
                    </a:cubicBezTo>
                    <a:cubicBezTo>
                      <a:pt x="309913" y="59764"/>
                      <a:pt x="299335" y="58760"/>
                      <a:pt x="292019" y="52590"/>
                    </a:cubicBezTo>
                    <a:cubicBezTo>
                      <a:pt x="283627" y="45510"/>
                      <a:pt x="275614" y="38041"/>
                      <a:pt x="267978" y="30157"/>
                    </a:cubicBezTo>
                    <a:cubicBezTo>
                      <a:pt x="261289" y="23255"/>
                      <a:pt x="261100" y="11967"/>
                      <a:pt x="267978" y="5088"/>
                    </a:cubicBezTo>
                    <a:cubicBezTo>
                      <a:pt x="271323" y="1743"/>
                      <a:pt x="275924" y="24"/>
                      <a:pt x="28052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24A79D0-5712-C8BD-EF39-4EE8BA4880A3}"/>
                  </a:ext>
                </a:extLst>
              </p:cNvPr>
              <p:cNvSpPr/>
              <p:nvPr/>
            </p:nvSpPr>
            <p:spPr>
              <a:xfrm flipH="1">
                <a:off x="9822611" y="2377157"/>
                <a:ext cx="491518" cy="57111"/>
              </a:xfrm>
              <a:custGeom>
                <a:avLst/>
                <a:gdLst>
                  <a:gd name="connsiteX0" fmla="*/ 0 w 296640"/>
                  <a:gd name="connsiteY0" fmla="*/ 0 h 50752"/>
                  <a:gd name="connsiteX1" fmla="*/ 96126 w 296640"/>
                  <a:gd name="connsiteY1" fmla="*/ 49996 h 50752"/>
                  <a:gd name="connsiteX2" fmla="*/ 205691 w 296640"/>
                  <a:gd name="connsiteY2" fmla="*/ 50752 h 50752"/>
                  <a:gd name="connsiteX3" fmla="*/ 296640 w 296640"/>
                  <a:gd name="connsiteY3" fmla="*/ 0 h 50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640" h="50752">
                    <a:moveTo>
                      <a:pt x="0" y="0"/>
                    </a:moveTo>
                    <a:lnTo>
                      <a:pt x="96126" y="49996"/>
                    </a:lnTo>
                    <a:lnTo>
                      <a:pt x="205691" y="50752"/>
                    </a:lnTo>
                    <a:lnTo>
                      <a:pt x="296640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679F7A4-0B92-EDBD-AEBA-7BF7823C8F31}"/>
                  </a:ext>
                </a:extLst>
              </p:cNvPr>
              <p:cNvSpPr/>
              <p:nvPr/>
            </p:nvSpPr>
            <p:spPr>
              <a:xfrm flipH="1">
                <a:off x="9553350" y="2700220"/>
                <a:ext cx="440815" cy="356019"/>
              </a:xfrm>
              <a:custGeom>
                <a:avLst/>
                <a:gdLst>
                  <a:gd name="connsiteX0" fmla="*/ 2411 w 266040"/>
                  <a:gd name="connsiteY0" fmla="*/ 0 h 316378"/>
                  <a:gd name="connsiteX1" fmla="*/ 266040 w 266040"/>
                  <a:gd name="connsiteY1" fmla="*/ 315327 h 316378"/>
                  <a:gd name="connsiteX2" fmla="*/ 0 w 266040"/>
                  <a:gd name="connsiteY2" fmla="*/ 316378 h 316378"/>
                  <a:gd name="connsiteX3" fmla="*/ 2411 w 266040"/>
                  <a:gd name="connsiteY3" fmla="*/ 0 h 31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040" h="316378">
                    <a:moveTo>
                      <a:pt x="2411" y="0"/>
                    </a:moveTo>
                    <a:lnTo>
                      <a:pt x="266040" y="315327"/>
                    </a:lnTo>
                    <a:lnTo>
                      <a:pt x="0" y="316378"/>
                    </a:lnTo>
                    <a:cubicBezTo>
                      <a:pt x="0" y="316378"/>
                      <a:pt x="2411" y="3558"/>
                      <a:pt x="2411" y="0"/>
                    </a:cubicBezTo>
                    <a:close/>
                  </a:path>
                </a:pathLst>
              </a:custGeom>
              <a:solidFill>
                <a:srgbClr val="FFAF2D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A48B739-6A42-53C7-34B8-2A7326FF5FC7}"/>
                  </a:ext>
                </a:extLst>
              </p:cNvPr>
              <p:cNvSpPr/>
              <p:nvPr/>
            </p:nvSpPr>
            <p:spPr>
              <a:xfrm flipH="1">
                <a:off x="9960108" y="3693198"/>
                <a:ext cx="632974" cy="819639"/>
              </a:xfrm>
              <a:custGeom>
                <a:avLst/>
                <a:gdLst>
                  <a:gd name="connsiteX0" fmla="*/ 291664 w 382011"/>
                  <a:gd name="connsiteY0" fmla="*/ 0 h 728376"/>
                  <a:gd name="connsiteX1" fmla="*/ 327890 w 382011"/>
                  <a:gd name="connsiteY1" fmla="*/ 0 h 728376"/>
                  <a:gd name="connsiteX2" fmla="*/ 327890 w 382011"/>
                  <a:gd name="connsiteY2" fmla="*/ 67018 h 728376"/>
                  <a:gd name="connsiteX3" fmla="*/ 361989 w 382011"/>
                  <a:gd name="connsiteY3" fmla="*/ 66460 h 728376"/>
                  <a:gd name="connsiteX4" fmla="*/ 382011 w 382011"/>
                  <a:gd name="connsiteY4" fmla="*/ 728376 h 728376"/>
                  <a:gd name="connsiteX5" fmla="*/ 270933 w 382011"/>
                  <a:gd name="connsiteY5" fmla="*/ 728376 h 728376"/>
                  <a:gd name="connsiteX6" fmla="*/ 271161 w 382011"/>
                  <a:gd name="connsiteY6" fmla="*/ 724605 h 728376"/>
                  <a:gd name="connsiteX7" fmla="*/ 9065 w 382011"/>
                  <a:gd name="connsiteY7" fmla="*/ 724605 h 728376"/>
                  <a:gd name="connsiteX8" fmla="*/ 0 w 382011"/>
                  <a:gd name="connsiteY8" fmla="*/ 12682 h 728376"/>
                  <a:gd name="connsiteX9" fmla="*/ 34418 w 382011"/>
                  <a:gd name="connsiteY9" fmla="*/ 12682 h 728376"/>
                  <a:gd name="connsiteX10" fmla="*/ 34418 w 382011"/>
                  <a:gd name="connsiteY10" fmla="*/ 88763 h 728376"/>
                  <a:gd name="connsiteX11" fmla="*/ 52537 w 382011"/>
                  <a:gd name="connsiteY11" fmla="*/ 88763 h 728376"/>
                  <a:gd name="connsiteX12" fmla="*/ 52537 w 382011"/>
                  <a:gd name="connsiteY12" fmla="*/ 9054 h 728376"/>
                  <a:gd name="connsiteX13" fmla="*/ 96008 w 382011"/>
                  <a:gd name="connsiteY13" fmla="*/ 9054 h 728376"/>
                  <a:gd name="connsiteX14" fmla="*/ 96008 w 382011"/>
                  <a:gd name="connsiteY14" fmla="*/ 83326 h 728376"/>
                  <a:gd name="connsiteX15" fmla="*/ 123181 w 382011"/>
                  <a:gd name="connsiteY15" fmla="*/ 83326 h 728376"/>
                  <a:gd name="connsiteX16" fmla="*/ 123181 w 382011"/>
                  <a:gd name="connsiteY16" fmla="*/ 5437 h 728376"/>
                  <a:gd name="connsiteX17" fmla="*/ 152161 w 382011"/>
                  <a:gd name="connsiteY17" fmla="*/ 5437 h 728376"/>
                  <a:gd name="connsiteX18" fmla="*/ 152161 w 382011"/>
                  <a:gd name="connsiteY18" fmla="*/ 85146 h 728376"/>
                  <a:gd name="connsiteX19" fmla="*/ 177525 w 382011"/>
                  <a:gd name="connsiteY19" fmla="*/ 85146 h 728376"/>
                  <a:gd name="connsiteX20" fmla="*/ 177525 w 382011"/>
                  <a:gd name="connsiteY20" fmla="*/ 3629 h 728376"/>
                  <a:gd name="connsiteX21" fmla="*/ 201081 w 382011"/>
                  <a:gd name="connsiteY21" fmla="*/ 3629 h 728376"/>
                  <a:gd name="connsiteX22" fmla="*/ 201081 w 382011"/>
                  <a:gd name="connsiteY22" fmla="*/ 79709 h 728376"/>
                  <a:gd name="connsiteX23" fmla="*/ 233691 w 382011"/>
                  <a:gd name="connsiteY23" fmla="*/ 79709 h 728376"/>
                  <a:gd name="connsiteX24" fmla="*/ 233691 w 382011"/>
                  <a:gd name="connsiteY24" fmla="*/ 1808 h 728376"/>
                  <a:gd name="connsiteX25" fmla="*/ 271737 w 382011"/>
                  <a:gd name="connsiteY25" fmla="*/ 1808 h 728376"/>
                  <a:gd name="connsiteX26" fmla="*/ 271737 w 382011"/>
                  <a:gd name="connsiteY26" fmla="*/ 77889 h 728376"/>
                  <a:gd name="connsiteX27" fmla="*/ 291664 w 382011"/>
                  <a:gd name="connsiteY27" fmla="*/ 77889 h 72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82011" h="728376">
                    <a:moveTo>
                      <a:pt x="291664" y="0"/>
                    </a:moveTo>
                    <a:lnTo>
                      <a:pt x="327890" y="0"/>
                    </a:lnTo>
                    <a:lnTo>
                      <a:pt x="327890" y="67018"/>
                    </a:lnTo>
                    <a:lnTo>
                      <a:pt x="361989" y="66460"/>
                    </a:lnTo>
                    <a:lnTo>
                      <a:pt x="382011" y="728376"/>
                    </a:lnTo>
                    <a:lnTo>
                      <a:pt x="270933" y="728376"/>
                    </a:lnTo>
                    <a:lnTo>
                      <a:pt x="271161" y="724605"/>
                    </a:lnTo>
                    <a:lnTo>
                      <a:pt x="9065" y="724605"/>
                    </a:lnTo>
                    <a:cubicBezTo>
                      <a:pt x="9053" y="724593"/>
                      <a:pt x="2718" y="9964"/>
                      <a:pt x="0" y="12682"/>
                    </a:cubicBezTo>
                    <a:lnTo>
                      <a:pt x="34418" y="12682"/>
                    </a:lnTo>
                    <a:lnTo>
                      <a:pt x="34418" y="88763"/>
                    </a:lnTo>
                    <a:lnTo>
                      <a:pt x="52537" y="88763"/>
                    </a:lnTo>
                    <a:lnTo>
                      <a:pt x="52537" y="9054"/>
                    </a:lnTo>
                    <a:lnTo>
                      <a:pt x="96008" y="9054"/>
                    </a:lnTo>
                    <a:lnTo>
                      <a:pt x="96008" y="83326"/>
                    </a:lnTo>
                    <a:lnTo>
                      <a:pt x="123181" y="83326"/>
                    </a:lnTo>
                    <a:lnTo>
                      <a:pt x="123181" y="5437"/>
                    </a:lnTo>
                    <a:lnTo>
                      <a:pt x="152161" y="5437"/>
                    </a:lnTo>
                    <a:lnTo>
                      <a:pt x="152161" y="85146"/>
                    </a:lnTo>
                    <a:cubicBezTo>
                      <a:pt x="170280" y="85146"/>
                      <a:pt x="177525" y="85146"/>
                      <a:pt x="177525" y="85146"/>
                    </a:cubicBezTo>
                    <a:lnTo>
                      <a:pt x="177525" y="3629"/>
                    </a:lnTo>
                    <a:lnTo>
                      <a:pt x="201081" y="3629"/>
                    </a:lnTo>
                    <a:lnTo>
                      <a:pt x="201081" y="79709"/>
                    </a:lnTo>
                    <a:lnTo>
                      <a:pt x="233691" y="79709"/>
                    </a:lnTo>
                    <a:lnTo>
                      <a:pt x="233691" y="1808"/>
                    </a:lnTo>
                    <a:lnTo>
                      <a:pt x="271737" y="1808"/>
                    </a:lnTo>
                    <a:lnTo>
                      <a:pt x="271737" y="77889"/>
                    </a:lnTo>
                    <a:lnTo>
                      <a:pt x="291664" y="77889"/>
                    </a:lnTo>
                    <a:close/>
                  </a:path>
                </a:pathLst>
              </a:custGeom>
              <a:solidFill>
                <a:srgbClr val="FFAF2D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80E48D6-20ED-4022-9363-F25CBD070A3C}"/>
                  </a:ext>
                </a:extLst>
              </p:cNvPr>
              <p:cNvSpPr/>
              <p:nvPr/>
            </p:nvSpPr>
            <p:spPr>
              <a:xfrm flipH="1">
                <a:off x="9457546" y="4078135"/>
                <a:ext cx="599608" cy="721761"/>
              </a:xfrm>
              <a:custGeom>
                <a:avLst/>
                <a:gdLst>
                  <a:gd name="connsiteX0" fmla="*/ 15 w 361874"/>
                  <a:gd name="connsiteY0" fmla="*/ 555 h 641396"/>
                  <a:gd name="connsiteX1" fmla="*/ 15 w 361874"/>
                  <a:gd name="connsiteY1" fmla="*/ 449806 h 641396"/>
                  <a:gd name="connsiteX2" fmla="*/ 361875 w 361874"/>
                  <a:gd name="connsiteY2" fmla="*/ 641396 h 641396"/>
                  <a:gd name="connsiteX3" fmla="*/ 355067 w 361874"/>
                  <a:gd name="connsiteY3" fmla="*/ 5992 h 641396"/>
                  <a:gd name="connsiteX4" fmla="*/ 15 w 361874"/>
                  <a:gd name="connsiteY4" fmla="*/ 555 h 64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874" h="641396">
                    <a:moveTo>
                      <a:pt x="15" y="555"/>
                    </a:moveTo>
                    <a:lnTo>
                      <a:pt x="15" y="449806"/>
                    </a:lnTo>
                    <a:lnTo>
                      <a:pt x="361875" y="641396"/>
                    </a:lnTo>
                    <a:lnTo>
                      <a:pt x="355067" y="5992"/>
                    </a:lnTo>
                    <a:cubicBezTo>
                      <a:pt x="355067" y="5992"/>
                      <a:pt x="-2703" y="-2164"/>
                      <a:pt x="15" y="555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82B8D6E-F577-BAE5-74AB-48C5FC27ABF1}"/>
                  </a:ext>
                </a:extLst>
              </p:cNvPr>
              <p:cNvSpPr/>
              <p:nvPr/>
            </p:nvSpPr>
            <p:spPr>
              <a:xfrm flipH="1">
                <a:off x="10484705" y="3301242"/>
                <a:ext cx="259682" cy="16571"/>
              </a:xfrm>
              <a:custGeom>
                <a:avLst/>
                <a:gdLst>
                  <a:gd name="connsiteX0" fmla="*/ 0 w 156723"/>
                  <a:gd name="connsiteY0" fmla="*/ 0 h 14726"/>
                  <a:gd name="connsiteX1" fmla="*/ 27763 w 156723"/>
                  <a:gd name="connsiteY1" fmla="*/ 14727 h 14726"/>
                  <a:gd name="connsiteX2" fmla="*/ 120084 w 156723"/>
                  <a:gd name="connsiteY2" fmla="*/ 14077 h 14726"/>
                  <a:gd name="connsiteX3" fmla="*/ 156724 w 156723"/>
                  <a:gd name="connsiteY3" fmla="*/ 0 h 1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14726">
                    <a:moveTo>
                      <a:pt x="0" y="0"/>
                    </a:moveTo>
                    <a:lnTo>
                      <a:pt x="27763" y="14727"/>
                    </a:lnTo>
                    <a:lnTo>
                      <a:pt x="120084" y="14077"/>
                    </a:lnTo>
                    <a:lnTo>
                      <a:pt x="156724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99DB6FE-9B54-958D-05D9-6857FECA529D}"/>
                  </a:ext>
                </a:extLst>
              </p:cNvPr>
              <p:cNvSpPr/>
              <p:nvPr/>
            </p:nvSpPr>
            <p:spPr>
              <a:xfrm flipH="1">
                <a:off x="10576398" y="3329930"/>
                <a:ext cx="88286" cy="88407"/>
              </a:xfrm>
              <a:custGeom>
                <a:avLst/>
                <a:gdLst>
                  <a:gd name="connsiteX0" fmla="*/ 40315 w 53282"/>
                  <a:gd name="connsiteY0" fmla="*/ 75632 h 78563"/>
                  <a:gd name="connsiteX1" fmla="*/ 41651 w 53282"/>
                  <a:gd name="connsiteY1" fmla="*/ 76979 h 78563"/>
                  <a:gd name="connsiteX2" fmla="*/ 40315 w 53282"/>
                  <a:gd name="connsiteY2" fmla="*/ 78563 h 78563"/>
                  <a:gd name="connsiteX3" fmla="*/ 38980 w 53282"/>
                  <a:gd name="connsiteY3" fmla="*/ 76979 h 78563"/>
                  <a:gd name="connsiteX4" fmla="*/ 40315 w 53282"/>
                  <a:gd name="connsiteY4" fmla="*/ 75632 h 78563"/>
                  <a:gd name="connsiteX5" fmla="*/ 6891 w 53282"/>
                  <a:gd name="connsiteY5" fmla="*/ 331 h 78563"/>
                  <a:gd name="connsiteX6" fmla="*/ 7163 w 53282"/>
                  <a:gd name="connsiteY6" fmla="*/ 331 h 78563"/>
                  <a:gd name="connsiteX7" fmla="*/ 14053 w 53282"/>
                  <a:gd name="connsiteY7" fmla="*/ 7222 h 78563"/>
                  <a:gd name="connsiteX8" fmla="*/ 14053 w 53282"/>
                  <a:gd name="connsiteY8" fmla="*/ 53612 h 78563"/>
                  <a:gd name="connsiteX9" fmla="*/ 0 w 53282"/>
                  <a:gd name="connsiteY9" fmla="*/ 53612 h 78563"/>
                  <a:gd name="connsiteX10" fmla="*/ 0 w 53282"/>
                  <a:gd name="connsiteY10" fmla="*/ 7222 h 78563"/>
                  <a:gd name="connsiteX11" fmla="*/ 6891 w 53282"/>
                  <a:gd name="connsiteY11" fmla="*/ 331 h 78563"/>
                  <a:gd name="connsiteX12" fmla="*/ 46120 w 53282"/>
                  <a:gd name="connsiteY12" fmla="*/ 0 h 78563"/>
                  <a:gd name="connsiteX13" fmla="*/ 46392 w 53282"/>
                  <a:gd name="connsiteY13" fmla="*/ 0 h 78563"/>
                  <a:gd name="connsiteX14" fmla="*/ 53282 w 53282"/>
                  <a:gd name="connsiteY14" fmla="*/ 6891 h 78563"/>
                  <a:gd name="connsiteX15" fmla="*/ 53282 w 53282"/>
                  <a:gd name="connsiteY15" fmla="*/ 53281 h 78563"/>
                  <a:gd name="connsiteX16" fmla="*/ 39229 w 53282"/>
                  <a:gd name="connsiteY16" fmla="*/ 53281 h 78563"/>
                  <a:gd name="connsiteX17" fmla="*/ 39229 w 53282"/>
                  <a:gd name="connsiteY17" fmla="*/ 6891 h 78563"/>
                  <a:gd name="connsiteX18" fmla="*/ 46120 w 53282"/>
                  <a:gd name="connsiteY18" fmla="*/ 0 h 78563"/>
                  <a:gd name="connsiteX19" fmla="*/ 26499 w 53282"/>
                  <a:gd name="connsiteY19" fmla="*/ 0 h 78563"/>
                  <a:gd name="connsiteX20" fmla="*/ 26771 w 53282"/>
                  <a:gd name="connsiteY20" fmla="*/ 0 h 78563"/>
                  <a:gd name="connsiteX21" fmla="*/ 33661 w 53282"/>
                  <a:gd name="connsiteY21" fmla="*/ 6891 h 78563"/>
                  <a:gd name="connsiteX22" fmla="*/ 33661 w 53282"/>
                  <a:gd name="connsiteY22" fmla="*/ 53281 h 78563"/>
                  <a:gd name="connsiteX23" fmla="*/ 19608 w 53282"/>
                  <a:gd name="connsiteY23" fmla="*/ 53281 h 78563"/>
                  <a:gd name="connsiteX24" fmla="*/ 19608 w 53282"/>
                  <a:gd name="connsiteY24" fmla="*/ 6891 h 78563"/>
                  <a:gd name="connsiteX25" fmla="*/ 26499 w 53282"/>
                  <a:gd name="connsiteY25" fmla="*/ 0 h 78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3282" h="78563">
                    <a:moveTo>
                      <a:pt x="40315" y="75632"/>
                    </a:moveTo>
                    <a:cubicBezTo>
                      <a:pt x="41048" y="75632"/>
                      <a:pt x="41651" y="76235"/>
                      <a:pt x="41651" y="76979"/>
                    </a:cubicBezTo>
                    <a:cubicBezTo>
                      <a:pt x="41639" y="77712"/>
                      <a:pt x="41048" y="78563"/>
                      <a:pt x="40315" y="78563"/>
                    </a:cubicBezTo>
                    <a:cubicBezTo>
                      <a:pt x="39583" y="78563"/>
                      <a:pt x="38980" y="77724"/>
                      <a:pt x="38980" y="76979"/>
                    </a:cubicBezTo>
                    <a:cubicBezTo>
                      <a:pt x="38980" y="76235"/>
                      <a:pt x="39571" y="75632"/>
                      <a:pt x="40315" y="75632"/>
                    </a:cubicBezTo>
                    <a:close/>
                    <a:moveTo>
                      <a:pt x="6891" y="331"/>
                    </a:moveTo>
                    <a:lnTo>
                      <a:pt x="7163" y="331"/>
                    </a:lnTo>
                    <a:cubicBezTo>
                      <a:pt x="10968" y="331"/>
                      <a:pt x="14053" y="3416"/>
                      <a:pt x="14053" y="7222"/>
                    </a:cubicBezTo>
                    <a:lnTo>
                      <a:pt x="14053" y="53612"/>
                    </a:lnTo>
                    <a:lnTo>
                      <a:pt x="0" y="53612"/>
                    </a:lnTo>
                    <a:lnTo>
                      <a:pt x="0" y="7222"/>
                    </a:lnTo>
                    <a:cubicBezTo>
                      <a:pt x="0" y="3416"/>
                      <a:pt x="3085" y="331"/>
                      <a:pt x="6891" y="331"/>
                    </a:cubicBezTo>
                    <a:close/>
                    <a:moveTo>
                      <a:pt x="46120" y="0"/>
                    </a:moveTo>
                    <a:lnTo>
                      <a:pt x="46392" y="0"/>
                    </a:lnTo>
                    <a:cubicBezTo>
                      <a:pt x="50197" y="0"/>
                      <a:pt x="53282" y="3085"/>
                      <a:pt x="53282" y="6891"/>
                    </a:cubicBezTo>
                    <a:lnTo>
                      <a:pt x="53282" y="53281"/>
                    </a:lnTo>
                    <a:lnTo>
                      <a:pt x="39229" y="53281"/>
                    </a:lnTo>
                    <a:lnTo>
                      <a:pt x="39229" y="6891"/>
                    </a:lnTo>
                    <a:cubicBezTo>
                      <a:pt x="39229" y="3085"/>
                      <a:pt x="42314" y="0"/>
                      <a:pt x="46120" y="0"/>
                    </a:cubicBezTo>
                    <a:close/>
                    <a:moveTo>
                      <a:pt x="26499" y="0"/>
                    </a:moveTo>
                    <a:lnTo>
                      <a:pt x="26771" y="0"/>
                    </a:lnTo>
                    <a:cubicBezTo>
                      <a:pt x="30576" y="0"/>
                      <a:pt x="33661" y="3085"/>
                      <a:pt x="33661" y="6891"/>
                    </a:cubicBezTo>
                    <a:lnTo>
                      <a:pt x="33661" y="53281"/>
                    </a:lnTo>
                    <a:lnTo>
                      <a:pt x="19608" y="53281"/>
                    </a:lnTo>
                    <a:lnTo>
                      <a:pt x="19608" y="6891"/>
                    </a:lnTo>
                    <a:cubicBezTo>
                      <a:pt x="19608" y="3085"/>
                      <a:pt x="22693" y="0"/>
                      <a:pt x="26499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3A22EDE-AA2B-79F3-2C47-71B5079D1FF9}"/>
                  </a:ext>
                </a:extLst>
              </p:cNvPr>
              <p:cNvSpPr/>
              <p:nvPr/>
            </p:nvSpPr>
            <p:spPr>
              <a:xfrm flipH="1">
                <a:off x="10006466" y="2464699"/>
                <a:ext cx="111824" cy="88446"/>
              </a:xfrm>
              <a:custGeom>
                <a:avLst/>
                <a:gdLst>
                  <a:gd name="connsiteX0" fmla="*/ 60326 w 67488"/>
                  <a:gd name="connsiteY0" fmla="*/ 945 h 78598"/>
                  <a:gd name="connsiteX1" fmla="*/ 60598 w 67488"/>
                  <a:gd name="connsiteY1" fmla="*/ 945 h 78598"/>
                  <a:gd name="connsiteX2" fmla="*/ 67488 w 67488"/>
                  <a:gd name="connsiteY2" fmla="*/ 7836 h 78598"/>
                  <a:gd name="connsiteX3" fmla="*/ 67488 w 67488"/>
                  <a:gd name="connsiteY3" fmla="*/ 78598 h 78598"/>
                  <a:gd name="connsiteX4" fmla="*/ 53435 w 67488"/>
                  <a:gd name="connsiteY4" fmla="*/ 78598 h 78598"/>
                  <a:gd name="connsiteX5" fmla="*/ 53435 w 67488"/>
                  <a:gd name="connsiteY5" fmla="*/ 7836 h 78598"/>
                  <a:gd name="connsiteX6" fmla="*/ 60326 w 67488"/>
                  <a:gd name="connsiteY6" fmla="*/ 945 h 78598"/>
                  <a:gd name="connsiteX7" fmla="*/ 32894 w 67488"/>
                  <a:gd name="connsiteY7" fmla="*/ 236 h 78598"/>
                  <a:gd name="connsiteX8" fmla="*/ 33165 w 67488"/>
                  <a:gd name="connsiteY8" fmla="*/ 236 h 78598"/>
                  <a:gd name="connsiteX9" fmla="*/ 40056 w 67488"/>
                  <a:gd name="connsiteY9" fmla="*/ 7127 h 78598"/>
                  <a:gd name="connsiteX10" fmla="*/ 40056 w 67488"/>
                  <a:gd name="connsiteY10" fmla="*/ 77889 h 78598"/>
                  <a:gd name="connsiteX11" fmla="*/ 26003 w 67488"/>
                  <a:gd name="connsiteY11" fmla="*/ 77889 h 78598"/>
                  <a:gd name="connsiteX12" fmla="*/ 26003 w 67488"/>
                  <a:gd name="connsiteY12" fmla="*/ 7127 h 78598"/>
                  <a:gd name="connsiteX13" fmla="*/ 32894 w 67488"/>
                  <a:gd name="connsiteY13" fmla="*/ 236 h 78598"/>
                  <a:gd name="connsiteX14" fmla="*/ 6891 w 67488"/>
                  <a:gd name="connsiteY14" fmla="*/ 0 h 78598"/>
                  <a:gd name="connsiteX15" fmla="*/ 7163 w 67488"/>
                  <a:gd name="connsiteY15" fmla="*/ 0 h 78598"/>
                  <a:gd name="connsiteX16" fmla="*/ 14053 w 67488"/>
                  <a:gd name="connsiteY16" fmla="*/ 6891 h 78598"/>
                  <a:gd name="connsiteX17" fmla="*/ 14053 w 67488"/>
                  <a:gd name="connsiteY17" fmla="*/ 77653 h 78598"/>
                  <a:gd name="connsiteX18" fmla="*/ 0 w 67488"/>
                  <a:gd name="connsiteY18" fmla="*/ 77653 h 78598"/>
                  <a:gd name="connsiteX19" fmla="*/ 0 w 67488"/>
                  <a:gd name="connsiteY19" fmla="*/ 6891 h 78598"/>
                  <a:gd name="connsiteX20" fmla="*/ 6891 w 67488"/>
                  <a:gd name="connsiteY20" fmla="*/ 0 h 7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7488" h="78598">
                    <a:moveTo>
                      <a:pt x="60326" y="945"/>
                    </a:moveTo>
                    <a:lnTo>
                      <a:pt x="60598" y="945"/>
                    </a:lnTo>
                    <a:cubicBezTo>
                      <a:pt x="64403" y="945"/>
                      <a:pt x="67488" y="4030"/>
                      <a:pt x="67488" y="7836"/>
                    </a:cubicBezTo>
                    <a:lnTo>
                      <a:pt x="67488" y="78598"/>
                    </a:lnTo>
                    <a:lnTo>
                      <a:pt x="53435" y="78598"/>
                    </a:lnTo>
                    <a:lnTo>
                      <a:pt x="53435" y="7836"/>
                    </a:lnTo>
                    <a:cubicBezTo>
                      <a:pt x="53435" y="4030"/>
                      <a:pt x="56520" y="945"/>
                      <a:pt x="60326" y="945"/>
                    </a:cubicBezTo>
                    <a:close/>
                    <a:moveTo>
                      <a:pt x="32894" y="236"/>
                    </a:moveTo>
                    <a:lnTo>
                      <a:pt x="33165" y="236"/>
                    </a:lnTo>
                    <a:cubicBezTo>
                      <a:pt x="36971" y="236"/>
                      <a:pt x="40056" y="3321"/>
                      <a:pt x="40056" y="7127"/>
                    </a:cubicBezTo>
                    <a:lnTo>
                      <a:pt x="40056" y="77889"/>
                    </a:lnTo>
                    <a:lnTo>
                      <a:pt x="26003" y="77889"/>
                    </a:lnTo>
                    <a:lnTo>
                      <a:pt x="26003" y="7127"/>
                    </a:lnTo>
                    <a:cubicBezTo>
                      <a:pt x="26003" y="3321"/>
                      <a:pt x="29088" y="236"/>
                      <a:pt x="32894" y="236"/>
                    </a:cubicBezTo>
                    <a:close/>
                    <a:moveTo>
                      <a:pt x="6891" y="0"/>
                    </a:moveTo>
                    <a:lnTo>
                      <a:pt x="7163" y="0"/>
                    </a:lnTo>
                    <a:cubicBezTo>
                      <a:pt x="10968" y="0"/>
                      <a:pt x="14053" y="3085"/>
                      <a:pt x="14053" y="6891"/>
                    </a:cubicBezTo>
                    <a:lnTo>
                      <a:pt x="14053" y="77653"/>
                    </a:lnTo>
                    <a:lnTo>
                      <a:pt x="0" y="77653"/>
                    </a:lnTo>
                    <a:lnTo>
                      <a:pt x="0" y="6891"/>
                    </a:lnTo>
                    <a:cubicBezTo>
                      <a:pt x="0" y="3085"/>
                      <a:pt x="3085" y="0"/>
                      <a:pt x="6891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65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5C98795-5E30-AC02-E118-16988014BD21}"/>
                  </a:ext>
                </a:extLst>
              </p:cNvPr>
              <p:cNvSpPr/>
              <p:nvPr/>
            </p:nvSpPr>
            <p:spPr>
              <a:xfrm flipH="1">
                <a:off x="9417614" y="3433698"/>
                <a:ext cx="186987" cy="19338"/>
              </a:xfrm>
              <a:custGeom>
                <a:avLst/>
                <a:gdLst>
                  <a:gd name="connsiteX0" fmla="*/ 0 w 112850"/>
                  <a:gd name="connsiteY0" fmla="*/ 0 h 17185"/>
                  <a:gd name="connsiteX1" fmla="*/ 18320 w 112850"/>
                  <a:gd name="connsiteY1" fmla="*/ 17185 h 17185"/>
                  <a:gd name="connsiteX2" fmla="*/ 99837 w 112850"/>
                  <a:gd name="connsiteY2" fmla="*/ 17185 h 17185"/>
                  <a:gd name="connsiteX3" fmla="*/ 112851 w 112850"/>
                  <a:gd name="connsiteY3" fmla="*/ 0 h 1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850" h="17185">
                    <a:moveTo>
                      <a:pt x="0" y="0"/>
                    </a:moveTo>
                    <a:lnTo>
                      <a:pt x="18320" y="17185"/>
                    </a:lnTo>
                    <a:lnTo>
                      <a:pt x="99837" y="17185"/>
                    </a:lnTo>
                    <a:lnTo>
                      <a:pt x="112851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992CB20-55EA-FE76-6731-3B38D58FEAC1}"/>
                  </a:ext>
                </a:extLst>
              </p:cNvPr>
              <p:cNvSpPr/>
              <p:nvPr/>
            </p:nvSpPr>
            <p:spPr>
              <a:xfrm flipH="1">
                <a:off x="9284032" y="3359071"/>
                <a:ext cx="259662" cy="607034"/>
              </a:xfrm>
              <a:custGeom>
                <a:avLst/>
                <a:gdLst>
                  <a:gd name="connsiteX0" fmla="*/ 80832 w 156711"/>
                  <a:gd name="connsiteY0" fmla="*/ 0 h 539443"/>
                  <a:gd name="connsiteX1" fmla="*/ 0 w 156711"/>
                  <a:gd name="connsiteY1" fmla="*/ 539444 h 539443"/>
                  <a:gd name="connsiteX2" fmla="*/ 156712 w 156711"/>
                  <a:gd name="connsiteY2" fmla="*/ 539444 h 539443"/>
                  <a:gd name="connsiteX3" fmla="*/ 80832 w 156711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11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12" y="539444"/>
                    </a:lnTo>
                    <a:cubicBezTo>
                      <a:pt x="156712" y="539432"/>
                      <a:pt x="80832" y="493242"/>
                      <a:pt x="80832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8F39302-2AD3-5435-C5E9-BA863C86D0F6}"/>
                  </a:ext>
                </a:extLst>
              </p:cNvPr>
              <p:cNvSpPr/>
              <p:nvPr/>
            </p:nvSpPr>
            <p:spPr>
              <a:xfrm flipH="1">
                <a:off x="9320124" y="3985285"/>
                <a:ext cx="183109" cy="1113001"/>
              </a:xfrm>
              <a:custGeom>
                <a:avLst/>
                <a:gdLst>
                  <a:gd name="connsiteX0" fmla="*/ 0 w 110510"/>
                  <a:gd name="connsiteY0" fmla="*/ 12682 h 989073"/>
                  <a:gd name="connsiteX1" fmla="*/ 0 w 110510"/>
                  <a:gd name="connsiteY1" fmla="*/ 940165 h 989073"/>
                  <a:gd name="connsiteX2" fmla="*/ 94200 w 110510"/>
                  <a:gd name="connsiteY2" fmla="*/ 989073 h 989073"/>
                  <a:gd name="connsiteX3" fmla="*/ 72464 w 110510"/>
                  <a:gd name="connsiteY3" fmla="*/ 143108 h 989073"/>
                  <a:gd name="connsiteX4" fmla="*/ 110510 w 110510"/>
                  <a:gd name="connsiteY4" fmla="*/ 105062 h 989073"/>
                  <a:gd name="connsiteX5" fmla="*/ 106882 w 110510"/>
                  <a:gd name="connsiteY5" fmla="*/ 16299 h 989073"/>
                  <a:gd name="connsiteX6" fmla="*/ 65219 w 110510"/>
                  <a:gd name="connsiteY6" fmla="*/ 16299 h 989073"/>
                  <a:gd name="connsiteX7" fmla="*/ 65219 w 110510"/>
                  <a:gd name="connsiteY7" fmla="*/ 0 h 989073"/>
                  <a:gd name="connsiteX8" fmla="*/ 0 w 110510"/>
                  <a:gd name="connsiteY8" fmla="*/ 12682 h 989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510" h="989073">
                    <a:moveTo>
                      <a:pt x="0" y="12682"/>
                    </a:moveTo>
                    <a:lnTo>
                      <a:pt x="0" y="940165"/>
                    </a:lnTo>
                    <a:lnTo>
                      <a:pt x="94200" y="989073"/>
                    </a:lnTo>
                    <a:lnTo>
                      <a:pt x="72464" y="143108"/>
                    </a:lnTo>
                    <a:lnTo>
                      <a:pt x="110510" y="105062"/>
                    </a:lnTo>
                    <a:lnTo>
                      <a:pt x="106882" y="16299"/>
                    </a:lnTo>
                    <a:lnTo>
                      <a:pt x="65219" y="16299"/>
                    </a:lnTo>
                    <a:lnTo>
                      <a:pt x="65219" y="0"/>
                    </a:lnTo>
                    <a:cubicBezTo>
                      <a:pt x="65207" y="0"/>
                      <a:pt x="5437" y="12682"/>
                      <a:pt x="0" y="1268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8A7F68-8E98-22EB-1A0B-21939A9917EA}"/>
                  </a:ext>
                </a:extLst>
              </p:cNvPr>
              <p:cNvSpPr/>
              <p:nvPr/>
            </p:nvSpPr>
            <p:spPr>
              <a:xfrm flipH="1">
                <a:off x="9284032" y="3966092"/>
                <a:ext cx="259662" cy="37546"/>
              </a:xfrm>
              <a:custGeom>
                <a:avLst/>
                <a:gdLst>
                  <a:gd name="connsiteX0" fmla="*/ 0 w 156711"/>
                  <a:gd name="connsiteY0" fmla="*/ 0 h 33365"/>
                  <a:gd name="connsiteX1" fmla="*/ 24419 w 156711"/>
                  <a:gd name="connsiteY1" fmla="*/ 29737 h 33365"/>
                  <a:gd name="connsiteX2" fmla="*/ 131301 w 156711"/>
                  <a:gd name="connsiteY2" fmla="*/ 33366 h 33365"/>
                  <a:gd name="connsiteX3" fmla="*/ 156712 w 156711"/>
                  <a:gd name="connsiteY3" fmla="*/ 0 h 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11" h="33365">
                    <a:moveTo>
                      <a:pt x="0" y="0"/>
                    </a:moveTo>
                    <a:lnTo>
                      <a:pt x="24419" y="29737"/>
                    </a:lnTo>
                    <a:lnTo>
                      <a:pt x="131301" y="33366"/>
                    </a:lnTo>
                    <a:lnTo>
                      <a:pt x="156712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2B0E70-2329-35EF-9246-88916C560637}"/>
                  </a:ext>
                </a:extLst>
              </p:cNvPr>
              <p:cNvSpPr/>
              <p:nvPr/>
            </p:nvSpPr>
            <p:spPr>
              <a:xfrm flipH="1">
                <a:off x="9641733" y="3056239"/>
                <a:ext cx="352432" cy="27863"/>
              </a:xfrm>
              <a:custGeom>
                <a:avLst/>
                <a:gdLst>
                  <a:gd name="connsiteX0" fmla="*/ 212700 w 212699"/>
                  <a:gd name="connsiteY0" fmla="*/ 272 h 24761"/>
                  <a:gd name="connsiteX1" fmla="*/ 0 w 212699"/>
                  <a:gd name="connsiteY1" fmla="*/ 0 h 24761"/>
                  <a:gd name="connsiteX2" fmla="*/ 3640 w 212699"/>
                  <a:gd name="connsiteY2" fmla="*/ 24761 h 24761"/>
                  <a:gd name="connsiteX3" fmla="*/ 212026 w 212699"/>
                  <a:gd name="connsiteY3" fmla="*/ 24761 h 2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2699" h="24761">
                    <a:moveTo>
                      <a:pt x="212700" y="272"/>
                    </a:moveTo>
                    <a:lnTo>
                      <a:pt x="0" y="0"/>
                    </a:lnTo>
                    <a:lnTo>
                      <a:pt x="3640" y="24761"/>
                    </a:lnTo>
                    <a:lnTo>
                      <a:pt x="212026" y="24761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3FBC3AB-A4A6-C010-EF15-41BD4637E729}"/>
                  </a:ext>
                </a:extLst>
              </p:cNvPr>
              <p:cNvSpPr/>
              <p:nvPr/>
            </p:nvSpPr>
            <p:spPr>
              <a:xfrm flipH="1">
                <a:off x="9706908" y="3109972"/>
                <a:ext cx="217069" cy="167994"/>
              </a:xfrm>
              <a:custGeom>
                <a:avLst/>
                <a:gdLst>
                  <a:gd name="connsiteX0" fmla="*/ 20908 w 131005"/>
                  <a:gd name="connsiteY0" fmla="*/ 3049 h 149289"/>
                  <a:gd name="connsiteX1" fmla="*/ 21747 w 131005"/>
                  <a:gd name="connsiteY1" fmla="*/ 3049 h 149289"/>
                  <a:gd name="connsiteX2" fmla="*/ 42656 w 131005"/>
                  <a:gd name="connsiteY2" fmla="*/ 23957 h 149289"/>
                  <a:gd name="connsiteX3" fmla="*/ 42656 w 131005"/>
                  <a:gd name="connsiteY3" fmla="*/ 149289 h 149289"/>
                  <a:gd name="connsiteX4" fmla="*/ 0 w 131005"/>
                  <a:gd name="connsiteY4" fmla="*/ 149289 h 149289"/>
                  <a:gd name="connsiteX5" fmla="*/ 0 w 131005"/>
                  <a:gd name="connsiteY5" fmla="*/ 23957 h 149289"/>
                  <a:gd name="connsiteX6" fmla="*/ 20908 w 131005"/>
                  <a:gd name="connsiteY6" fmla="*/ 3049 h 149289"/>
                  <a:gd name="connsiteX7" fmla="*/ 109269 w 131005"/>
                  <a:gd name="connsiteY7" fmla="*/ 0 h 149289"/>
                  <a:gd name="connsiteX8" fmla="*/ 110097 w 131005"/>
                  <a:gd name="connsiteY8" fmla="*/ 0 h 149289"/>
                  <a:gd name="connsiteX9" fmla="*/ 131005 w 131005"/>
                  <a:gd name="connsiteY9" fmla="*/ 20908 h 149289"/>
                  <a:gd name="connsiteX10" fmla="*/ 131005 w 131005"/>
                  <a:gd name="connsiteY10" fmla="*/ 146240 h 149289"/>
                  <a:gd name="connsiteX11" fmla="*/ 88361 w 131005"/>
                  <a:gd name="connsiteY11" fmla="*/ 146240 h 149289"/>
                  <a:gd name="connsiteX12" fmla="*/ 88361 w 131005"/>
                  <a:gd name="connsiteY12" fmla="*/ 20908 h 149289"/>
                  <a:gd name="connsiteX13" fmla="*/ 109269 w 131005"/>
                  <a:gd name="connsiteY13" fmla="*/ 0 h 149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005" h="149289">
                    <a:moveTo>
                      <a:pt x="20908" y="3049"/>
                    </a:moveTo>
                    <a:lnTo>
                      <a:pt x="21747" y="3049"/>
                    </a:lnTo>
                    <a:cubicBezTo>
                      <a:pt x="33295" y="3049"/>
                      <a:pt x="42656" y="12410"/>
                      <a:pt x="42656" y="23957"/>
                    </a:cubicBezTo>
                    <a:lnTo>
                      <a:pt x="42656" y="149289"/>
                    </a:lnTo>
                    <a:lnTo>
                      <a:pt x="0" y="149289"/>
                    </a:lnTo>
                    <a:lnTo>
                      <a:pt x="0" y="23957"/>
                    </a:lnTo>
                    <a:cubicBezTo>
                      <a:pt x="0" y="12410"/>
                      <a:pt x="9361" y="3049"/>
                      <a:pt x="20908" y="3049"/>
                    </a:cubicBezTo>
                    <a:close/>
                    <a:moveTo>
                      <a:pt x="109269" y="0"/>
                    </a:moveTo>
                    <a:lnTo>
                      <a:pt x="110097" y="0"/>
                    </a:lnTo>
                    <a:cubicBezTo>
                      <a:pt x="121644" y="0"/>
                      <a:pt x="131005" y="9361"/>
                      <a:pt x="131005" y="20908"/>
                    </a:cubicBezTo>
                    <a:lnTo>
                      <a:pt x="131005" y="146240"/>
                    </a:lnTo>
                    <a:lnTo>
                      <a:pt x="88361" y="146240"/>
                    </a:lnTo>
                    <a:lnTo>
                      <a:pt x="88361" y="20908"/>
                    </a:lnTo>
                    <a:cubicBezTo>
                      <a:pt x="88361" y="9361"/>
                      <a:pt x="97722" y="0"/>
                      <a:pt x="109269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5B62608-4994-EF9F-35FB-72F66902DF6B}"/>
                  </a:ext>
                </a:extLst>
              </p:cNvPr>
              <p:cNvSpPr/>
              <p:nvPr/>
            </p:nvSpPr>
            <p:spPr>
              <a:xfrm flipH="1">
                <a:off x="8728572" y="4359288"/>
                <a:ext cx="1859870" cy="2498713"/>
              </a:xfrm>
              <a:custGeom>
                <a:avLst/>
                <a:gdLst>
                  <a:gd name="connsiteX0" fmla="*/ 341721 w 1859870"/>
                  <a:gd name="connsiteY0" fmla="*/ 0 h 2498713"/>
                  <a:gd name="connsiteX1" fmla="*/ 313989 w 1859870"/>
                  <a:gd name="connsiteY1" fmla="*/ 45727 h 2498713"/>
                  <a:gd name="connsiteX2" fmla="*/ 214973 w 1859870"/>
                  <a:gd name="connsiteY2" fmla="*/ 69933 h 2498713"/>
                  <a:gd name="connsiteX3" fmla="*/ 154128 w 1859870"/>
                  <a:gd name="connsiteY3" fmla="*/ 142259 h 2498713"/>
                  <a:gd name="connsiteX4" fmla="*/ 0 w 1859870"/>
                  <a:gd name="connsiteY4" fmla="*/ 142259 h 2498713"/>
                  <a:gd name="connsiteX5" fmla="*/ 28964 w 1859870"/>
                  <a:gd name="connsiteY5" fmla="*/ 272215 h 2498713"/>
                  <a:gd name="connsiteX6" fmla="*/ 570989 w 1859870"/>
                  <a:gd name="connsiteY6" fmla="*/ 445224 h 2498713"/>
                  <a:gd name="connsiteX7" fmla="*/ 600267 w 1859870"/>
                  <a:gd name="connsiteY7" fmla="*/ 632225 h 2498713"/>
                  <a:gd name="connsiteX8" fmla="*/ 1092393 w 1859870"/>
                  <a:gd name="connsiteY8" fmla="*/ 779445 h 2498713"/>
                  <a:gd name="connsiteX9" fmla="*/ 1244717 w 1859870"/>
                  <a:gd name="connsiteY9" fmla="*/ 954503 h 2498713"/>
                  <a:gd name="connsiteX10" fmla="*/ 283909 w 1859870"/>
                  <a:gd name="connsiteY10" fmla="*/ 1698543 h 2498713"/>
                  <a:gd name="connsiteX11" fmla="*/ 858052 w 1859870"/>
                  <a:gd name="connsiteY11" fmla="*/ 2004913 h 2498713"/>
                  <a:gd name="connsiteX12" fmla="*/ 17423 w 1859870"/>
                  <a:gd name="connsiteY12" fmla="*/ 2498713 h 2498713"/>
                  <a:gd name="connsiteX13" fmla="*/ 1495547 w 1859870"/>
                  <a:gd name="connsiteY13" fmla="*/ 2498713 h 2498713"/>
                  <a:gd name="connsiteX14" fmla="*/ 1859870 w 1859870"/>
                  <a:gd name="connsiteY14" fmla="*/ 2172016 h 2498713"/>
                  <a:gd name="connsiteX15" fmla="*/ 717438 w 1859870"/>
                  <a:gd name="connsiteY15" fmla="*/ 1634875 h 2498713"/>
                  <a:gd name="connsiteX16" fmla="*/ 699871 w 1859870"/>
                  <a:gd name="connsiteY16" fmla="*/ 1507565 h 2498713"/>
                  <a:gd name="connsiteX17" fmla="*/ 1817197 w 1859870"/>
                  <a:gd name="connsiteY17" fmla="*/ 760639 h 2498713"/>
                  <a:gd name="connsiteX18" fmla="*/ 1379866 w 1859870"/>
                  <a:gd name="connsiteY18" fmla="*/ 509824 h 2498713"/>
                  <a:gd name="connsiteX19" fmla="*/ 526299 w 1859870"/>
                  <a:gd name="connsiteY19" fmla="*/ 142259 h 2498713"/>
                  <a:gd name="connsiteX20" fmla="*/ 522399 w 1859870"/>
                  <a:gd name="connsiteY20" fmla="*/ 142259 h 2498713"/>
                  <a:gd name="connsiteX21" fmla="*/ 531862 w 1859870"/>
                  <a:gd name="connsiteY21" fmla="*/ 78006 h 2498713"/>
                  <a:gd name="connsiteX22" fmla="*/ 448669 w 1859870"/>
                  <a:gd name="connsiteY22" fmla="*/ 5374 h 249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859870" h="2498713">
                    <a:moveTo>
                      <a:pt x="341721" y="0"/>
                    </a:moveTo>
                    <a:lnTo>
                      <a:pt x="313989" y="45727"/>
                    </a:lnTo>
                    <a:lnTo>
                      <a:pt x="214973" y="69933"/>
                    </a:lnTo>
                    <a:lnTo>
                      <a:pt x="154128" y="142259"/>
                    </a:lnTo>
                    <a:lnTo>
                      <a:pt x="0" y="142259"/>
                    </a:lnTo>
                    <a:lnTo>
                      <a:pt x="28964" y="272215"/>
                    </a:lnTo>
                    <a:lnTo>
                      <a:pt x="570989" y="445224"/>
                    </a:lnTo>
                    <a:lnTo>
                      <a:pt x="600267" y="632225"/>
                    </a:lnTo>
                    <a:lnTo>
                      <a:pt x="1092393" y="779445"/>
                    </a:lnTo>
                    <a:lnTo>
                      <a:pt x="1244717" y="954503"/>
                    </a:lnTo>
                    <a:lnTo>
                      <a:pt x="283909" y="1698543"/>
                    </a:lnTo>
                    <a:lnTo>
                      <a:pt x="858052" y="2004913"/>
                    </a:lnTo>
                    <a:lnTo>
                      <a:pt x="17423" y="2498713"/>
                    </a:lnTo>
                    <a:lnTo>
                      <a:pt x="1495547" y="2498713"/>
                    </a:lnTo>
                    <a:lnTo>
                      <a:pt x="1859870" y="2172016"/>
                    </a:lnTo>
                    <a:lnTo>
                      <a:pt x="717438" y="1634875"/>
                    </a:lnTo>
                    <a:lnTo>
                      <a:pt x="699871" y="1507565"/>
                    </a:lnTo>
                    <a:lnTo>
                      <a:pt x="1817197" y="760639"/>
                    </a:lnTo>
                    <a:lnTo>
                      <a:pt x="1379866" y="509824"/>
                    </a:lnTo>
                    <a:lnTo>
                      <a:pt x="526299" y="142259"/>
                    </a:lnTo>
                    <a:lnTo>
                      <a:pt x="522399" y="142259"/>
                    </a:lnTo>
                    <a:lnTo>
                      <a:pt x="531862" y="78006"/>
                    </a:lnTo>
                    <a:lnTo>
                      <a:pt x="448669" y="5374"/>
                    </a:lnTo>
                    <a:close/>
                  </a:path>
                </a:pathLst>
              </a:custGeom>
              <a:solidFill>
                <a:srgbClr val="FFE4B7"/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408AB3A-A612-DC69-10DC-274E71F3046C}"/>
                  </a:ext>
                </a:extLst>
              </p:cNvPr>
              <p:cNvSpPr/>
              <p:nvPr/>
            </p:nvSpPr>
            <p:spPr>
              <a:xfrm flipH="1">
                <a:off x="9368144" y="4165117"/>
                <a:ext cx="681660" cy="640006"/>
              </a:xfrm>
              <a:custGeom>
                <a:avLst/>
                <a:gdLst>
                  <a:gd name="connsiteX0" fmla="*/ 214887 w 411394"/>
                  <a:gd name="connsiteY0" fmla="*/ 266442 h 568744"/>
                  <a:gd name="connsiteX1" fmla="*/ 296003 w 411394"/>
                  <a:gd name="connsiteY1" fmla="*/ 347558 h 568744"/>
                  <a:gd name="connsiteX2" fmla="*/ 296003 w 411394"/>
                  <a:gd name="connsiteY2" fmla="*/ 494247 h 568744"/>
                  <a:gd name="connsiteX3" fmla="*/ 292083 w 411394"/>
                  <a:gd name="connsiteY3" fmla="*/ 492318 h 568744"/>
                  <a:gd name="connsiteX4" fmla="*/ 411394 w 411394"/>
                  <a:gd name="connsiteY4" fmla="*/ 568744 h 568744"/>
                  <a:gd name="connsiteX5" fmla="*/ 288355 w 411394"/>
                  <a:gd name="connsiteY5" fmla="*/ 563236 h 568744"/>
                  <a:gd name="connsiteX6" fmla="*/ 0 w 411394"/>
                  <a:gd name="connsiteY6" fmla="*/ 305221 h 568744"/>
                  <a:gd name="connsiteX7" fmla="*/ 133328 w 411394"/>
                  <a:gd name="connsiteY7" fmla="*/ 390626 h 568744"/>
                  <a:gd name="connsiteX8" fmla="*/ 133771 w 411394"/>
                  <a:gd name="connsiteY8" fmla="*/ 347558 h 568744"/>
                  <a:gd name="connsiteX9" fmla="*/ 214887 w 411394"/>
                  <a:gd name="connsiteY9" fmla="*/ 266442 h 568744"/>
                  <a:gd name="connsiteX10" fmla="*/ 321048 w 411394"/>
                  <a:gd name="connsiteY10" fmla="*/ 8687 h 568744"/>
                  <a:gd name="connsiteX11" fmla="*/ 321899 w 411394"/>
                  <a:gd name="connsiteY11" fmla="*/ 8687 h 568744"/>
                  <a:gd name="connsiteX12" fmla="*/ 343198 w 411394"/>
                  <a:gd name="connsiteY12" fmla="*/ 29985 h 568744"/>
                  <a:gd name="connsiteX13" fmla="*/ 343198 w 411394"/>
                  <a:gd name="connsiteY13" fmla="*/ 178955 h 568744"/>
                  <a:gd name="connsiteX14" fmla="*/ 343186 w 411394"/>
                  <a:gd name="connsiteY14" fmla="*/ 178955 h 568744"/>
                  <a:gd name="connsiteX15" fmla="*/ 299750 w 411394"/>
                  <a:gd name="connsiteY15" fmla="*/ 178955 h 568744"/>
                  <a:gd name="connsiteX16" fmla="*/ 299750 w 411394"/>
                  <a:gd name="connsiteY16" fmla="*/ 29985 h 568744"/>
                  <a:gd name="connsiteX17" fmla="*/ 321048 w 411394"/>
                  <a:gd name="connsiteY17" fmla="*/ 8687 h 568744"/>
                  <a:gd name="connsiteX18" fmla="*/ 107356 w 411394"/>
                  <a:gd name="connsiteY18" fmla="*/ 1738 h 568744"/>
                  <a:gd name="connsiteX19" fmla="*/ 108207 w 411394"/>
                  <a:gd name="connsiteY19" fmla="*/ 1738 h 568744"/>
                  <a:gd name="connsiteX20" fmla="*/ 129506 w 411394"/>
                  <a:gd name="connsiteY20" fmla="*/ 23036 h 568744"/>
                  <a:gd name="connsiteX21" fmla="*/ 129506 w 411394"/>
                  <a:gd name="connsiteY21" fmla="*/ 172007 h 568744"/>
                  <a:gd name="connsiteX22" fmla="*/ 129494 w 411394"/>
                  <a:gd name="connsiteY22" fmla="*/ 172007 h 568744"/>
                  <a:gd name="connsiteX23" fmla="*/ 86058 w 411394"/>
                  <a:gd name="connsiteY23" fmla="*/ 172007 h 568744"/>
                  <a:gd name="connsiteX24" fmla="*/ 86058 w 411394"/>
                  <a:gd name="connsiteY24" fmla="*/ 23036 h 568744"/>
                  <a:gd name="connsiteX25" fmla="*/ 107356 w 411394"/>
                  <a:gd name="connsiteY25" fmla="*/ 1738 h 568744"/>
                  <a:gd name="connsiteX26" fmla="*/ 215076 w 411394"/>
                  <a:gd name="connsiteY26" fmla="*/ 0 h 568744"/>
                  <a:gd name="connsiteX27" fmla="*/ 215928 w 411394"/>
                  <a:gd name="connsiteY27" fmla="*/ 0 h 568744"/>
                  <a:gd name="connsiteX28" fmla="*/ 237226 w 411394"/>
                  <a:gd name="connsiteY28" fmla="*/ 21298 h 568744"/>
                  <a:gd name="connsiteX29" fmla="*/ 237226 w 411394"/>
                  <a:gd name="connsiteY29" fmla="*/ 170269 h 568744"/>
                  <a:gd name="connsiteX30" fmla="*/ 237214 w 411394"/>
                  <a:gd name="connsiteY30" fmla="*/ 170269 h 568744"/>
                  <a:gd name="connsiteX31" fmla="*/ 193778 w 411394"/>
                  <a:gd name="connsiteY31" fmla="*/ 170269 h 568744"/>
                  <a:gd name="connsiteX32" fmla="*/ 193778 w 411394"/>
                  <a:gd name="connsiteY32" fmla="*/ 21298 h 568744"/>
                  <a:gd name="connsiteX33" fmla="*/ 215076 w 411394"/>
                  <a:gd name="connsiteY33" fmla="*/ 0 h 568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11394" h="568744">
                    <a:moveTo>
                      <a:pt x="214887" y="266442"/>
                    </a:moveTo>
                    <a:cubicBezTo>
                      <a:pt x="259682" y="266442"/>
                      <a:pt x="296003" y="302763"/>
                      <a:pt x="296003" y="347558"/>
                    </a:cubicBezTo>
                    <a:lnTo>
                      <a:pt x="296003" y="494247"/>
                    </a:lnTo>
                    <a:lnTo>
                      <a:pt x="292083" y="492318"/>
                    </a:lnTo>
                    <a:lnTo>
                      <a:pt x="411394" y="568744"/>
                    </a:lnTo>
                    <a:lnTo>
                      <a:pt x="288355" y="563236"/>
                    </a:lnTo>
                    <a:lnTo>
                      <a:pt x="0" y="305221"/>
                    </a:lnTo>
                    <a:lnTo>
                      <a:pt x="133328" y="390626"/>
                    </a:lnTo>
                    <a:lnTo>
                      <a:pt x="133771" y="347558"/>
                    </a:lnTo>
                    <a:cubicBezTo>
                      <a:pt x="133771" y="302763"/>
                      <a:pt x="170092" y="266442"/>
                      <a:pt x="214887" y="266442"/>
                    </a:cubicBezTo>
                    <a:close/>
                    <a:moveTo>
                      <a:pt x="321048" y="8687"/>
                    </a:moveTo>
                    <a:lnTo>
                      <a:pt x="321899" y="8687"/>
                    </a:lnTo>
                    <a:cubicBezTo>
                      <a:pt x="333660" y="8687"/>
                      <a:pt x="343198" y="18225"/>
                      <a:pt x="343198" y="29985"/>
                    </a:cubicBezTo>
                    <a:lnTo>
                      <a:pt x="343198" y="178955"/>
                    </a:lnTo>
                    <a:lnTo>
                      <a:pt x="343186" y="178955"/>
                    </a:lnTo>
                    <a:lnTo>
                      <a:pt x="299750" y="178955"/>
                    </a:lnTo>
                    <a:lnTo>
                      <a:pt x="299750" y="29985"/>
                    </a:lnTo>
                    <a:cubicBezTo>
                      <a:pt x="299750" y="18225"/>
                      <a:pt x="309288" y="8687"/>
                      <a:pt x="321048" y="8687"/>
                    </a:cubicBezTo>
                    <a:close/>
                    <a:moveTo>
                      <a:pt x="107356" y="1738"/>
                    </a:moveTo>
                    <a:lnTo>
                      <a:pt x="108207" y="1738"/>
                    </a:lnTo>
                    <a:cubicBezTo>
                      <a:pt x="119967" y="1738"/>
                      <a:pt x="129506" y="11276"/>
                      <a:pt x="129506" y="23036"/>
                    </a:cubicBezTo>
                    <a:lnTo>
                      <a:pt x="129506" y="172007"/>
                    </a:lnTo>
                    <a:lnTo>
                      <a:pt x="129494" y="172007"/>
                    </a:lnTo>
                    <a:lnTo>
                      <a:pt x="86058" y="172007"/>
                    </a:lnTo>
                    <a:lnTo>
                      <a:pt x="86058" y="23036"/>
                    </a:lnTo>
                    <a:cubicBezTo>
                      <a:pt x="86058" y="11276"/>
                      <a:pt x="95596" y="1738"/>
                      <a:pt x="107356" y="1738"/>
                    </a:cubicBezTo>
                    <a:close/>
                    <a:moveTo>
                      <a:pt x="215076" y="0"/>
                    </a:moveTo>
                    <a:lnTo>
                      <a:pt x="215928" y="0"/>
                    </a:lnTo>
                    <a:cubicBezTo>
                      <a:pt x="227688" y="0"/>
                      <a:pt x="237226" y="9538"/>
                      <a:pt x="237226" y="21298"/>
                    </a:cubicBezTo>
                    <a:lnTo>
                      <a:pt x="237226" y="170269"/>
                    </a:lnTo>
                    <a:lnTo>
                      <a:pt x="237214" y="170269"/>
                    </a:lnTo>
                    <a:lnTo>
                      <a:pt x="193778" y="170269"/>
                    </a:lnTo>
                    <a:lnTo>
                      <a:pt x="193778" y="21298"/>
                    </a:lnTo>
                    <a:cubicBezTo>
                      <a:pt x="193778" y="9538"/>
                      <a:pt x="203304" y="0"/>
                      <a:pt x="215076" y="0"/>
                    </a:cubicBezTo>
                    <a:close/>
                  </a:path>
                </a:pathLst>
              </a:custGeom>
              <a:solidFill>
                <a:srgbClr val="FFE9C6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B3AAEE-55EF-99FB-F85F-E593A27FAB08}"/>
                  </a:ext>
                </a:extLst>
              </p:cNvPr>
              <p:cNvSpPr/>
              <p:nvPr/>
            </p:nvSpPr>
            <p:spPr>
              <a:xfrm flipH="1">
                <a:off x="8960522" y="4794669"/>
                <a:ext cx="419704" cy="276219"/>
              </a:xfrm>
              <a:custGeom>
                <a:avLst/>
                <a:gdLst>
                  <a:gd name="connsiteX0" fmla="*/ 226824 w 253299"/>
                  <a:gd name="connsiteY0" fmla="*/ 171167 h 245463"/>
                  <a:gd name="connsiteX1" fmla="*/ 241350 w 253299"/>
                  <a:gd name="connsiteY1" fmla="*/ 183979 h 245463"/>
                  <a:gd name="connsiteX2" fmla="*/ 253299 w 253299"/>
                  <a:gd name="connsiteY2" fmla="*/ 245463 h 245463"/>
                  <a:gd name="connsiteX3" fmla="*/ 227687 w 253299"/>
                  <a:gd name="connsiteY3" fmla="*/ 233514 h 245463"/>
                  <a:gd name="connsiteX4" fmla="*/ 0 w 253299"/>
                  <a:gd name="connsiteY4" fmla="*/ 0 h 245463"/>
                  <a:gd name="connsiteX5" fmla="*/ 103596 w 253299"/>
                  <a:gd name="connsiteY5" fmla="*/ 66152 h 245463"/>
                  <a:gd name="connsiteX6" fmla="*/ 195999 w 253299"/>
                  <a:gd name="connsiteY6" fmla="*/ 138699 h 245463"/>
                  <a:gd name="connsiteX7" fmla="*/ 192713 w 253299"/>
                  <a:gd name="connsiteY7" fmla="*/ 211222 h 245463"/>
                  <a:gd name="connsiteX8" fmla="*/ 7293 w 253299"/>
                  <a:gd name="connsiteY8" fmla="*/ 9290 h 245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299" h="245463">
                    <a:moveTo>
                      <a:pt x="226824" y="171167"/>
                    </a:moveTo>
                    <a:lnTo>
                      <a:pt x="241350" y="183979"/>
                    </a:lnTo>
                    <a:lnTo>
                      <a:pt x="253299" y="245463"/>
                    </a:lnTo>
                    <a:lnTo>
                      <a:pt x="227687" y="233514"/>
                    </a:lnTo>
                    <a:close/>
                    <a:moveTo>
                      <a:pt x="0" y="0"/>
                    </a:moveTo>
                    <a:lnTo>
                      <a:pt x="103596" y="66152"/>
                    </a:lnTo>
                    <a:lnTo>
                      <a:pt x="195999" y="138699"/>
                    </a:lnTo>
                    <a:lnTo>
                      <a:pt x="192713" y="211222"/>
                    </a:lnTo>
                    <a:lnTo>
                      <a:pt x="7293" y="9290"/>
                    </a:lnTo>
                    <a:close/>
                  </a:path>
                </a:pathLst>
              </a:custGeom>
              <a:gradFill>
                <a:gsLst>
                  <a:gs pos="272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0"/>
                    </a:schemeClr>
                  </a:gs>
                </a:gsLst>
                <a:lin ang="0" scaled="1"/>
              </a:gra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4C49566C-A684-884E-D46E-71FD36406D3A}"/>
                  </a:ext>
                </a:extLst>
              </p:cNvPr>
              <p:cNvSpPr/>
              <p:nvPr/>
            </p:nvSpPr>
            <p:spPr>
              <a:xfrm flipH="1">
                <a:off x="10644883" y="4836112"/>
                <a:ext cx="196446" cy="112200"/>
              </a:xfrm>
              <a:custGeom>
                <a:avLst/>
                <a:gdLst>
                  <a:gd name="connsiteX0" fmla="*/ 0 w 118559"/>
                  <a:gd name="connsiteY0" fmla="*/ 99708 h 99707"/>
                  <a:gd name="connsiteX1" fmla="*/ 117318 w 118559"/>
                  <a:gd name="connsiteY1" fmla="*/ 0 h 99707"/>
                  <a:gd name="connsiteX2" fmla="*/ 118559 w 118559"/>
                  <a:gd name="connsiteY2" fmla="*/ 49026 h 9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559" h="99707">
                    <a:moveTo>
                      <a:pt x="0" y="99708"/>
                    </a:moveTo>
                    <a:lnTo>
                      <a:pt x="117318" y="0"/>
                    </a:lnTo>
                    <a:lnTo>
                      <a:pt x="118559" y="49026"/>
                    </a:lnTo>
                    <a:close/>
                  </a:path>
                </a:pathLst>
              </a:custGeom>
              <a:gradFill>
                <a:gsLst>
                  <a:gs pos="272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0"/>
                    </a:schemeClr>
                  </a:gs>
                </a:gsLst>
                <a:lin ang="0" scaled="1"/>
              </a:gra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F43CE41-7F8F-C993-AD28-AB1B47E79989}"/>
                  </a:ext>
                </a:extLst>
              </p:cNvPr>
              <p:cNvSpPr/>
              <p:nvPr/>
            </p:nvSpPr>
            <p:spPr>
              <a:xfrm flipH="1">
                <a:off x="9630335" y="4729311"/>
                <a:ext cx="368218" cy="379254"/>
              </a:xfrm>
              <a:custGeom>
                <a:avLst/>
                <a:gdLst>
                  <a:gd name="connsiteX0" fmla="*/ 0 w 222226"/>
                  <a:gd name="connsiteY0" fmla="*/ 218515 h 337026"/>
                  <a:gd name="connsiteX1" fmla="*/ 29631 w 222226"/>
                  <a:gd name="connsiteY1" fmla="*/ 0 h 337026"/>
                  <a:gd name="connsiteX2" fmla="*/ 62973 w 222226"/>
                  <a:gd name="connsiteY2" fmla="*/ 237036 h 337026"/>
                  <a:gd name="connsiteX3" fmla="*/ 111113 w 222226"/>
                  <a:gd name="connsiteY3" fmla="*/ 199994 h 337026"/>
                  <a:gd name="connsiteX4" fmla="*/ 129634 w 222226"/>
                  <a:gd name="connsiteY4" fmla="*/ 285176 h 337026"/>
                  <a:gd name="connsiteX5" fmla="*/ 188896 w 222226"/>
                  <a:gd name="connsiteY5" fmla="*/ 248146 h 337026"/>
                  <a:gd name="connsiteX6" fmla="*/ 222226 w 222226"/>
                  <a:gd name="connsiteY6" fmla="*/ 337027 h 337026"/>
                  <a:gd name="connsiteX7" fmla="*/ 59262 w 222226"/>
                  <a:gd name="connsiteY7" fmla="*/ 318506 h 337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2226" h="337026">
                    <a:moveTo>
                      <a:pt x="0" y="218515"/>
                    </a:moveTo>
                    <a:lnTo>
                      <a:pt x="29631" y="0"/>
                    </a:lnTo>
                    <a:lnTo>
                      <a:pt x="62973" y="237036"/>
                    </a:lnTo>
                    <a:lnTo>
                      <a:pt x="111113" y="199994"/>
                    </a:lnTo>
                    <a:lnTo>
                      <a:pt x="129634" y="285176"/>
                    </a:lnTo>
                    <a:lnTo>
                      <a:pt x="188896" y="248146"/>
                    </a:lnTo>
                    <a:lnTo>
                      <a:pt x="222226" y="337027"/>
                    </a:lnTo>
                    <a:lnTo>
                      <a:pt x="59262" y="318506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1A5994EC-C591-8D52-9A6D-4DAE903986CD}"/>
                  </a:ext>
                </a:extLst>
              </p:cNvPr>
              <p:cNvSpPr/>
              <p:nvPr/>
            </p:nvSpPr>
            <p:spPr>
              <a:xfrm flipH="1">
                <a:off x="9822611" y="1752600"/>
                <a:ext cx="491518" cy="624072"/>
              </a:xfrm>
              <a:custGeom>
                <a:avLst/>
                <a:gdLst>
                  <a:gd name="connsiteX0" fmla="*/ 80832 w 156723"/>
                  <a:gd name="connsiteY0" fmla="*/ 0 h 539443"/>
                  <a:gd name="connsiteX1" fmla="*/ 0 w 156723"/>
                  <a:gd name="connsiteY1" fmla="*/ 539444 h 539443"/>
                  <a:gd name="connsiteX2" fmla="*/ 156724 w 156723"/>
                  <a:gd name="connsiteY2" fmla="*/ 539444 h 539443"/>
                  <a:gd name="connsiteX3" fmla="*/ 80832 w 156723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24" y="539444"/>
                    </a:lnTo>
                    <a:cubicBezTo>
                      <a:pt x="156724" y="539444"/>
                      <a:pt x="80832" y="493254"/>
                      <a:pt x="80832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6D8D9AE-12AE-D0AA-59AD-C66CCCA9C495}"/>
                </a:ext>
              </a:extLst>
            </p:cNvPr>
            <p:cNvSpPr/>
            <p:nvPr/>
          </p:nvSpPr>
          <p:spPr bwMode="auto">
            <a:xfrm flipH="1">
              <a:off x="0" y="0"/>
              <a:ext cx="12192000" cy="6858000"/>
            </a:xfrm>
            <a:custGeom>
              <a:avLst/>
              <a:gdLst>
                <a:gd name="connsiteX0" fmla="*/ 0 w 12192000"/>
                <a:gd name="connsiteY0" fmla="*/ 6705711 h 6858000"/>
                <a:gd name="connsiteX1" fmla="*/ 62888 w 12192000"/>
                <a:gd name="connsiteY1" fmla="*/ 6744808 h 6858000"/>
                <a:gd name="connsiteX2" fmla="*/ 157347 w 12192000"/>
                <a:gd name="connsiteY2" fmla="*/ 6807794 h 6858000"/>
                <a:gd name="connsiteX3" fmla="*/ 141468 w 12192000"/>
                <a:gd name="connsiteY3" fmla="*/ 6839887 h 6858000"/>
                <a:gd name="connsiteX4" fmla="*/ 125852 w 12192000"/>
                <a:gd name="connsiteY4" fmla="*/ 6858000 h 6858000"/>
                <a:gd name="connsiteX5" fmla="*/ 0 w 12192000"/>
                <a:gd name="connsiteY5" fmla="*/ 6858000 h 6858000"/>
                <a:gd name="connsiteX6" fmla="*/ 1274588 w 12192000"/>
                <a:gd name="connsiteY6" fmla="*/ 5564791 h 6858000"/>
                <a:gd name="connsiteX7" fmla="*/ 1276216 w 12192000"/>
                <a:gd name="connsiteY7" fmla="*/ 5660468 h 6858000"/>
                <a:gd name="connsiteX8" fmla="*/ 1262372 w 12192000"/>
                <a:gd name="connsiteY8" fmla="*/ 5704320 h 6858000"/>
                <a:gd name="connsiteX9" fmla="*/ 1274588 w 12192000"/>
                <a:gd name="connsiteY9" fmla="*/ 5564791 h 6858000"/>
                <a:gd name="connsiteX10" fmla="*/ 2753383 w 12192000"/>
                <a:gd name="connsiteY10" fmla="*/ 2404261 h 6858000"/>
                <a:gd name="connsiteX11" fmla="*/ 2834813 w 12192000"/>
                <a:gd name="connsiteY11" fmla="*/ 2438546 h 6858000"/>
                <a:gd name="connsiteX12" fmla="*/ 2797355 w 12192000"/>
                <a:gd name="connsiteY12" fmla="*/ 2544588 h 6858000"/>
                <a:gd name="connsiteX13" fmla="*/ 2698823 w 12192000"/>
                <a:gd name="connsiteY13" fmla="*/ 2556548 h 6858000"/>
                <a:gd name="connsiteX14" fmla="*/ 2667066 w 12192000"/>
                <a:gd name="connsiteY14" fmla="*/ 2485586 h 6858000"/>
                <a:gd name="connsiteX15" fmla="*/ 2663808 w 12192000"/>
                <a:gd name="connsiteY15" fmla="*/ 2437748 h 6858000"/>
                <a:gd name="connsiteX16" fmla="*/ 2697195 w 12192000"/>
                <a:gd name="connsiteY16" fmla="*/ 2421005 h 6858000"/>
                <a:gd name="connsiteX17" fmla="*/ 2753383 w 12192000"/>
                <a:gd name="connsiteY17" fmla="*/ 2404261 h 6858000"/>
                <a:gd name="connsiteX18" fmla="*/ 2753993 w 12192000"/>
                <a:gd name="connsiteY18" fmla="*/ 2285163 h 6858000"/>
                <a:gd name="connsiteX19" fmla="*/ 2781070 w 12192000"/>
                <a:gd name="connsiteY19" fmla="*/ 2296625 h 6858000"/>
                <a:gd name="connsiteX20" fmla="*/ 2828299 w 12192000"/>
                <a:gd name="connsiteY20" fmla="*/ 2380341 h 6858000"/>
                <a:gd name="connsiteX21" fmla="*/ 2797355 w 12192000"/>
                <a:gd name="connsiteY21" fmla="*/ 2399478 h 6858000"/>
                <a:gd name="connsiteX22" fmla="*/ 2744424 w 12192000"/>
                <a:gd name="connsiteY22" fmla="*/ 2381139 h 6858000"/>
                <a:gd name="connsiteX23" fmla="*/ 2698009 w 12192000"/>
                <a:gd name="connsiteY23" fmla="*/ 2377153 h 6858000"/>
                <a:gd name="connsiteX24" fmla="*/ 2673579 w 12192000"/>
                <a:gd name="connsiteY24" fmla="*/ 2369976 h 6858000"/>
                <a:gd name="connsiteX25" fmla="*/ 2728138 w 12192000"/>
                <a:gd name="connsiteY25" fmla="*/ 2291043 h 6858000"/>
                <a:gd name="connsiteX26" fmla="*/ 2753993 w 12192000"/>
                <a:gd name="connsiteY26" fmla="*/ 2285163 h 6858000"/>
                <a:gd name="connsiteX27" fmla="*/ 0 w 12192000"/>
                <a:gd name="connsiteY27" fmla="*/ 0 h 6858000"/>
                <a:gd name="connsiteX28" fmla="*/ 12192000 w 12192000"/>
                <a:gd name="connsiteY28" fmla="*/ 0 h 6858000"/>
                <a:gd name="connsiteX29" fmla="*/ 12192000 w 12192000"/>
                <a:gd name="connsiteY29" fmla="*/ 6858000 h 6858000"/>
                <a:gd name="connsiteX30" fmla="*/ 4427121 w 12192000"/>
                <a:gd name="connsiteY30" fmla="*/ 6858000 h 6858000"/>
                <a:gd name="connsiteX31" fmla="*/ 4423032 w 12192000"/>
                <a:gd name="connsiteY31" fmla="*/ 6849853 h 6858000"/>
                <a:gd name="connsiteX32" fmla="*/ 4160517 w 12192000"/>
                <a:gd name="connsiteY32" fmla="*/ 6295923 h 6858000"/>
                <a:gd name="connsiteX33" fmla="*/ 4098630 w 12192000"/>
                <a:gd name="connsiteY33" fmla="*/ 6162772 h 6858000"/>
                <a:gd name="connsiteX34" fmla="*/ 3987069 w 12192000"/>
                <a:gd name="connsiteY34" fmla="*/ 5891687 h 6858000"/>
                <a:gd name="connsiteX35" fmla="*/ 3935768 w 12192000"/>
                <a:gd name="connsiteY35" fmla="*/ 5760131 h 6858000"/>
                <a:gd name="connsiteX36" fmla="*/ 3532681 w 12192000"/>
                <a:gd name="connsiteY36" fmla="*/ 4622373 h 6858000"/>
                <a:gd name="connsiteX37" fmla="*/ 3491966 w 12192000"/>
                <a:gd name="connsiteY37" fmla="*/ 4241260 h 6858000"/>
                <a:gd name="connsiteX38" fmla="*/ 3523724 w 12192000"/>
                <a:gd name="connsiteY38" fmla="*/ 4181461 h 6858000"/>
                <a:gd name="connsiteX39" fmla="*/ 3725674 w 12192000"/>
                <a:gd name="connsiteY39" fmla="*/ 4126446 h 6858000"/>
                <a:gd name="connsiteX40" fmla="*/ 4082343 w 12192000"/>
                <a:gd name="connsiteY40" fmla="*/ 4033960 h 6858000"/>
                <a:gd name="connsiteX41" fmla="*/ 4619792 w 12192000"/>
                <a:gd name="connsiteY41" fmla="*/ 3894430 h 6858000"/>
                <a:gd name="connsiteX42" fmla="*/ 5225641 w 12192000"/>
                <a:gd name="connsiteY42" fmla="*/ 3738157 h 6858000"/>
                <a:gd name="connsiteX43" fmla="*/ 5390132 w 12192000"/>
                <a:gd name="connsiteY43" fmla="*/ 3691914 h 6858000"/>
                <a:gd name="connsiteX44" fmla="*/ 5556253 w 12192000"/>
                <a:gd name="connsiteY44" fmla="*/ 3492587 h 6858000"/>
                <a:gd name="connsiteX45" fmla="*/ 5463422 w 12192000"/>
                <a:gd name="connsiteY45" fmla="*/ 3184826 h 6858000"/>
                <a:gd name="connsiteX46" fmla="*/ 4913760 w 12192000"/>
                <a:gd name="connsiteY46" fmla="*/ 2044675 h 6858000"/>
                <a:gd name="connsiteX47" fmla="*/ 4872228 w 12192000"/>
                <a:gd name="connsiteY47" fmla="*/ 1986472 h 6858000"/>
                <a:gd name="connsiteX48" fmla="*/ 5022062 w 12192000"/>
                <a:gd name="connsiteY48" fmla="*/ 1783158 h 6858000"/>
                <a:gd name="connsiteX49" fmla="*/ 5060335 w 12192000"/>
                <a:gd name="connsiteY49" fmla="*/ 1770402 h 6858000"/>
                <a:gd name="connsiteX50" fmla="*/ 5114080 w 12192000"/>
                <a:gd name="connsiteY50" fmla="*/ 1772793 h 6858000"/>
                <a:gd name="connsiteX51" fmla="*/ 5202027 w 12192000"/>
                <a:gd name="connsiteY51" fmla="*/ 1760834 h 6858000"/>
                <a:gd name="connsiteX52" fmla="*/ 5438178 w 12192000"/>
                <a:gd name="connsiteY52" fmla="*/ 1728943 h 6858000"/>
                <a:gd name="connsiteX53" fmla="*/ 5482965 w 12192000"/>
                <a:gd name="connsiteY53" fmla="*/ 1648412 h 6858000"/>
                <a:gd name="connsiteX54" fmla="*/ 5522052 w 12192000"/>
                <a:gd name="connsiteY54" fmla="*/ 1610143 h 6858000"/>
                <a:gd name="connsiteX55" fmla="*/ 5609998 w 12192000"/>
                <a:gd name="connsiteY55" fmla="*/ 1523237 h 6858000"/>
                <a:gd name="connsiteX56" fmla="*/ 5643385 w 12192000"/>
                <a:gd name="connsiteY56" fmla="*/ 1475397 h 6858000"/>
                <a:gd name="connsiteX57" fmla="*/ 5684914 w 12192000"/>
                <a:gd name="connsiteY57" fmla="*/ 1382112 h 6858000"/>
                <a:gd name="connsiteX58" fmla="*/ 5699573 w 12192000"/>
                <a:gd name="connsiteY58" fmla="*/ 1329490 h 6858000"/>
                <a:gd name="connsiteX59" fmla="*/ 5800547 w 12192000"/>
                <a:gd name="connsiteY59" fmla="*/ 1217866 h 6858000"/>
                <a:gd name="connsiteX60" fmla="*/ 5782632 w 12192000"/>
                <a:gd name="connsiteY60" fmla="*/ 1170028 h 6858000"/>
                <a:gd name="connsiteX61" fmla="*/ 5764719 w 12192000"/>
                <a:gd name="connsiteY61" fmla="*/ 1151691 h 6858000"/>
                <a:gd name="connsiteX62" fmla="*/ 5794032 w 12192000"/>
                <a:gd name="connsiteY62" fmla="*/ 1127772 h 6858000"/>
                <a:gd name="connsiteX63" fmla="*/ 5970739 w 12192000"/>
                <a:gd name="connsiteY63" fmla="*/ 957944 h 6858000"/>
                <a:gd name="connsiteX64" fmla="*/ 6183276 w 12192000"/>
                <a:gd name="connsiteY64" fmla="*/ 760212 h 6858000"/>
                <a:gd name="connsiteX65" fmla="*/ 6311937 w 12192000"/>
                <a:gd name="connsiteY65" fmla="*/ 642210 h 6858000"/>
                <a:gd name="connsiteX66" fmla="*/ 6421054 w 12192000"/>
                <a:gd name="connsiteY66" fmla="*/ 544938 h 6858000"/>
                <a:gd name="connsiteX67" fmla="*/ 6482129 w 12192000"/>
                <a:gd name="connsiteY67" fmla="*/ 493911 h 6858000"/>
                <a:gd name="connsiteX68" fmla="*/ 6704436 w 12192000"/>
                <a:gd name="connsiteY68" fmla="*/ 291394 h 6858000"/>
                <a:gd name="connsiteX69" fmla="*/ 6953618 w 12192000"/>
                <a:gd name="connsiteY69" fmla="*/ 52203 h 6858000"/>
                <a:gd name="connsiteX70" fmla="*/ 6942115 w 12192000"/>
                <a:gd name="connsiteY70" fmla="*/ 44080 h 6858000"/>
                <a:gd name="connsiteX71" fmla="*/ 6877071 w 12192000"/>
                <a:gd name="connsiteY71" fmla="*/ 77716 h 6858000"/>
                <a:gd name="connsiteX72" fmla="*/ 6464214 w 12192000"/>
                <a:gd name="connsiteY72" fmla="*/ 418166 h 6858000"/>
                <a:gd name="connsiteX73" fmla="*/ 6346138 w 12192000"/>
                <a:gd name="connsiteY73" fmla="*/ 517831 h 6858000"/>
                <a:gd name="connsiteX74" fmla="*/ 5952010 w 12192000"/>
                <a:gd name="connsiteY74" fmla="*/ 855889 h 6858000"/>
                <a:gd name="connsiteX75" fmla="*/ 5732960 w 12192000"/>
                <a:gd name="connsiteY75" fmla="*/ 1043256 h 6858000"/>
                <a:gd name="connsiteX76" fmla="*/ 5673514 w 12192000"/>
                <a:gd name="connsiteY76" fmla="*/ 1087905 h 6858000"/>
                <a:gd name="connsiteX77" fmla="*/ 5632799 w 12192000"/>
                <a:gd name="connsiteY77" fmla="*/ 1087108 h 6858000"/>
                <a:gd name="connsiteX78" fmla="*/ 5559510 w 12192000"/>
                <a:gd name="connsiteY78" fmla="*/ 1099068 h 6858000"/>
                <a:gd name="connsiteX79" fmla="*/ 5503323 w 12192000"/>
                <a:gd name="connsiteY79" fmla="*/ 1137339 h 6858000"/>
                <a:gd name="connsiteX80" fmla="*/ 5323359 w 12192000"/>
                <a:gd name="connsiteY80" fmla="*/ 1167636 h 6858000"/>
                <a:gd name="connsiteX81" fmla="*/ 5193882 w 12192000"/>
                <a:gd name="connsiteY81" fmla="*/ 1215474 h 6858000"/>
                <a:gd name="connsiteX82" fmla="*/ 4996004 w 12192000"/>
                <a:gd name="connsiteY82" fmla="*/ 1373341 h 6858000"/>
                <a:gd name="connsiteX83" fmla="*/ 4948774 w 12192000"/>
                <a:gd name="connsiteY83" fmla="*/ 1434734 h 6858000"/>
                <a:gd name="connsiteX84" fmla="*/ 4813598 w 12192000"/>
                <a:gd name="connsiteY84" fmla="*/ 1594197 h 6858000"/>
                <a:gd name="connsiteX85" fmla="*/ 4679236 w 12192000"/>
                <a:gd name="connsiteY85" fmla="*/ 1756050 h 6858000"/>
                <a:gd name="connsiteX86" fmla="*/ 4656435 w 12192000"/>
                <a:gd name="connsiteY86" fmla="*/ 1783158 h 6858000"/>
                <a:gd name="connsiteX87" fmla="*/ 4616534 w 12192000"/>
                <a:gd name="connsiteY87" fmla="*/ 1762428 h 6858000"/>
                <a:gd name="connsiteX88" fmla="*/ 4523703 w 12192000"/>
                <a:gd name="connsiteY88" fmla="*/ 1756847 h 6858000"/>
                <a:gd name="connsiteX89" fmla="*/ 4338853 w 12192000"/>
                <a:gd name="connsiteY89" fmla="*/ 1956971 h 6858000"/>
                <a:gd name="connsiteX90" fmla="*/ 3980555 w 12192000"/>
                <a:gd name="connsiteY90" fmla="*/ 2319746 h 6858000"/>
                <a:gd name="connsiteX91" fmla="*/ 3811177 w 12192000"/>
                <a:gd name="connsiteY91" fmla="*/ 2499938 h 6858000"/>
                <a:gd name="connsiteX92" fmla="*/ 3651571 w 12192000"/>
                <a:gd name="connsiteY92" fmla="*/ 2649832 h 6858000"/>
                <a:gd name="connsiteX93" fmla="*/ 3517210 w 12192000"/>
                <a:gd name="connsiteY93" fmla="*/ 2801321 h 6858000"/>
                <a:gd name="connsiteX94" fmla="*/ 3436593 w 12192000"/>
                <a:gd name="connsiteY94" fmla="*/ 2920917 h 6858000"/>
                <a:gd name="connsiteX95" fmla="*/ 3367376 w 12192000"/>
                <a:gd name="connsiteY95" fmla="*/ 2949621 h 6858000"/>
                <a:gd name="connsiteX96" fmla="*/ 3231386 w 12192000"/>
                <a:gd name="connsiteY96" fmla="*/ 3025364 h 6858000"/>
                <a:gd name="connsiteX97" fmla="*/ 3123895 w 12192000"/>
                <a:gd name="connsiteY97" fmla="*/ 3100311 h 6858000"/>
                <a:gd name="connsiteX98" fmla="*/ 3061194 w 12192000"/>
                <a:gd name="connsiteY98" fmla="*/ 3129811 h 6858000"/>
                <a:gd name="connsiteX99" fmla="*/ 3027807 w 12192000"/>
                <a:gd name="connsiteY99" fmla="*/ 3133798 h 6858000"/>
                <a:gd name="connsiteX100" fmla="*/ 2920316 w 12192000"/>
                <a:gd name="connsiteY100" fmla="*/ 3165691 h 6858000"/>
                <a:gd name="connsiteX101" fmla="*/ 2844586 w 12192000"/>
                <a:gd name="connsiteY101" fmla="*/ 3247813 h 6858000"/>
                <a:gd name="connsiteX102" fmla="*/ 2813641 w 12192000"/>
                <a:gd name="connsiteY102" fmla="*/ 3261367 h 6858000"/>
                <a:gd name="connsiteX103" fmla="*/ 2741982 w 12192000"/>
                <a:gd name="connsiteY103" fmla="*/ 3256583 h 6858000"/>
                <a:gd name="connsiteX104" fmla="*/ 2678466 w 12192000"/>
                <a:gd name="connsiteY104" fmla="*/ 3236651 h 6858000"/>
                <a:gd name="connsiteX105" fmla="*/ 2623091 w 12192000"/>
                <a:gd name="connsiteY105" fmla="*/ 3230272 h 6858000"/>
                <a:gd name="connsiteX106" fmla="*/ 2557947 w 12192000"/>
                <a:gd name="connsiteY106" fmla="*/ 3166488 h 6858000"/>
                <a:gd name="connsiteX107" fmla="*/ 2513973 w 12192000"/>
                <a:gd name="connsiteY107" fmla="*/ 3098717 h 6858000"/>
                <a:gd name="connsiteX108" fmla="*/ 2462671 w 12192000"/>
                <a:gd name="connsiteY108" fmla="*/ 3085959 h 6858000"/>
                <a:gd name="connsiteX109" fmla="*/ 2417884 w 12192000"/>
                <a:gd name="connsiteY109" fmla="*/ 3054866 h 6858000"/>
                <a:gd name="connsiteX110" fmla="*/ 2412184 w 12192000"/>
                <a:gd name="connsiteY110" fmla="*/ 3025364 h 6858000"/>
                <a:gd name="connsiteX111" fmla="*/ 2491988 w 12192000"/>
                <a:gd name="connsiteY111" fmla="*/ 3025364 h 6858000"/>
                <a:gd name="connsiteX112" fmla="*/ 2648336 w 12192000"/>
                <a:gd name="connsiteY112" fmla="*/ 2909754 h 6858000"/>
                <a:gd name="connsiteX113" fmla="*/ 2657293 w 12192000"/>
                <a:gd name="connsiteY113" fmla="*/ 2849956 h 6858000"/>
                <a:gd name="connsiteX114" fmla="*/ 2677651 w 12192000"/>
                <a:gd name="connsiteY114" fmla="*/ 2736739 h 6858000"/>
                <a:gd name="connsiteX115" fmla="*/ 2698823 w 12192000"/>
                <a:gd name="connsiteY115" fmla="*/ 2619535 h 6858000"/>
                <a:gd name="connsiteX116" fmla="*/ 2727325 w 12192000"/>
                <a:gd name="connsiteY116" fmla="*/ 2591630 h 6858000"/>
                <a:gd name="connsiteX117" fmla="*/ 2849471 w 12192000"/>
                <a:gd name="connsiteY117" fmla="*/ 2476020 h 6858000"/>
                <a:gd name="connsiteX118" fmla="*/ 2872273 w 12192000"/>
                <a:gd name="connsiteY118" fmla="*/ 2432964 h 6858000"/>
                <a:gd name="connsiteX119" fmla="*/ 2889373 w 12192000"/>
                <a:gd name="connsiteY119" fmla="*/ 2419411 h 6858000"/>
                <a:gd name="connsiteX120" fmla="*/ 2872273 w 12192000"/>
                <a:gd name="connsiteY120" fmla="*/ 2405059 h 6858000"/>
                <a:gd name="connsiteX121" fmla="*/ 2848657 w 12192000"/>
                <a:gd name="connsiteY121" fmla="*/ 2371571 h 6858000"/>
                <a:gd name="connsiteX122" fmla="*/ 2735467 w 12192000"/>
                <a:gd name="connsiteY122" fmla="*/ 2267922 h 6858000"/>
                <a:gd name="connsiteX123" fmla="*/ 2701266 w 12192000"/>
                <a:gd name="connsiteY123" fmla="*/ 2249583 h 6858000"/>
                <a:gd name="connsiteX124" fmla="*/ 2690680 w 12192000"/>
                <a:gd name="connsiteY124" fmla="*/ 2130785 h 6858000"/>
                <a:gd name="connsiteX125" fmla="*/ 2716737 w 12192000"/>
                <a:gd name="connsiteY125" fmla="*/ 2088527 h 6858000"/>
                <a:gd name="connsiteX126" fmla="*/ 2738726 w 12192000"/>
                <a:gd name="connsiteY126" fmla="*/ 2063014 h 6858000"/>
                <a:gd name="connsiteX127" fmla="*/ 2708596 w 12192000"/>
                <a:gd name="connsiteY127" fmla="*/ 2122811 h 6858000"/>
                <a:gd name="connsiteX128" fmla="*/ 2707780 w 12192000"/>
                <a:gd name="connsiteY128" fmla="*/ 2151515 h 6858000"/>
                <a:gd name="connsiteX129" fmla="*/ 2737911 w 12192000"/>
                <a:gd name="connsiteY129" fmla="*/ 2129190 h 6858000"/>
                <a:gd name="connsiteX130" fmla="*/ 2757453 w 12192000"/>
                <a:gd name="connsiteY130" fmla="*/ 2112446 h 6858000"/>
                <a:gd name="connsiteX131" fmla="*/ 2747683 w 12192000"/>
                <a:gd name="connsiteY131" fmla="*/ 2130785 h 6858000"/>
                <a:gd name="connsiteX132" fmla="*/ 2762340 w 12192000"/>
                <a:gd name="connsiteY132" fmla="*/ 2133177 h 6858000"/>
                <a:gd name="connsiteX133" fmla="*/ 2799798 w 12192000"/>
                <a:gd name="connsiteY133" fmla="*/ 2027134 h 6858000"/>
                <a:gd name="connsiteX134" fmla="*/ 2803056 w 12192000"/>
                <a:gd name="connsiteY134" fmla="*/ 2016770 h 6858000"/>
                <a:gd name="connsiteX135" fmla="*/ 2811199 w 12192000"/>
                <a:gd name="connsiteY135" fmla="*/ 2054243 h 6858000"/>
                <a:gd name="connsiteX136" fmla="*/ 2820156 w 12192000"/>
                <a:gd name="connsiteY136" fmla="*/ 2080555 h 6858000"/>
                <a:gd name="connsiteX137" fmla="*/ 2838071 w 12192000"/>
                <a:gd name="connsiteY137" fmla="*/ 2008796 h 6858000"/>
                <a:gd name="connsiteX138" fmla="*/ 2851915 w 12192000"/>
                <a:gd name="connsiteY138" fmla="*/ 1990459 h 6858000"/>
                <a:gd name="connsiteX139" fmla="*/ 2881230 w 12192000"/>
                <a:gd name="connsiteY139" fmla="*/ 1994446 h 6858000"/>
                <a:gd name="connsiteX140" fmla="*/ 2817713 w 12192000"/>
                <a:gd name="connsiteY140" fmla="*/ 1883620 h 6858000"/>
                <a:gd name="connsiteX141" fmla="*/ 2783512 w 12192000"/>
                <a:gd name="connsiteY141" fmla="*/ 1833389 h 6858000"/>
                <a:gd name="connsiteX142" fmla="*/ 2847843 w 12192000"/>
                <a:gd name="connsiteY142" fmla="*/ 1787145 h 6858000"/>
                <a:gd name="connsiteX143" fmla="*/ 2812827 w 12192000"/>
                <a:gd name="connsiteY143" fmla="*/ 1765617 h 6858000"/>
                <a:gd name="connsiteX144" fmla="*/ 2665436 w 12192000"/>
                <a:gd name="connsiteY144" fmla="*/ 1730537 h 6858000"/>
                <a:gd name="connsiteX145" fmla="*/ 2600292 w 12192000"/>
                <a:gd name="connsiteY145" fmla="*/ 1689873 h 6858000"/>
                <a:gd name="connsiteX146" fmla="*/ 2569347 w 12192000"/>
                <a:gd name="connsiteY146" fmla="*/ 1673928 h 6858000"/>
                <a:gd name="connsiteX147" fmla="*/ 2579934 w 12192000"/>
                <a:gd name="connsiteY147" fmla="*/ 1650804 h 6858000"/>
                <a:gd name="connsiteX148" fmla="*/ 2590520 w 12192000"/>
                <a:gd name="connsiteY148" fmla="*/ 1621305 h 6858000"/>
                <a:gd name="connsiteX149" fmla="*/ 2290851 w 12192000"/>
                <a:gd name="connsiteY149" fmla="*/ 1614129 h 6858000"/>
                <a:gd name="connsiteX150" fmla="*/ 2251765 w 12192000"/>
                <a:gd name="connsiteY150" fmla="*/ 1618115 h 6858000"/>
                <a:gd name="connsiteX151" fmla="*/ 2262351 w 12192000"/>
                <a:gd name="connsiteY151" fmla="*/ 1594994 h 6858000"/>
                <a:gd name="connsiteX152" fmla="*/ 2263979 w 12192000"/>
                <a:gd name="connsiteY152" fmla="*/ 1570277 h 6858000"/>
                <a:gd name="connsiteX153" fmla="*/ 2224893 w 12192000"/>
                <a:gd name="connsiteY153" fmla="*/ 1581439 h 6858000"/>
                <a:gd name="connsiteX154" fmla="*/ 2176847 w 12192000"/>
                <a:gd name="connsiteY154" fmla="*/ 1598183 h 6858000"/>
                <a:gd name="connsiteX155" fmla="*/ 2130431 w 12192000"/>
                <a:gd name="connsiteY155" fmla="*/ 1613331 h 6858000"/>
                <a:gd name="connsiteX156" fmla="*/ 2105188 w 12192000"/>
                <a:gd name="connsiteY156" fmla="*/ 1629278 h 6858000"/>
                <a:gd name="connsiteX157" fmla="*/ 2076686 w 12192000"/>
                <a:gd name="connsiteY157" fmla="*/ 1602967 h 6858000"/>
                <a:gd name="connsiteX158" fmla="*/ 2000142 w 12192000"/>
                <a:gd name="connsiteY158" fmla="*/ 1571871 h 6858000"/>
                <a:gd name="connsiteX159" fmla="*/ 1879624 w 12192000"/>
                <a:gd name="connsiteY159" fmla="*/ 1590210 h 6858000"/>
                <a:gd name="connsiteX160" fmla="*/ 1914638 w 12192000"/>
                <a:gd name="connsiteY160" fmla="*/ 1607751 h 6858000"/>
                <a:gd name="connsiteX161" fmla="*/ 1981412 w 12192000"/>
                <a:gd name="connsiteY161" fmla="*/ 1621305 h 6858000"/>
                <a:gd name="connsiteX162" fmla="*/ 2001770 w 12192000"/>
                <a:gd name="connsiteY162" fmla="*/ 1638048 h 6858000"/>
                <a:gd name="connsiteX163" fmla="*/ 1978969 w 12192000"/>
                <a:gd name="connsiteY163" fmla="*/ 1630075 h 6858000"/>
                <a:gd name="connsiteX164" fmla="*/ 1917895 w 12192000"/>
                <a:gd name="connsiteY164" fmla="*/ 1622899 h 6858000"/>
                <a:gd name="connsiteX165" fmla="*/ 1907309 w 12192000"/>
                <a:gd name="connsiteY165" fmla="*/ 1630075 h 6858000"/>
                <a:gd name="connsiteX166" fmla="*/ 1948025 w 12192000"/>
                <a:gd name="connsiteY166" fmla="*/ 1649210 h 6858000"/>
                <a:gd name="connsiteX167" fmla="*/ 1934996 w 12192000"/>
                <a:gd name="connsiteY167" fmla="*/ 1650008 h 6858000"/>
                <a:gd name="connsiteX168" fmla="*/ 1725718 w 12192000"/>
                <a:gd name="connsiteY168" fmla="*/ 1693860 h 6858000"/>
                <a:gd name="connsiteX169" fmla="*/ 1483051 w 12192000"/>
                <a:gd name="connsiteY169" fmla="*/ 1952985 h 6858000"/>
                <a:gd name="connsiteX170" fmla="*/ 1443149 w 12192000"/>
                <a:gd name="connsiteY170" fmla="*/ 2252772 h 6858000"/>
                <a:gd name="connsiteX171" fmla="*/ 1441522 w 12192000"/>
                <a:gd name="connsiteY171" fmla="*/ 2350842 h 6858000"/>
                <a:gd name="connsiteX172" fmla="*/ 1430121 w 12192000"/>
                <a:gd name="connsiteY172" fmla="*/ 2404261 h 6858000"/>
                <a:gd name="connsiteX173" fmla="*/ 1451294 w 12192000"/>
                <a:gd name="connsiteY173" fmla="*/ 2401871 h 6858000"/>
                <a:gd name="connsiteX174" fmla="*/ 1478166 w 12192000"/>
                <a:gd name="connsiteY174" fmla="*/ 2427384 h 6858000"/>
                <a:gd name="connsiteX175" fmla="*/ 1562040 w 12192000"/>
                <a:gd name="connsiteY175" fmla="*/ 2666575 h 6858000"/>
                <a:gd name="connsiteX176" fmla="*/ 1588098 w 12192000"/>
                <a:gd name="connsiteY176" fmla="*/ 2701657 h 6858000"/>
                <a:gd name="connsiteX177" fmla="*/ 1623114 w 12192000"/>
                <a:gd name="connsiteY177" fmla="*/ 2747105 h 6858000"/>
                <a:gd name="connsiteX178" fmla="*/ 1663829 w 12192000"/>
                <a:gd name="connsiteY178" fmla="*/ 2819658 h 6858000"/>
                <a:gd name="connsiteX179" fmla="*/ 1697215 w 12192000"/>
                <a:gd name="connsiteY179" fmla="*/ 2896998 h 6858000"/>
                <a:gd name="connsiteX180" fmla="*/ 1725718 w 12192000"/>
                <a:gd name="connsiteY180" fmla="*/ 2984702 h 6858000"/>
                <a:gd name="connsiteX181" fmla="*/ 1765619 w 12192000"/>
                <a:gd name="connsiteY181" fmla="*/ 3054068 h 6858000"/>
                <a:gd name="connsiteX182" fmla="*/ 1804706 w 12192000"/>
                <a:gd name="connsiteY182" fmla="*/ 3055663 h 6858000"/>
                <a:gd name="connsiteX183" fmla="*/ 1834837 w 12192000"/>
                <a:gd name="connsiteY183" fmla="*/ 3068419 h 6858000"/>
                <a:gd name="connsiteX184" fmla="*/ 1834837 w 12192000"/>
                <a:gd name="connsiteY184" fmla="*/ 3121040 h 6858000"/>
                <a:gd name="connsiteX185" fmla="*/ 1834837 w 12192000"/>
                <a:gd name="connsiteY185" fmla="*/ 3173663 h 6858000"/>
                <a:gd name="connsiteX186" fmla="*/ 1785162 w 12192000"/>
                <a:gd name="connsiteY186" fmla="*/ 3184029 h 6858000"/>
                <a:gd name="connsiteX187" fmla="*/ 1707803 w 12192000"/>
                <a:gd name="connsiteY187" fmla="*/ 3206353 h 6858000"/>
                <a:gd name="connsiteX188" fmla="*/ 1659757 w 12192000"/>
                <a:gd name="connsiteY188" fmla="*/ 3304422 h 6858000"/>
                <a:gd name="connsiteX189" fmla="*/ 1492824 w 12192000"/>
                <a:gd name="connsiteY189" fmla="*/ 3509331 h 6858000"/>
                <a:gd name="connsiteX190" fmla="*/ 1361719 w 12192000"/>
                <a:gd name="connsiteY190" fmla="*/ 3601021 h 6858000"/>
                <a:gd name="connsiteX191" fmla="*/ 1295759 w 12192000"/>
                <a:gd name="connsiteY191" fmla="*/ 3633711 h 6858000"/>
                <a:gd name="connsiteX192" fmla="*/ 1198856 w 12192000"/>
                <a:gd name="connsiteY192" fmla="*/ 3680752 h 6858000"/>
                <a:gd name="connsiteX193" fmla="*/ 1126382 w 12192000"/>
                <a:gd name="connsiteY193" fmla="*/ 3790780 h 6858000"/>
                <a:gd name="connsiteX194" fmla="*/ 1115796 w 12192000"/>
                <a:gd name="connsiteY194" fmla="*/ 3843403 h 6858000"/>
                <a:gd name="connsiteX195" fmla="*/ 965962 w 12192000"/>
                <a:gd name="connsiteY195" fmla="*/ 4197407 h 6858000"/>
                <a:gd name="connsiteX196" fmla="*/ 668737 w 12192000"/>
                <a:gd name="connsiteY196" fmla="*/ 4885485 h 6858000"/>
                <a:gd name="connsiteX197" fmla="*/ 508317 w 12192000"/>
                <a:gd name="connsiteY197" fmla="*/ 5206002 h 6858000"/>
                <a:gd name="connsiteX198" fmla="*/ 59629 w 12192000"/>
                <a:gd name="connsiteY198" fmla="*/ 5939525 h 6858000"/>
                <a:gd name="connsiteX199" fmla="*/ 4486 w 12192000"/>
                <a:gd name="connsiteY199" fmla="*/ 6017313 h 6858000"/>
                <a:gd name="connsiteX200" fmla="*/ 0 w 12192000"/>
                <a:gd name="connsiteY200" fmla="*/ 602368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12192000" h="6858000">
                  <a:moveTo>
                    <a:pt x="0" y="6705711"/>
                  </a:moveTo>
                  <a:lnTo>
                    <a:pt x="62888" y="6744808"/>
                  </a:lnTo>
                  <a:cubicBezTo>
                    <a:pt x="115003" y="6774307"/>
                    <a:pt x="157347" y="6803010"/>
                    <a:pt x="157347" y="6807794"/>
                  </a:cubicBezTo>
                  <a:cubicBezTo>
                    <a:pt x="157347" y="6814572"/>
                    <a:pt x="151851" y="6825535"/>
                    <a:pt x="141468" y="6839887"/>
                  </a:cubicBezTo>
                  <a:lnTo>
                    <a:pt x="125852" y="6858000"/>
                  </a:lnTo>
                  <a:lnTo>
                    <a:pt x="0" y="6858000"/>
                  </a:lnTo>
                  <a:close/>
                  <a:moveTo>
                    <a:pt x="1274588" y="5564791"/>
                  </a:moveTo>
                  <a:cubicBezTo>
                    <a:pt x="1279474" y="5560007"/>
                    <a:pt x="1280287" y="5595088"/>
                    <a:pt x="1276216" y="5660468"/>
                  </a:cubicBezTo>
                  <a:cubicBezTo>
                    <a:pt x="1267258" y="5820728"/>
                    <a:pt x="1258301" y="5851025"/>
                    <a:pt x="1262372" y="5704320"/>
                  </a:cubicBezTo>
                  <a:cubicBezTo>
                    <a:pt x="1264816" y="5631765"/>
                    <a:pt x="1270516" y="5568778"/>
                    <a:pt x="1274588" y="5564791"/>
                  </a:cubicBezTo>
                  <a:close/>
                  <a:moveTo>
                    <a:pt x="2753383" y="2404261"/>
                  </a:moveTo>
                  <a:cubicBezTo>
                    <a:pt x="2790027" y="2405059"/>
                    <a:pt x="2831557" y="2422599"/>
                    <a:pt x="2834813" y="2438546"/>
                  </a:cubicBezTo>
                  <a:cubicBezTo>
                    <a:pt x="2839700" y="2463262"/>
                    <a:pt x="2820156" y="2517479"/>
                    <a:pt x="2797355" y="2544588"/>
                  </a:cubicBezTo>
                  <a:cubicBezTo>
                    <a:pt x="2765598" y="2582060"/>
                    <a:pt x="2733839" y="2586047"/>
                    <a:pt x="2698823" y="2556548"/>
                  </a:cubicBezTo>
                  <a:cubicBezTo>
                    <a:pt x="2673579" y="2536615"/>
                    <a:pt x="2670322" y="2528642"/>
                    <a:pt x="2667066" y="2485586"/>
                  </a:cubicBezTo>
                  <a:lnTo>
                    <a:pt x="2663808" y="2437748"/>
                  </a:lnTo>
                  <a:lnTo>
                    <a:pt x="2697195" y="2421005"/>
                  </a:lnTo>
                  <a:cubicBezTo>
                    <a:pt x="2715925" y="2411437"/>
                    <a:pt x="2741167" y="2403464"/>
                    <a:pt x="2753383" y="2404261"/>
                  </a:cubicBezTo>
                  <a:close/>
                  <a:moveTo>
                    <a:pt x="2753993" y="2285163"/>
                  </a:moveTo>
                  <a:cubicBezTo>
                    <a:pt x="2760712" y="2285861"/>
                    <a:pt x="2767634" y="2289449"/>
                    <a:pt x="2781070" y="2296625"/>
                  </a:cubicBezTo>
                  <a:cubicBezTo>
                    <a:pt x="2808755" y="2310976"/>
                    <a:pt x="2828299" y="2346058"/>
                    <a:pt x="2828299" y="2380341"/>
                  </a:cubicBezTo>
                  <a:cubicBezTo>
                    <a:pt x="2828299" y="2405059"/>
                    <a:pt x="2827486" y="2405059"/>
                    <a:pt x="2797355" y="2399478"/>
                  </a:cubicBezTo>
                  <a:cubicBezTo>
                    <a:pt x="2781070" y="2396288"/>
                    <a:pt x="2757453" y="2388315"/>
                    <a:pt x="2744424" y="2381139"/>
                  </a:cubicBezTo>
                  <a:cubicBezTo>
                    <a:pt x="2726510" y="2370774"/>
                    <a:pt x="2717553" y="2369976"/>
                    <a:pt x="2698009" y="2377153"/>
                  </a:cubicBezTo>
                  <a:cubicBezTo>
                    <a:pt x="2676023" y="2385125"/>
                    <a:pt x="2673579" y="2384329"/>
                    <a:pt x="2673579" y="2369976"/>
                  </a:cubicBezTo>
                  <a:cubicBezTo>
                    <a:pt x="2673579" y="2345260"/>
                    <a:pt x="2705338" y="2299813"/>
                    <a:pt x="2728138" y="2291043"/>
                  </a:cubicBezTo>
                  <a:cubicBezTo>
                    <a:pt x="2740760" y="2286658"/>
                    <a:pt x="2747275" y="2284465"/>
                    <a:pt x="2753993" y="2285163"/>
                  </a:cubicBez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4427121" y="6858000"/>
                  </a:lnTo>
                  <a:lnTo>
                    <a:pt x="4423032" y="6849853"/>
                  </a:lnTo>
                  <a:cubicBezTo>
                    <a:pt x="4317069" y="6636573"/>
                    <a:pt x="4214262" y="6421101"/>
                    <a:pt x="4160517" y="6295923"/>
                  </a:cubicBezTo>
                  <a:cubicBezTo>
                    <a:pt x="4149932" y="6271206"/>
                    <a:pt x="4121431" y="6210610"/>
                    <a:pt x="4098630" y="6162772"/>
                  </a:cubicBezTo>
                  <a:cubicBezTo>
                    <a:pt x="4047328" y="6055933"/>
                    <a:pt x="4033484" y="6024041"/>
                    <a:pt x="3987069" y="5891687"/>
                  </a:cubicBezTo>
                  <a:cubicBezTo>
                    <a:pt x="3966711" y="5834282"/>
                    <a:pt x="3943911" y="5775281"/>
                    <a:pt x="3935768" y="5760131"/>
                  </a:cubicBezTo>
                  <a:cubicBezTo>
                    <a:pt x="3893423" y="5678008"/>
                    <a:pt x="3708573" y="5155772"/>
                    <a:pt x="3532681" y="4622373"/>
                  </a:cubicBezTo>
                  <a:cubicBezTo>
                    <a:pt x="3448806" y="4368828"/>
                    <a:pt x="3445550" y="4337733"/>
                    <a:pt x="3491966" y="4241260"/>
                  </a:cubicBezTo>
                  <a:cubicBezTo>
                    <a:pt x="3507438" y="4208571"/>
                    <a:pt x="3522095" y="4181461"/>
                    <a:pt x="3523724" y="4181461"/>
                  </a:cubicBezTo>
                  <a:cubicBezTo>
                    <a:pt x="3526168" y="4181461"/>
                    <a:pt x="3616555" y="4156744"/>
                    <a:pt x="3725674" y="4126446"/>
                  </a:cubicBezTo>
                  <a:cubicBezTo>
                    <a:pt x="3834792" y="4095352"/>
                    <a:pt x="3995213" y="4053891"/>
                    <a:pt x="4082343" y="4033960"/>
                  </a:cubicBezTo>
                  <a:cubicBezTo>
                    <a:pt x="4389341" y="3962999"/>
                    <a:pt x="4502530" y="3933499"/>
                    <a:pt x="4619792" y="3894430"/>
                  </a:cubicBezTo>
                  <a:cubicBezTo>
                    <a:pt x="4732167" y="3856957"/>
                    <a:pt x="4961803" y="3797956"/>
                    <a:pt x="5225641" y="3738157"/>
                  </a:cubicBezTo>
                  <a:cubicBezTo>
                    <a:pt x="5292415" y="3723806"/>
                    <a:pt x="5365703" y="3702279"/>
                    <a:pt x="5390132" y="3691914"/>
                  </a:cubicBezTo>
                  <a:cubicBezTo>
                    <a:pt x="5472379" y="3655238"/>
                    <a:pt x="5536711" y="3577899"/>
                    <a:pt x="5556253" y="3492587"/>
                  </a:cubicBezTo>
                  <a:cubicBezTo>
                    <a:pt x="5567653" y="3442356"/>
                    <a:pt x="5561952" y="3423221"/>
                    <a:pt x="5463422" y="3184826"/>
                  </a:cubicBezTo>
                  <a:cubicBezTo>
                    <a:pt x="5159683" y="2447316"/>
                    <a:pt x="5039977" y="2198557"/>
                    <a:pt x="4913760" y="2044675"/>
                  </a:cubicBezTo>
                  <a:cubicBezTo>
                    <a:pt x="4890958" y="2016770"/>
                    <a:pt x="4872228" y="1990459"/>
                    <a:pt x="4872228" y="1986472"/>
                  </a:cubicBezTo>
                  <a:cubicBezTo>
                    <a:pt x="4872228" y="1977702"/>
                    <a:pt x="4986233" y="1823025"/>
                    <a:pt x="5022062" y="1783158"/>
                  </a:cubicBezTo>
                  <a:cubicBezTo>
                    <a:pt x="5044049" y="1758442"/>
                    <a:pt x="5046491" y="1757644"/>
                    <a:pt x="5060335" y="1770402"/>
                  </a:cubicBezTo>
                  <a:cubicBezTo>
                    <a:pt x="5072550" y="1781563"/>
                    <a:pt x="5079879" y="1781563"/>
                    <a:pt x="5114080" y="1772793"/>
                  </a:cubicBezTo>
                  <a:cubicBezTo>
                    <a:pt x="5135253" y="1768010"/>
                    <a:pt x="5175155" y="1762428"/>
                    <a:pt x="5202027" y="1760834"/>
                  </a:cubicBezTo>
                  <a:cubicBezTo>
                    <a:pt x="5316845" y="1756847"/>
                    <a:pt x="5417005" y="1742495"/>
                    <a:pt x="5438178" y="1728943"/>
                  </a:cubicBezTo>
                  <a:cubicBezTo>
                    <a:pt x="5460978" y="1714589"/>
                    <a:pt x="5482965" y="1674724"/>
                    <a:pt x="5482965" y="1648412"/>
                  </a:cubicBezTo>
                  <a:cubicBezTo>
                    <a:pt x="5482965" y="1639642"/>
                    <a:pt x="5499251" y="1623697"/>
                    <a:pt x="5522052" y="1610143"/>
                  </a:cubicBezTo>
                  <a:cubicBezTo>
                    <a:pt x="5586382" y="1570277"/>
                    <a:pt x="5614885" y="1541574"/>
                    <a:pt x="5609998" y="1523237"/>
                  </a:cubicBezTo>
                  <a:cubicBezTo>
                    <a:pt x="5604297" y="1501708"/>
                    <a:pt x="5611627" y="1492141"/>
                    <a:pt x="5643385" y="1475397"/>
                  </a:cubicBezTo>
                  <a:cubicBezTo>
                    <a:pt x="5683287" y="1455466"/>
                    <a:pt x="5697943" y="1422776"/>
                    <a:pt x="5684914" y="1382112"/>
                  </a:cubicBezTo>
                  <a:cubicBezTo>
                    <a:pt x="5675144" y="1350220"/>
                    <a:pt x="5675957" y="1348626"/>
                    <a:pt x="5699573" y="1329490"/>
                  </a:cubicBezTo>
                  <a:cubicBezTo>
                    <a:pt x="5800547" y="1247367"/>
                    <a:pt x="5800547" y="1247367"/>
                    <a:pt x="5800547" y="1217866"/>
                  </a:cubicBezTo>
                  <a:cubicBezTo>
                    <a:pt x="5800547" y="1198732"/>
                    <a:pt x="5794032" y="1181988"/>
                    <a:pt x="5782632" y="1170028"/>
                  </a:cubicBezTo>
                  <a:lnTo>
                    <a:pt x="5764719" y="1151691"/>
                  </a:lnTo>
                  <a:lnTo>
                    <a:pt x="5794032" y="1127772"/>
                  </a:lnTo>
                  <a:cubicBezTo>
                    <a:pt x="5809505" y="1115013"/>
                    <a:pt x="5889308" y="1038471"/>
                    <a:pt x="5970739" y="957944"/>
                  </a:cubicBezTo>
                  <a:cubicBezTo>
                    <a:pt x="6052171" y="877416"/>
                    <a:pt x="6147446" y="788118"/>
                    <a:pt x="6183276" y="760212"/>
                  </a:cubicBezTo>
                  <a:cubicBezTo>
                    <a:pt x="6219105" y="732307"/>
                    <a:pt x="6276921" y="678886"/>
                    <a:pt x="6311937" y="642210"/>
                  </a:cubicBezTo>
                  <a:cubicBezTo>
                    <a:pt x="6346138" y="605535"/>
                    <a:pt x="6395812" y="561682"/>
                    <a:pt x="6421054" y="544938"/>
                  </a:cubicBezTo>
                  <a:cubicBezTo>
                    <a:pt x="6447113" y="527398"/>
                    <a:pt x="6473986" y="505073"/>
                    <a:pt x="6482129" y="493911"/>
                  </a:cubicBezTo>
                  <a:cubicBezTo>
                    <a:pt x="6490271" y="482749"/>
                    <a:pt x="6590431" y="391855"/>
                    <a:pt x="6704436" y="291394"/>
                  </a:cubicBezTo>
                  <a:cubicBezTo>
                    <a:pt x="6938145" y="86486"/>
                    <a:pt x="6960946" y="64161"/>
                    <a:pt x="6953618" y="52203"/>
                  </a:cubicBezTo>
                  <a:cubicBezTo>
                    <a:pt x="6950767" y="47816"/>
                    <a:pt x="6946899" y="45126"/>
                    <a:pt x="6942115" y="44080"/>
                  </a:cubicBezTo>
                  <a:cubicBezTo>
                    <a:pt x="6927762" y="40940"/>
                    <a:pt x="6905164" y="52602"/>
                    <a:pt x="6877071" y="77716"/>
                  </a:cubicBezTo>
                  <a:cubicBezTo>
                    <a:pt x="6818440" y="131136"/>
                    <a:pt x="6528545" y="369531"/>
                    <a:pt x="6464214" y="418166"/>
                  </a:cubicBezTo>
                  <a:cubicBezTo>
                    <a:pt x="6432455" y="442085"/>
                    <a:pt x="6379526" y="486735"/>
                    <a:pt x="6346138" y="517831"/>
                  </a:cubicBezTo>
                  <a:cubicBezTo>
                    <a:pt x="6260635" y="595967"/>
                    <a:pt x="6038327" y="786524"/>
                    <a:pt x="5952010" y="855889"/>
                  </a:cubicBezTo>
                  <a:cubicBezTo>
                    <a:pt x="5862435" y="926850"/>
                    <a:pt x="5775304" y="1001796"/>
                    <a:pt x="5732960" y="1043256"/>
                  </a:cubicBezTo>
                  <a:cubicBezTo>
                    <a:pt x="5715044" y="1060797"/>
                    <a:pt x="5688985" y="1080730"/>
                    <a:pt x="5673514" y="1087905"/>
                  </a:cubicBezTo>
                  <a:cubicBezTo>
                    <a:pt x="5647457" y="1101460"/>
                    <a:pt x="5645828" y="1101460"/>
                    <a:pt x="5632799" y="1087108"/>
                  </a:cubicBezTo>
                  <a:cubicBezTo>
                    <a:pt x="5613255" y="1065581"/>
                    <a:pt x="5596154" y="1067973"/>
                    <a:pt x="5559510" y="1099068"/>
                  </a:cubicBezTo>
                  <a:cubicBezTo>
                    <a:pt x="5542410" y="1113419"/>
                    <a:pt x="5516352" y="1130960"/>
                    <a:pt x="5503323" y="1137339"/>
                  </a:cubicBezTo>
                  <a:cubicBezTo>
                    <a:pt x="5475636" y="1151691"/>
                    <a:pt x="5379547" y="1167636"/>
                    <a:pt x="5323359" y="1167636"/>
                  </a:cubicBezTo>
                  <a:cubicBezTo>
                    <a:pt x="5291601" y="1167636"/>
                    <a:pt x="5268800" y="1176406"/>
                    <a:pt x="5193882" y="1215474"/>
                  </a:cubicBezTo>
                  <a:cubicBezTo>
                    <a:pt x="5090466" y="1270489"/>
                    <a:pt x="5031020" y="1318327"/>
                    <a:pt x="4996004" y="1373341"/>
                  </a:cubicBezTo>
                  <a:cubicBezTo>
                    <a:pt x="4982975" y="1394073"/>
                    <a:pt x="4961803" y="1421180"/>
                    <a:pt x="4948774" y="1434734"/>
                  </a:cubicBezTo>
                  <a:cubicBezTo>
                    <a:pt x="4935746" y="1447491"/>
                    <a:pt x="4874671" y="1519248"/>
                    <a:pt x="4813598" y="1594197"/>
                  </a:cubicBezTo>
                  <a:cubicBezTo>
                    <a:pt x="4752525" y="1668346"/>
                    <a:pt x="4692265" y="1741699"/>
                    <a:pt x="4679236" y="1756050"/>
                  </a:cubicBezTo>
                  <a:lnTo>
                    <a:pt x="4656435" y="1783158"/>
                  </a:lnTo>
                  <a:lnTo>
                    <a:pt x="4616534" y="1762428"/>
                  </a:lnTo>
                  <a:cubicBezTo>
                    <a:pt x="4568491" y="1737713"/>
                    <a:pt x="4562790" y="1736915"/>
                    <a:pt x="4523703" y="1756847"/>
                  </a:cubicBezTo>
                  <a:cubicBezTo>
                    <a:pt x="4483802" y="1776780"/>
                    <a:pt x="4447156" y="1815849"/>
                    <a:pt x="4338853" y="1956971"/>
                  </a:cubicBezTo>
                  <a:cubicBezTo>
                    <a:pt x="4244393" y="2079757"/>
                    <a:pt x="4108402" y="2216893"/>
                    <a:pt x="3980555" y="2319746"/>
                  </a:cubicBezTo>
                  <a:cubicBezTo>
                    <a:pt x="3886093" y="2394694"/>
                    <a:pt x="3865736" y="2417019"/>
                    <a:pt x="3811177" y="2499938"/>
                  </a:cubicBezTo>
                  <a:cubicBezTo>
                    <a:pt x="3761504" y="2575682"/>
                    <a:pt x="3722417" y="2613157"/>
                    <a:pt x="3651571" y="2649832"/>
                  </a:cubicBezTo>
                  <a:cubicBezTo>
                    <a:pt x="3585612" y="2684116"/>
                    <a:pt x="3567697" y="2704049"/>
                    <a:pt x="3517210" y="2801321"/>
                  </a:cubicBezTo>
                  <a:cubicBezTo>
                    <a:pt x="3488708" y="2854741"/>
                    <a:pt x="3459394" y="2898592"/>
                    <a:pt x="3436593" y="2920917"/>
                  </a:cubicBezTo>
                  <a:cubicBezTo>
                    <a:pt x="3402391" y="2952809"/>
                    <a:pt x="3398319" y="2955201"/>
                    <a:pt x="3367376" y="2949621"/>
                  </a:cubicBezTo>
                  <a:cubicBezTo>
                    <a:pt x="3324217" y="2942444"/>
                    <a:pt x="3309560" y="2950417"/>
                    <a:pt x="3231386" y="3025364"/>
                  </a:cubicBezTo>
                  <a:cubicBezTo>
                    <a:pt x="3180897" y="3073203"/>
                    <a:pt x="3156468" y="3090744"/>
                    <a:pt x="3123895" y="3100311"/>
                  </a:cubicBezTo>
                  <a:cubicBezTo>
                    <a:pt x="3101094" y="3108284"/>
                    <a:pt x="3072594" y="3121040"/>
                    <a:pt x="3061194" y="3129811"/>
                  </a:cubicBezTo>
                  <a:cubicBezTo>
                    <a:pt x="3042464" y="3144164"/>
                    <a:pt x="3038392" y="3144960"/>
                    <a:pt x="3027807" y="3133798"/>
                  </a:cubicBezTo>
                  <a:cubicBezTo>
                    <a:pt x="3012334" y="3119446"/>
                    <a:pt x="2996048" y="3124230"/>
                    <a:pt x="2920316" y="3165691"/>
                  </a:cubicBezTo>
                  <a:cubicBezTo>
                    <a:pt x="2864944" y="3195988"/>
                    <a:pt x="2844586" y="3217516"/>
                    <a:pt x="2844586" y="3247813"/>
                  </a:cubicBezTo>
                  <a:cubicBezTo>
                    <a:pt x="2844586" y="3265353"/>
                    <a:pt x="2842142" y="3266152"/>
                    <a:pt x="2813641" y="3261367"/>
                  </a:cubicBezTo>
                  <a:cubicBezTo>
                    <a:pt x="2797355" y="3258975"/>
                    <a:pt x="2764783" y="3256583"/>
                    <a:pt x="2741982" y="3256583"/>
                  </a:cubicBezTo>
                  <a:cubicBezTo>
                    <a:pt x="2708596" y="3256583"/>
                    <a:pt x="2695567" y="3252597"/>
                    <a:pt x="2678466" y="3236651"/>
                  </a:cubicBezTo>
                  <a:cubicBezTo>
                    <a:pt x="2652407" y="3213530"/>
                    <a:pt x="2643450" y="3211935"/>
                    <a:pt x="2623091" y="3230272"/>
                  </a:cubicBezTo>
                  <a:cubicBezTo>
                    <a:pt x="2605176" y="3245421"/>
                    <a:pt x="2601920" y="3242232"/>
                    <a:pt x="2557947" y="3166488"/>
                  </a:cubicBezTo>
                  <a:cubicBezTo>
                    <a:pt x="2543289" y="3140177"/>
                    <a:pt x="2522931" y="3109878"/>
                    <a:pt x="2513973" y="3098717"/>
                  </a:cubicBezTo>
                  <a:cubicBezTo>
                    <a:pt x="2496873" y="3078785"/>
                    <a:pt x="2494430" y="3077987"/>
                    <a:pt x="2462671" y="3085959"/>
                  </a:cubicBezTo>
                  <a:cubicBezTo>
                    <a:pt x="2425213" y="3096325"/>
                    <a:pt x="2425213" y="3096325"/>
                    <a:pt x="2417884" y="3054866"/>
                  </a:cubicBezTo>
                  <a:lnTo>
                    <a:pt x="2412184" y="3025364"/>
                  </a:lnTo>
                  <a:lnTo>
                    <a:pt x="2491988" y="3025364"/>
                  </a:lnTo>
                  <a:cubicBezTo>
                    <a:pt x="2614134" y="3025364"/>
                    <a:pt x="2647521" y="3000646"/>
                    <a:pt x="2648336" y="2909754"/>
                  </a:cubicBezTo>
                  <a:cubicBezTo>
                    <a:pt x="2649150" y="2892214"/>
                    <a:pt x="2653221" y="2865106"/>
                    <a:pt x="2657293" y="2849956"/>
                  </a:cubicBezTo>
                  <a:cubicBezTo>
                    <a:pt x="2662180" y="2834807"/>
                    <a:pt x="2671137" y="2783780"/>
                    <a:pt x="2677651" y="2736739"/>
                  </a:cubicBezTo>
                  <a:cubicBezTo>
                    <a:pt x="2683351" y="2689698"/>
                    <a:pt x="2693123" y="2637075"/>
                    <a:pt x="2698823" y="2619535"/>
                  </a:cubicBezTo>
                  <a:cubicBezTo>
                    <a:pt x="2706967" y="2591630"/>
                    <a:pt x="2711038" y="2587642"/>
                    <a:pt x="2727325" y="2591630"/>
                  </a:cubicBezTo>
                  <a:cubicBezTo>
                    <a:pt x="2772112" y="2602792"/>
                    <a:pt x="2838071" y="2539803"/>
                    <a:pt x="2849471" y="2476020"/>
                  </a:cubicBezTo>
                  <a:cubicBezTo>
                    <a:pt x="2852728" y="2460074"/>
                    <a:pt x="2862500" y="2440938"/>
                    <a:pt x="2872273" y="2432964"/>
                  </a:cubicBezTo>
                  <a:lnTo>
                    <a:pt x="2889373" y="2419411"/>
                  </a:lnTo>
                  <a:lnTo>
                    <a:pt x="2872273" y="2405059"/>
                  </a:lnTo>
                  <a:cubicBezTo>
                    <a:pt x="2862500" y="2397883"/>
                    <a:pt x="2851915" y="2382733"/>
                    <a:pt x="2848657" y="2371571"/>
                  </a:cubicBezTo>
                  <a:cubicBezTo>
                    <a:pt x="2827486" y="2302205"/>
                    <a:pt x="2790841" y="2267922"/>
                    <a:pt x="2735467" y="2267922"/>
                  </a:cubicBezTo>
                  <a:cubicBezTo>
                    <a:pt x="2713481" y="2267922"/>
                    <a:pt x="2706152" y="2263936"/>
                    <a:pt x="2701266" y="2249583"/>
                  </a:cubicBezTo>
                  <a:cubicBezTo>
                    <a:pt x="2692308" y="2222476"/>
                    <a:pt x="2684166" y="2133177"/>
                    <a:pt x="2690680" y="2130785"/>
                  </a:cubicBezTo>
                  <a:cubicBezTo>
                    <a:pt x="2693123" y="2129190"/>
                    <a:pt x="2705338" y="2110054"/>
                    <a:pt x="2716737" y="2088527"/>
                  </a:cubicBezTo>
                  <a:cubicBezTo>
                    <a:pt x="2728138" y="2066203"/>
                    <a:pt x="2737911" y="2055040"/>
                    <a:pt x="2738726" y="2063014"/>
                  </a:cubicBezTo>
                  <a:cubicBezTo>
                    <a:pt x="2738726" y="2079757"/>
                    <a:pt x="2725695" y="2106865"/>
                    <a:pt x="2708596" y="2122811"/>
                  </a:cubicBezTo>
                  <a:cubicBezTo>
                    <a:pt x="2694751" y="2136366"/>
                    <a:pt x="2694751" y="2159488"/>
                    <a:pt x="2707780" y="2151515"/>
                  </a:cubicBezTo>
                  <a:cubicBezTo>
                    <a:pt x="2713481" y="2148326"/>
                    <a:pt x="2727325" y="2138758"/>
                    <a:pt x="2737911" y="2129190"/>
                  </a:cubicBezTo>
                  <a:lnTo>
                    <a:pt x="2757453" y="2112446"/>
                  </a:lnTo>
                  <a:lnTo>
                    <a:pt x="2747683" y="2130785"/>
                  </a:lnTo>
                  <a:cubicBezTo>
                    <a:pt x="2732210" y="2158690"/>
                    <a:pt x="2742797" y="2160285"/>
                    <a:pt x="2762340" y="2133177"/>
                  </a:cubicBezTo>
                  <a:cubicBezTo>
                    <a:pt x="2790027" y="2094905"/>
                    <a:pt x="2803870" y="2055839"/>
                    <a:pt x="2799798" y="2027134"/>
                  </a:cubicBezTo>
                  <a:cubicBezTo>
                    <a:pt x="2796542" y="2006405"/>
                    <a:pt x="2797355" y="2004014"/>
                    <a:pt x="2803056" y="2016770"/>
                  </a:cubicBezTo>
                  <a:cubicBezTo>
                    <a:pt x="2807128" y="2025540"/>
                    <a:pt x="2811199" y="2042283"/>
                    <a:pt x="2811199" y="2054243"/>
                  </a:cubicBezTo>
                  <a:cubicBezTo>
                    <a:pt x="2812013" y="2066203"/>
                    <a:pt x="2815269" y="2078163"/>
                    <a:pt x="2820156" y="2080555"/>
                  </a:cubicBezTo>
                  <a:cubicBezTo>
                    <a:pt x="2829113" y="2086135"/>
                    <a:pt x="2835628" y="2063014"/>
                    <a:pt x="2838071" y="2008796"/>
                  </a:cubicBezTo>
                  <a:cubicBezTo>
                    <a:pt x="2840514" y="1968932"/>
                    <a:pt x="2840514" y="1968932"/>
                    <a:pt x="2851915" y="1990459"/>
                  </a:cubicBezTo>
                  <a:cubicBezTo>
                    <a:pt x="2865759" y="2017566"/>
                    <a:pt x="2875529" y="2018364"/>
                    <a:pt x="2881230" y="1994446"/>
                  </a:cubicBezTo>
                  <a:cubicBezTo>
                    <a:pt x="2889373" y="1963350"/>
                    <a:pt x="2870643" y="1930661"/>
                    <a:pt x="2817713" y="1883620"/>
                  </a:cubicBezTo>
                  <a:cubicBezTo>
                    <a:pt x="2773741" y="1844551"/>
                    <a:pt x="2769669" y="1838173"/>
                    <a:pt x="2783512" y="1833389"/>
                  </a:cubicBezTo>
                  <a:cubicBezTo>
                    <a:pt x="2820972" y="1822227"/>
                    <a:pt x="2840514" y="1807875"/>
                    <a:pt x="2847843" y="1787145"/>
                  </a:cubicBezTo>
                  <a:cubicBezTo>
                    <a:pt x="2858429" y="1758442"/>
                    <a:pt x="2850287" y="1752861"/>
                    <a:pt x="2812827" y="1765617"/>
                  </a:cubicBezTo>
                  <a:cubicBezTo>
                    <a:pt x="2770483" y="1779172"/>
                    <a:pt x="2715925" y="1766414"/>
                    <a:pt x="2665436" y="1730537"/>
                  </a:cubicBezTo>
                  <a:cubicBezTo>
                    <a:pt x="2645080" y="1715387"/>
                    <a:pt x="2615763" y="1697847"/>
                    <a:pt x="2600292" y="1689873"/>
                  </a:cubicBezTo>
                  <a:cubicBezTo>
                    <a:pt x="2584820" y="1681900"/>
                    <a:pt x="2570976" y="1674724"/>
                    <a:pt x="2569347" y="1673928"/>
                  </a:cubicBezTo>
                  <a:cubicBezTo>
                    <a:pt x="2567718" y="1672332"/>
                    <a:pt x="2572604" y="1661968"/>
                    <a:pt x="2579934" y="1650804"/>
                  </a:cubicBezTo>
                  <a:cubicBezTo>
                    <a:pt x="2587262" y="1639642"/>
                    <a:pt x="2592148" y="1626089"/>
                    <a:pt x="2590520" y="1621305"/>
                  </a:cubicBezTo>
                  <a:cubicBezTo>
                    <a:pt x="2586448" y="1610143"/>
                    <a:pt x="2345411" y="1603765"/>
                    <a:pt x="2290851" y="1614129"/>
                  </a:cubicBezTo>
                  <a:cubicBezTo>
                    <a:pt x="2270493" y="1618115"/>
                    <a:pt x="2253392" y="1619711"/>
                    <a:pt x="2251765" y="1618115"/>
                  </a:cubicBezTo>
                  <a:cubicBezTo>
                    <a:pt x="2250136" y="1616521"/>
                    <a:pt x="2255022" y="1606157"/>
                    <a:pt x="2262351" y="1594994"/>
                  </a:cubicBezTo>
                  <a:cubicBezTo>
                    <a:pt x="2274566" y="1577453"/>
                    <a:pt x="2274566" y="1573467"/>
                    <a:pt x="2263979" y="1570277"/>
                  </a:cubicBezTo>
                  <a:cubicBezTo>
                    <a:pt x="2257465" y="1567088"/>
                    <a:pt x="2239549" y="1572669"/>
                    <a:pt x="2224893" y="1581439"/>
                  </a:cubicBezTo>
                  <a:cubicBezTo>
                    <a:pt x="2209420" y="1591008"/>
                    <a:pt x="2188247" y="1598183"/>
                    <a:pt x="2176847" y="1598183"/>
                  </a:cubicBezTo>
                  <a:cubicBezTo>
                    <a:pt x="2165447" y="1598183"/>
                    <a:pt x="2145089" y="1605359"/>
                    <a:pt x="2130431" y="1613331"/>
                  </a:cubicBezTo>
                  <a:lnTo>
                    <a:pt x="2105188" y="1629278"/>
                  </a:lnTo>
                  <a:lnTo>
                    <a:pt x="2076686" y="1602967"/>
                  </a:lnTo>
                  <a:cubicBezTo>
                    <a:pt x="2053072" y="1581439"/>
                    <a:pt x="2039228" y="1575859"/>
                    <a:pt x="2000142" y="1571871"/>
                  </a:cubicBezTo>
                  <a:cubicBezTo>
                    <a:pt x="1949654" y="1566290"/>
                    <a:pt x="1899167" y="1574263"/>
                    <a:pt x="1879624" y="1590210"/>
                  </a:cubicBezTo>
                  <a:cubicBezTo>
                    <a:pt x="1858451" y="1607751"/>
                    <a:pt x="1865780" y="1610941"/>
                    <a:pt x="1914638" y="1607751"/>
                  </a:cubicBezTo>
                  <a:cubicBezTo>
                    <a:pt x="1952911" y="1605359"/>
                    <a:pt x="1964312" y="1607751"/>
                    <a:pt x="1981412" y="1621305"/>
                  </a:cubicBezTo>
                  <a:lnTo>
                    <a:pt x="2001770" y="1638048"/>
                  </a:lnTo>
                  <a:lnTo>
                    <a:pt x="1978969" y="1630075"/>
                  </a:lnTo>
                  <a:cubicBezTo>
                    <a:pt x="1965940" y="1626089"/>
                    <a:pt x="1939068" y="1622102"/>
                    <a:pt x="1917895" y="1622899"/>
                  </a:cubicBezTo>
                  <a:cubicBezTo>
                    <a:pt x="1880436" y="1623697"/>
                    <a:pt x="1880436" y="1623697"/>
                    <a:pt x="1907309" y="1630075"/>
                  </a:cubicBezTo>
                  <a:cubicBezTo>
                    <a:pt x="1921968" y="1633264"/>
                    <a:pt x="1940696" y="1642034"/>
                    <a:pt x="1948025" y="1649210"/>
                  </a:cubicBezTo>
                  <a:cubicBezTo>
                    <a:pt x="1960239" y="1661968"/>
                    <a:pt x="1959426" y="1661968"/>
                    <a:pt x="1934996" y="1650008"/>
                  </a:cubicBezTo>
                  <a:cubicBezTo>
                    <a:pt x="1884508" y="1625291"/>
                    <a:pt x="1856007" y="1630872"/>
                    <a:pt x="1725718" y="1693860"/>
                  </a:cubicBezTo>
                  <a:cubicBezTo>
                    <a:pt x="1550640" y="1778374"/>
                    <a:pt x="1547382" y="1781563"/>
                    <a:pt x="1483051" y="1952985"/>
                  </a:cubicBezTo>
                  <a:cubicBezTo>
                    <a:pt x="1421979" y="2114041"/>
                    <a:pt x="1418720" y="2139556"/>
                    <a:pt x="1443149" y="2252772"/>
                  </a:cubicBezTo>
                  <a:cubicBezTo>
                    <a:pt x="1450480" y="2288651"/>
                    <a:pt x="1450480" y="2308584"/>
                    <a:pt x="1441522" y="2350842"/>
                  </a:cubicBezTo>
                  <a:lnTo>
                    <a:pt x="1430121" y="2404261"/>
                  </a:lnTo>
                  <a:lnTo>
                    <a:pt x="1451294" y="2401871"/>
                  </a:lnTo>
                  <a:cubicBezTo>
                    <a:pt x="1469207" y="2399478"/>
                    <a:pt x="1473280" y="2403464"/>
                    <a:pt x="1478166" y="2427384"/>
                  </a:cubicBezTo>
                  <a:cubicBezTo>
                    <a:pt x="1503409" y="2552561"/>
                    <a:pt x="1536796" y="2645845"/>
                    <a:pt x="1562040" y="2666575"/>
                  </a:cubicBezTo>
                  <a:cubicBezTo>
                    <a:pt x="1569370" y="2672954"/>
                    <a:pt x="1580769" y="2688104"/>
                    <a:pt x="1588098" y="2701657"/>
                  </a:cubicBezTo>
                  <a:cubicBezTo>
                    <a:pt x="1595427" y="2715211"/>
                    <a:pt x="1610900" y="2735143"/>
                    <a:pt x="1623114" y="2747105"/>
                  </a:cubicBezTo>
                  <a:cubicBezTo>
                    <a:pt x="1635328" y="2759064"/>
                    <a:pt x="1653243" y="2791754"/>
                    <a:pt x="1663829" y="2819658"/>
                  </a:cubicBezTo>
                  <a:cubicBezTo>
                    <a:pt x="1674416" y="2847565"/>
                    <a:pt x="1689888" y="2881849"/>
                    <a:pt x="1697215" y="2896998"/>
                  </a:cubicBezTo>
                  <a:cubicBezTo>
                    <a:pt x="1705360" y="2912147"/>
                    <a:pt x="1718389" y="2952012"/>
                    <a:pt x="1725718" y="2984702"/>
                  </a:cubicBezTo>
                  <a:cubicBezTo>
                    <a:pt x="1741190" y="3054866"/>
                    <a:pt x="1751775" y="3073203"/>
                    <a:pt x="1765619" y="3054068"/>
                  </a:cubicBezTo>
                  <a:cubicBezTo>
                    <a:pt x="1773762" y="3042905"/>
                    <a:pt x="1777833" y="3043703"/>
                    <a:pt x="1804706" y="3055663"/>
                  </a:cubicBezTo>
                  <a:lnTo>
                    <a:pt x="1834837" y="3068419"/>
                  </a:lnTo>
                  <a:lnTo>
                    <a:pt x="1834837" y="3121040"/>
                  </a:lnTo>
                  <a:lnTo>
                    <a:pt x="1834837" y="3173663"/>
                  </a:lnTo>
                  <a:lnTo>
                    <a:pt x="1785162" y="3184029"/>
                  </a:lnTo>
                  <a:cubicBezTo>
                    <a:pt x="1758290" y="3188812"/>
                    <a:pt x="1723275" y="3199179"/>
                    <a:pt x="1707803" y="3206353"/>
                  </a:cubicBezTo>
                  <a:cubicBezTo>
                    <a:pt x="1679301" y="3219908"/>
                    <a:pt x="1673601" y="3231868"/>
                    <a:pt x="1659757" y="3304422"/>
                  </a:cubicBezTo>
                  <a:cubicBezTo>
                    <a:pt x="1641028" y="3404085"/>
                    <a:pt x="1623114" y="3425613"/>
                    <a:pt x="1492824" y="3509331"/>
                  </a:cubicBezTo>
                  <a:cubicBezTo>
                    <a:pt x="1445593" y="3539629"/>
                    <a:pt x="1386962" y="3581088"/>
                    <a:pt x="1361719" y="3601021"/>
                  </a:cubicBezTo>
                  <a:cubicBezTo>
                    <a:pt x="1327517" y="3628129"/>
                    <a:pt x="1311231" y="3636899"/>
                    <a:pt x="1295759" y="3633711"/>
                  </a:cubicBezTo>
                  <a:cubicBezTo>
                    <a:pt x="1281101" y="3631319"/>
                    <a:pt x="1255858" y="3643278"/>
                    <a:pt x="1198856" y="3680752"/>
                  </a:cubicBezTo>
                  <a:cubicBezTo>
                    <a:pt x="1117424" y="3734171"/>
                    <a:pt x="1108467" y="3747727"/>
                    <a:pt x="1126382" y="3790780"/>
                  </a:cubicBezTo>
                  <a:cubicBezTo>
                    <a:pt x="1134524" y="3809916"/>
                    <a:pt x="1132897" y="3817092"/>
                    <a:pt x="1115796" y="3843403"/>
                  </a:cubicBezTo>
                  <a:cubicBezTo>
                    <a:pt x="1085666" y="3891241"/>
                    <a:pt x="1049023" y="3976553"/>
                    <a:pt x="965962" y="4197407"/>
                  </a:cubicBezTo>
                  <a:cubicBezTo>
                    <a:pt x="837300" y="4539452"/>
                    <a:pt x="795769" y="4635927"/>
                    <a:pt x="668737" y="4885485"/>
                  </a:cubicBezTo>
                  <a:cubicBezTo>
                    <a:pt x="601148" y="5017838"/>
                    <a:pt x="528675" y="5162150"/>
                    <a:pt x="508317" y="5206002"/>
                  </a:cubicBezTo>
                  <a:cubicBezTo>
                    <a:pt x="408157" y="5414100"/>
                    <a:pt x="250179" y="5673224"/>
                    <a:pt x="59629" y="5939525"/>
                  </a:cubicBezTo>
                  <a:cubicBezTo>
                    <a:pt x="40900" y="5965837"/>
                    <a:pt x="22222" y="5992198"/>
                    <a:pt x="4486" y="6017313"/>
                  </a:cubicBezTo>
                  <a:lnTo>
                    <a:pt x="0" y="60236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VI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BB9821E-C6BA-1004-A545-92AA0A2557D4}"/>
                </a:ext>
              </a:extLst>
            </p:cNvPr>
            <p:cNvSpPr/>
            <p:nvPr/>
          </p:nvSpPr>
          <p:spPr bwMode="auto">
            <a:xfrm>
              <a:off x="1" y="6371217"/>
              <a:ext cx="12191999" cy="486783"/>
            </a:xfrm>
            <a:custGeom>
              <a:avLst/>
              <a:gdLst>
                <a:gd name="connsiteX0" fmla="*/ 11944941 w 12191999"/>
                <a:gd name="connsiteY0" fmla="*/ 682 h 486783"/>
                <a:gd name="connsiteX1" fmla="*/ 11990758 w 12191999"/>
                <a:gd name="connsiteY1" fmla="*/ 2013 h 486783"/>
                <a:gd name="connsiteX2" fmla="*/ 12062324 w 12191999"/>
                <a:gd name="connsiteY2" fmla="*/ 4137 h 486783"/>
                <a:gd name="connsiteX3" fmla="*/ 12131341 w 12191999"/>
                <a:gd name="connsiteY3" fmla="*/ 21975 h 486783"/>
                <a:gd name="connsiteX4" fmla="*/ 12178792 w 12191999"/>
                <a:gd name="connsiteY4" fmla="*/ 37710 h 486783"/>
                <a:gd name="connsiteX5" fmla="*/ 12191999 w 12191999"/>
                <a:gd name="connsiteY5" fmla="*/ 35795 h 486783"/>
                <a:gd name="connsiteX6" fmla="*/ 12191999 w 12191999"/>
                <a:gd name="connsiteY6" fmla="*/ 486782 h 486783"/>
                <a:gd name="connsiteX7" fmla="*/ 0 w 12191999"/>
                <a:gd name="connsiteY7" fmla="*/ 486783 h 486783"/>
                <a:gd name="connsiteX8" fmla="*/ 0 w 12191999"/>
                <a:gd name="connsiteY8" fmla="*/ 128725 h 486783"/>
                <a:gd name="connsiteX9" fmla="*/ 15459 w 12191999"/>
                <a:gd name="connsiteY9" fmla="*/ 131236 h 486783"/>
                <a:gd name="connsiteX10" fmla="*/ 99611 w 12191999"/>
                <a:gd name="connsiteY10" fmla="*/ 129437 h 486783"/>
                <a:gd name="connsiteX11" fmla="*/ 184947 w 12191999"/>
                <a:gd name="connsiteY11" fmla="*/ 113530 h 486783"/>
                <a:gd name="connsiteX12" fmla="*/ 271650 w 12191999"/>
                <a:gd name="connsiteY12" fmla="*/ 100433 h 486783"/>
                <a:gd name="connsiteX13" fmla="*/ 358543 w 12191999"/>
                <a:gd name="connsiteY13" fmla="*/ 106917 h 486783"/>
                <a:gd name="connsiteX14" fmla="*/ 385524 w 12191999"/>
                <a:gd name="connsiteY14" fmla="*/ 122730 h 486783"/>
                <a:gd name="connsiteX15" fmla="*/ 414866 w 12191999"/>
                <a:gd name="connsiteY15" fmla="*/ 140232 h 486783"/>
                <a:gd name="connsiteX16" fmla="*/ 471881 w 12191999"/>
                <a:gd name="connsiteY16" fmla="*/ 147581 h 486783"/>
                <a:gd name="connsiteX17" fmla="*/ 530065 w 12191999"/>
                <a:gd name="connsiteY17" fmla="*/ 148696 h 486783"/>
                <a:gd name="connsiteX18" fmla="*/ 593432 w 12191999"/>
                <a:gd name="connsiteY18" fmla="*/ 146495 h 486783"/>
                <a:gd name="connsiteX19" fmla="*/ 641812 w 12191999"/>
                <a:gd name="connsiteY19" fmla="*/ 136001 h 486783"/>
                <a:gd name="connsiteX20" fmla="*/ 698743 w 12191999"/>
                <a:gd name="connsiteY20" fmla="*/ 121435 h 486783"/>
                <a:gd name="connsiteX21" fmla="*/ 751884 w 12191999"/>
                <a:gd name="connsiteY21" fmla="*/ 113297 h 486783"/>
                <a:gd name="connsiteX22" fmla="*/ 819215 w 12191999"/>
                <a:gd name="connsiteY22" fmla="*/ 106655 h 486783"/>
                <a:gd name="connsiteX23" fmla="*/ 873581 w 12191999"/>
                <a:gd name="connsiteY23" fmla="*/ 103745 h 486783"/>
                <a:gd name="connsiteX24" fmla="*/ 949420 w 12191999"/>
                <a:gd name="connsiteY24" fmla="*/ 116440 h 486783"/>
                <a:gd name="connsiteX25" fmla="*/ 1022254 w 12191999"/>
                <a:gd name="connsiteY25" fmla="*/ 129251 h 486783"/>
                <a:gd name="connsiteX26" fmla="*/ 1089890 w 12191999"/>
                <a:gd name="connsiteY26" fmla="*/ 119749 h 486783"/>
                <a:gd name="connsiteX27" fmla="*/ 1159528 w 12191999"/>
                <a:gd name="connsiteY27" fmla="*/ 123798 h 486783"/>
                <a:gd name="connsiteX28" fmla="*/ 1214917 w 12191999"/>
                <a:gd name="connsiteY28" fmla="*/ 144121 h 486783"/>
                <a:gd name="connsiteX29" fmla="*/ 1264777 w 12191999"/>
                <a:gd name="connsiteY29" fmla="*/ 166900 h 486783"/>
                <a:gd name="connsiteX30" fmla="*/ 1321549 w 12191999"/>
                <a:gd name="connsiteY30" fmla="*/ 182701 h 486783"/>
                <a:gd name="connsiteX31" fmla="*/ 1402874 w 12191999"/>
                <a:gd name="connsiteY31" fmla="*/ 186083 h 486783"/>
                <a:gd name="connsiteX32" fmla="*/ 1484483 w 12191999"/>
                <a:gd name="connsiteY32" fmla="*/ 177023 h 486783"/>
                <a:gd name="connsiteX33" fmla="*/ 1565365 w 12191999"/>
                <a:gd name="connsiteY33" fmla="*/ 163851 h 486783"/>
                <a:gd name="connsiteX34" fmla="*/ 1644507 w 12191999"/>
                <a:gd name="connsiteY34" fmla="*/ 154893 h 486783"/>
                <a:gd name="connsiteX35" fmla="*/ 1709564 w 12191999"/>
                <a:gd name="connsiteY35" fmla="*/ 153496 h 486783"/>
                <a:gd name="connsiteX36" fmla="*/ 1772282 w 12191999"/>
                <a:gd name="connsiteY36" fmla="*/ 152131 h 486783"/>
                <a:gd name="connsiteX37" fmla="*/ 1833995 w 12191999"/>
                <a:gd name="connsiteY37" fmla="*/ 144568 h 486783"/>
                <a:gd name="connsiteX38" fmla="*/ 1899259 w 12191999"/>
                <a:gd name="connsiteY38" fmla="*/ 130583 h 486783"/>
                <a:gd name="connsiteX39" fmla="*/ 1955598 w 12191999"/>
                <a:gd name="connsiteY39" fmla="*/ 126037 h 486783"/>
                <a:gd name="connsiteX40" fmla="*/ 2019481 w 12191999"/>
                <a:gd name="connsiteY40" fmla="*/ 140443 h 486783"/>
                <a:gd name="connsiteX41" fmla="*/ 2104030 w 12191999"/>
                <a:gd name="connsiteY41" fmla="*/ 169104 h 486783"/>
                <a:gd name="connsiteX42" fmla="*/ 2163458 w 12191999"/>
                <a:gd name="connsiteY42" fmla="*/ 171392 h 486783"/>
                <a:gd name="connsiteX43" fmla="*/ 2261248 w 12191999"/>
                <a:gd name="connsiteY43" fmla="*/ 157116 h 486783"/>
                <a:gd name="connsiteX44" fmla="*/ 2336392 w 12191999"/>
                <a:gd name="connsiteY44" fmla="*/ 149618 h 486783"/>
                <a:gd name="connsiteX45" fmla="*/ 2415612 w 12191999"/>
                <a:gd name="connsiteY45" fmla="*/ 150311 h 486783"/>
                <a:gd name="connsiteX46" fmla="*/ 2493830 w 12191999"/>
                <a:gd name="connsiteY46" fmla="*/ 149457 h 486783"/>
                <a:gd name="connsiteX47" fmla="*/ 2568229 w 12191999"/>
                <a:gd name="connsiteY47" fmla="*/ 145706 h 486783"/>
                <a:gd name="connsiteX48" fmla="*/ 2643467 w 12191999"/>
                <a:gd name="connsiteY48" fmla="*/ 142688 h 486783"/>
                <a:gd name="connsiteX49" fmla="*/ 2724199 w 12191999"/>
                <a:gd name="connsiteY49" fmla="*/ 144030 h 486783"/>
                <a:gd name="connsiteX50" fmla="*/ 2811178 w 12191999"/>
                <a:gd name="connsiteY50" fmla="*/ 153122 h 486783"/>
                <a:gd name="connsiteX51" fmla="*/ 2895689 w 12191999"/>
                <a:gd name="connsiteY51" fmla="*/ 167159 h 486783"/>
                <a:gd name="connsiteX52" fmla="*/ 2981004 w 12191999"/>
                <a:gd name="connsiteY52" fmla="*/ 181195 h 486783"/>
                <a:gd name="connsiteX53" fmla="*/ 3070399 w 12191999"/>
                <a:gd name="connsiteY53" fmla="*/ 190291 h 486783"/>
                <a:gd name="connsiteX54" fmla="*/ 3146865 w 12191999"/>
                <a:gd name="connsiteY54" fmla="*/ 188100 h 486783"/>
                <a:gd name="connsiteX55" fmla="*/ 3221334 w 12191999"/>
                <a:gd name="connsiteY55" fmla="*/ 176103 h 486783"/>
                <a:gd name="connsiteX56" fmla="*/ 3294488 w 12191999"/>
                <a:gd name="connsiteY56" fmla="*/ 158711 h 486783"/>
                <a:gd name="connsiteX57" fmla="*/ 3367000 w 12191999"/>
                <a:gd name="connsiteY57" fmla="*/ 140332 h 486783"/>
                <a:gd name="connsiteX58" fmla="*/ 3439554 w 12191999"/>
                <a:gd name="connsiteY58" fmla="*/ 125373 h 486783"/>
                <a:gd name="connsiteX59" fmla="*/ 3515290 w 12191999"/>
                <a:gd name="connsiteY59" fmla="*/ 112843 h 486783"/>
                <a:gd name="connsiteX60" fmla="*/ 3600572 w 12191999"/>
                <a:gd name="connsiteY60" fmla="*/ 100698 h 486783"/>
                <a:gd name="connsiteX61" fmla="*/ 3610655 w 12191999"/>
                <a:gd name="connsiteY61" fmla="*/ 100804 h 486783"/>
                <a:gd name="connsiteX62" fmla="*/ 3604919 w 12191999"/>
                <a:gd name="connsiteY62" fmla="*/ 92281 h 486783"/>
                <a:gd name="connsiteX63" fmla="*/ 3631772 w 12191999"/>
                <a:gd name="connsiteY63" fmla="*/ 98684 h 486783"/>
                <a:gd name="connsiteX64" fmla="*/ 3644837 w 12191999"/>
                <a:gd name="connsiteY64" fmla="*/ 95038 h 486783"/>
                <a:gd name="connsiteX65" fmla="*/ 3680142 w 12191999"/>
                <a:gd name="connsiteY65" fmla="*/ 95129 h 486783"/>
                <a:gd name="connsiteX66" fmla="*/ 3716351 w 12191999"/>
                <a:gd name="connsiteY66" fmla="*/ 94341 h 486783"/>
                <a:gd name="connsiteX67" fmla="*/ 3725686 w 12191999"/>
                <a:gd name="connsiteY67" fmla="*/ 114349 h 486783"/>
                <a:gd name="connsiteX68" fmla="*/ 3718189 w 12191999"/>
                <a:gd name="connsiteY68" fmla="*/ 122752 h 486783"/>
                <a:gd name="connsiteX69" fmla="*/ 3714709 w 12191999"/>
                <a:gd name="connsiteY69" fmla="*/ 124266 h 486783"/>
                <a:gd name="connsiteX70" fmla="*/ 3721488 w 12191999"/>
                <a:gd name="connsiteY70" fmla="*/ 134795 h 486783"/>
                <a:gd name="connsiteX71" fmla="*/ 3752725 w 12191999"/>
                <a:gd name="connsiteY71" fmla="*/ 139918 h 486783"/>
                <a:gd name="connsiteX72" fmla="*/ 3798745 w 12191999"/>
                <a:gd name="connsiteY72" fmla="*/ 155496 h 486783"/>
                <a:gd name="connsiteX73" fmla="*/ 3868838 w 12191999"/>
                <a:gd name="connsiteY73" fmla="*/ 160602 h 486783"/>
                <a:gd name="connsiteX74" fmla="*/ 3939015 w 12191999"/>
                <a:gd name="connsiteY74" fmla="*/ 158749 h 486783"/>
                <a:gd name="connsiteX75" fmla="*/ 4010476 w 12191999"/>
                <a:gd name="connsiteY75" fmla="*/ 143332 h 486783"/>
                <a:gd name="connsiteX76" fmla="*/ 4078614 w 12191999"/>
                <a:gd name="connsiteY76" fmla="*/ 122384 h 486783"/>
                <a:gd name="connsiteX77" fmla="*/ 4150009 w 12191999"/>
                <a:gd name="connsiteY77" fmla="*/ 117019 h 486783"/>
                <a:gd name="connsiteX78" fmla="*/ 4218676 w 12191999"/>
                <a:gd name="connsiteY78" fmla="*/ 123751 h 486783"/>
                <a:gd name="connsiteX79" fmla="*/ 4282744 w 12191999"/>
                <a:gd name="connsiteY79" fmla="*/ 133326 h 486783"/>
                <a:gd name="connsiteX80" fmla="*/ 4369060 w 12191999"/>
                <a:gd name="connsiteY80" fmla="*/ 131241 h 486783"/>
                <a:gd name="connsiteX81" fmla="*/ 4456574 w 12191999"/>
                <a:gd name="connsiteY81" fmla="*/ 114501 h 486783"/>
                <a:gd name="connsiteX82" fmla="*/ 4545496 w 12191999"/>
                <a:gd name="connsiteY82" fmla="*/ 100676 h 486783"/>
                <a:gd name="connsiteX83" fmla="*/ 4634626 w 12191999"/>
                <a:gd name="connsiteY83" fmla="*/ 107186 h 486783"/>
                <a:gd name="connsiteX84" fmla="*/ 4662313 w 12191999"/>
                <a:gd name="connsiteY84" fmla="*/ 123538 h 486783"/>
                <a:gd name="connsiteX85" fmla="*/ 4692423 w 12191999"/>
                <a:gd name="connsiteY85" fmla="*/ 141639 h 486783"/>
                <a:gd name="connsiteX86" fmla="*/ 4750909 w 12191999"/>
                <a:gd name="connsiteY86" fmla="*/ 149123 h 486783"/>
                <a:gd name="connsiteX87" fmla="*/ 4810589 w 12191999"/>
                <a:gd name="connsiteY87" fmla="*/ 150131 h 486783"/>
                <a:gd name="connsiteX88" fmla="*/ 4875583 w 12191999"/>
                <a:gd name="connsiteY88" fmla="*/ 147683 h 486783"/>
                <a:gd name="connsiteX89" fmla="*/ 4925198 w 12191999"/>
                <a:gd name="connsiteY89" fmla="*/ 136660 h 486783"/>
                <a:gd name="connsiteX90" fmla="*/ 4983580 w 12191999"/>
                <a:gd name="connsiteY90" fmla="*/ 121386 h 486783"/>
                <a:gd name="connsiteX91" fmla="*/ 5038082 w 12191999"/>
                <a:gd name="connsiteY91" fmla="*/ 112798 h 486783"/>
                <a:gd name="connsiteX92" fmla="*/ 5107136 w 12191999"/>
                <a:gd name="connsiteY92" fmla="*/ 105726 h 486783"/>
                <a:gd name="connsiteX93" fmla="*/ 5162897 w 12191999"/>
                <a:gd name="connsiteY93" fmla="*/ 102565 h 486783"/>
                <a:gd name="connsiteX94" fmla="*/ 5240695 w 12191999"/>
                <a:gd name="connsiteY94" fmla="*/ 115553 h 486783"/>
                <a:gd name="connsiteX95" fmla="*/ 5315410 w 12191999"/>
                <a:gd name="connsiteY95" fmla="*/ 128669 h 486783"/>
                <a:gd name="connsiteX96" fmla="*/ 5384779 w 12191999"/>
                <a:gd name="connsiteY96" fmla="*/ 118627 h 486783"/>
                <a:gd name="connsiteX97" fmla="*/ 5456208 w 12191999"/>
                <a:gd name="connsiteY97" fmla="*/ 122652 h 486783"/>
                <a:gd name="connsiteX98" fmla="*/ 5513037 w 12191999"/>
                <a:gd name="connsiteY98" fmla="*/ 143615 h 486783"/>
                <a:gd name="connsiteX99" fmla="*/ 5564196 w 12191999"/>
                <a:gd name="connsiteY99" fmla="*/ 167142 h 486783"/>
                <a:gd name="connsiteX100" fmla="*/ 5622440 w 12191999"/>
                <a:gd name="connsiteY100" fmla="*/ 183406 h 486783"/>
                <a:gd name="connsiteX101" fmla="*/ 5705856 w 12191999"/>
                <a:gd name="connsiteY101" fmla="*/ 186708 h 486783"/>
                <a:gd name="connsiteX102" fmla="*/ 5789556 w 12191999"/>
                <a:gd name="connsiteY102" fmla="*/ 177090 h 486783"/>
                <a:gd name="connsiteX103" fmla="*/ 5872506 w 12191999"/>
                <a:gd name="connsiteY103" fmla="*/ 163202 h 486783"/>
                <a:gd name="connsiteX104" fmla="*/ 5953674 w 12191999"/>
                <a:gd name="connsiteY104" fmla="*/ 153695 h 486783"/>
                <a:gd name="connsiteX105" fmla="*/ 6020402 w 12191999"/>
                <a:gd name="connsiteY105" fmla="*/ 152076 h 486783"/>
                <a:gd name="connsiteX106" fmla="*/ 6084729 w 12191999"/>
                <a:gd name="connsiteY106" fmla="*/ 150496 h 486783"/>
                <a:gd name="connsiteX107" fmla="*/ 6148023 w 12191999"/>
                <a:gd name="connsiteY107" fmla="*/ 142483 h 486783"/>
                <a:gd name="connsiteX108" fmla="*/ 6214954 w 12191999"/>
                <a:gd name="connsiteY108" fmla="*/ 127791 h 486783"/>
                <a:gd name="connsiteX109" fmla="*/ 6272737 w 12191999"/>
                <a:gd name="connsiteY109" fmla="*/ 122926 h 486783"/>
                <a:gd name="connsiteX110" fmla="*/ 6338272 w 12191999"/>
                <a:gd name="connsiteY110" fmla="*/ 137722 h 486783"/>
                <a:gd name="connsiteX111" fmla="*/ 6425017 w 12191999"/>
                <a:gd name="connsiteY111" fmla="*/ 167268 h 486783"/>
                <a:gd name="connsiteX112" fmla="*/ 6485974 w 12191999"/>
                <a:gd name="connsiteY112" fmla="*/ 169491 h 486783"/>
                <a:gd name="connsiteX113" fmla="*/ 6586264 w 12191999"/>
                <a:gd name="connsiteY113" fmla="*/ 154413 h 486783"/>
                <a:gd name="connsiteX114" fmla="*/ 6663333 w 12191999"/>
                <a:gd name="connsiteY114" fmla="*/ 146432 h 486783"/>
                <a:gd name="connsiteX115" fmla="*/ 6744590 w 12191999"/>
                <a:gd name="connsiteY115" fmla="*/ 146949 h 486783"/>
                <a:gd name="connsiteX116" fmla="*/ 6824817 w 12191999"/>
                <a:gd name="connsiteY116" fmla="*/ 145859 h 486783"/>
                <a:gd name="connsiteX117" fmla="*/ 6901124 w 12191999"/>
                <a:gd name="connsiteY117" fmla="*/ 141771 h 486783"/>
                <a:gd name="connsiteX118" fmla="*/ 6978293 w 12191999"/>
                <a:gd name="connsiteY118" fmla="*/ 138444 h 486783"/>
                <a:gd name="connsiteX119" fmla="*/ 7061103 w 12191999"/>
                <a:gd name="connsiteY119" fmla="*/ 139629 h 486783"/>
                <a:gd name="connsiteX120" fmla="*/ 7150323 w 12191999"/>
                <a:gd name="connsiteY120" fmla="*/ 148847 h 486783"/>
                <a:gd name="connsiteX121" fmla="*/ 7237017 w 12191999"/>
                <a:gd name="connsiteY121" fmla="*/ 163207 h 486783"/>
                <a:gd name="connsiteX122" fmla="*/ 7324535 w 12191999"/>
                <a:gd name="connsiteY122" fmla="*/ 177565 h 486783"/>
                <a:gd name="connsiteX123" fmla="*/ 7416234 w 12191999"/>
                <a:gd name="connsiteY123" fmla="*/ 186780 h 486783"/>
                <a:gd name="connsiteX124" fmla="*/ 7494664 w 12191999"/>
                <a:gd name="connsiteY124" fmla="*/ 184307 h 486783"/>
                <a:gd name="connsiteX125" fmla="*/ 7571038 w 12191999"/>
                <a:gd name="connsiteY125" fmla="*/ 171656 h 486783"/>
                <a:gd name="connsiteX126" fmla="*/ 7646057 w 12191999"/>
                <a:gd name="connsiteY126" fmla="*/ 153406 h 486783"/>
                <a:gd name="connsiteX127" fmla="*/ 7720419 w 12191999"/>
                <a:gd name="connsiteY127" fmla="*/ 134133 h 486783"/>
                <a:gd name="connsiteX128" fmla="*/ 7794826 w 12191999"/>
                <a:gd name="connsiteY128" fmla="*/ 118411 h 486783"/>
                <a:gd name="connsiteX129" fmla="*/ 7872498 w 12191999"/>
                <a:gd name="connsiteY129" fmla="*/ 105202 h 486783"/>
                <a:gd name="connsiteX130" fmla="*/ 7942252 w 12191999"/>
                <a:gd name="connsiteY130" fmla="*/ 76025 h 486783"/>
                <a:gd name="connsiteX131" fmla="*/ 7959960 w 12191999"/>
                <a:gd name="connsiteY131" fmla="*/ 92369 h 486783"/>
                <a:gd name="connsiteX132" fmla="*/ 8041571 w 12191999"/>
                <a:gd name="connsiteY132" fmla="*/ 86381 h 486783"/>
                <a:gd name="connsiteX133" fmla="*/ 8078712 w 12191999"/>
                <a:gd name="connsiteY133" fmla="*/ 85470 h 486783"/>
                <a:gd name="connsiteX134" fmla="*/ 8088300 w 12191999"/>
                <a:gd name="connsiteY134" fmla="*/ 106225 h 486783"/>
                <a:gd name="connsiteX135" fmla="*/ 8096423 w 12191999"/>
                <a:gd name="connsiteY135" fmla="*/ 146048 h 486783"/>
                <a:gd name="connsiteX136" fmla="*/ 8098788 w 12191999"/>
                <a:gd name="connsiteY136" fmla="*/ 147298 h 486783"/>
                <a:gd name="connsiteX137" fmla="*/ 8101805 w 12191999"/>
                <a:gd name="connsiteY137" fmla="*/ 147761 h 486783"/>
                <a:gd name="connsiteX138" fmla="*/ 8183603 w 12191999"/>
                <a:gd name="connsiteY138" fmla="*/ 150044 h 486783"/>
                <a:gd name="connsiteX139" fmla="*/ 8271558 w 12191999"/>
                <a:gd name="connsiteY139" fmla="*/ 158900 h 486783"/>
                <a:gd name="connsiteX140" fmla="*/ 8349749 w 12191999"/>
                <a:gd name="connsiteY140" fmla="*/ 168575 h 486783"/>
                <a:gd name="connsiteX141" fmla="*/ 8424792 w 12191999"/>
                <a:gd name="connsiteY141" fmla="*/ 180909 h 486783"/>
                <a:gd name="connsiteX142" fmla="*/ 8499951 w 12191999"/>
                <a:gd name="connsiteY142" fmla="*/ 196793 h 486783"/>
                <a:gd name="connsiteX143" fmla="*/ 8575720 w 12191999"/>
                <a:gd name="connsiteY143" fmla="*/ 211624 h 486783"/>
                <a:gd name="connsiteX144" fmla="*/ 8652588 w 12191999"/>
                <a:gd name="connsiteY144" fmla="*/ 220802 h 486783"/>
                <a:gd name="connsiteX145" fmla="*/ 8731050 w 12191999"/>
                <a:gd name="connsiteY145" fmla="*/ 219717 h 486783"/>
                <a:gd name="connsiteX146" fmla="*/ 8822237 w 12191999"/>
                <a:gd name="connsiteY146" fmla="*/ 206356 h 486783"/>
                <a:gd name="connsiteX147" fmla="*/ 8909014 w 12191999"/>
                <a:gd name="connsiteY147" fmla="*/ 188048 h 486783"/>
                <a:gd name="connsiteX148" fmla="*/ 8994968 w 12191999"/>
                <a:gd name="connsiteY148" fmla="*/ 169773 h 486783"/>
                <a:gd name="connsiteX149" fmla="*/ 9083680 w 12191999"/>
                <a:gd name="connsiteY149" fmla="*/ 156522 h 486783"/>
                <a:gd name="connsiteX150" fmla="*/ 9166350 w 12191999"/>
                <a:gd name="connsiteY150" fmla="*/ 151584 h 486783"/>
                <a:gd name="connsiteX151" fmla="*/ 9243591 w 12191999"/>
                <a:gd name="connsiteY151" fmla="*/ 151413 h 486783"/>
                <a:gd name="connsiteX152" fmla="*/ 9320006 w 12191999"/>
                <a:gd name="connsiteY152" fmla="*/ 152037 h 486783"/>
                <a:gd name="connsiteX153" fmla="*/ 9400199 w 12191999"/>
                <a:gd name="connsiteY153" fmla="*/ 149490 h 486783"/>
                <a:gd name="connsiteX154" fmla="*/ 9481349 w 12191999"/>
                <a:gd name="connsiteY154" fmla="*/ 145292 h 486783"/>
                <a:gd name="connsiteX155" fmla="*/ 9558701 w 12191999"/>
                <a:gd name="connsiteY155" fmla="*/ 149772 h 486783"/>
                <a:gd name="connsiteX156" fmla="*/ 9659572 w 12191999"/>
                <a:gd name="connsiteY156" fmla="*/ 160290 h 486783"/>
                <a:gd name="connsiteX157" fmla="*/ 9720365 w 12191999"/>
                <a:gd name="connsiteY157" fmla="*/ 155307 h 486783"/>
                <a:gd name="connsiteX158" fmla="*/ 9805681 w 12191999"/>
                <a:gd name="connsiteY158" fmla="*/ 121859 h 486783"/>
                <a:gd name="connsiteX159" fmla="*/ 9870479 w 12191999"/>
                <a:gd name="connsiteY159" fmla="*/ 104109 h 486783"/>
                <a:gd name="connsiteX160" fmla="*/ 9928423 w 12191999"/>
                <a:gd name="connsiteY160" fmla="*/ 106351 h 486783"/>
                <a:gd name="connsiteX161" fmla="*/ 9995951 w 12191999"/>
                <a:gd name="connsiteY161" fmla="*/ 117994 h 486783"/>
                <a:gd name="connsiteX162" fmla="*/ 10059543 w 12191999"/>
                <a:gd name="connsiteY162" fmla="*/ 123132 h 486783"/>
                <a:gd name="connsiteX163" fmla="*/ 10123874 w 12191999"/>
                <a:gd name="connsiteY163" fmla="*/ 121794 h 486783"/>
                <a:gd name="connsiteX164" fmla="*/ 10190608 w 12191999"/>
                <a:gd name="connsiteY164" fmla="*/ 120387 h 486783"/>
                <a:gd name="connsiteX165" fmla="*/ 10272124 w 12191999"/>
                <a:gd name="connsiteY165" fmla="*/ 126206 h 486783"/>
                <a:gd name="connsiteX166" fmla="*/ 10355618 w 12191999"/>
                <a:gd name="connsiteY166" fmla="*/ 136320 h 486783"/>
                <a:gd name="connsiteX167" fmla="*/ 10439667 w 12191999"/>
                <a:gd name="connsiteY167" fmla="*/ 142136 h 486783"/>
                <a:gd name="connsiteX168" fmla="*/ 10522850 w 12191999"/>
                <a:gd name="connsiteY168" fmla="*/ 135057 h 486783"/>
                <a:gd name="connsiteX169" fmla="*/ 10580296 w 12191999"/>
                <a:gd name="connsiteY169" fmla="*/ 116171 h 486783"/>
                <a:gd name="connsiteX170" fmla="*/ 10630337 w 12191999"/>
                <a:gd name="connsiteY170" fmla="*/ 90349 h 486783"/>
                <a:gd name="connsiteX171" fmla="*/ 10686157 w 12191999"/>
                <a:gd name="connsiteY171" fmla="*/ 66833 h 486783"/>
                <a:gd name="connsiteX172" fmla="*/ 10757331 w 12191999"/>
                <a:gd name="connsiteY172" fmla="*/ 59575 h 486783"/>
                <a:gd name="connsiteX173" fmla="*/ 10827082 w 12191999"/>
                <a:gd name="connsiteY173" fmla="*/ 66464 h 486783"/>
                <a:gd name="connsiteX174" fmla="*/ 10901127 w 12191999"/>
                <a:gd name="connsiteY174" fmla="*/ 49974 h 486783"/>
                <a:gd name="connsiteX175" fmla="*/ 10978256 w 12191999"/>
                <a:gd name="connsiteY175" fmla="*/ 33474 h 486783"/>
                <a:gd name="connsiteX176" fmla="*/ 11034102 w 12191999"/>
                <a:gd name="connsiteY176" fmla="*/ 34106 h 486783"/>
                <a:gd name="connsiteX177" fmla="*/ 11103408 w 12191999"/>
                <a:gd name="connsiteY177" fmla="*/ 38041 h 486783"/>
                <a:gd name="connsiteX178" fmla="*/ 11158242 w 12191999"/>
                <a:gd name="connsiteY178" fmla="*/ 44149 h 486783"/>
                <a:gd name="connsiteX179" fmla="*/ 11217256 w 12191999"/>
                <a:gd name="connsiteY179" fmla="*/ 56762 h 486783"/>
                <a:gd name="connsiteX180" fmla="*/ 11267320 w 12191999"/>
                <a:gd name="connsiteY180" fmla="*/ 65525 h 486783"/>
                <a:gd name="connsiteX181" fmla="*/ 11332357 w 12191999"/>
                <a:gd name="connsiteY181" fmla="*/ 65026 h 486783"/>
                <a:gd name="connsiteX182" fmla="*/ 11391930 w 12191999"/>
                <a:gd name="connsiteY182" fmla="*/ 61315 h 486783"/>
                <a:gd name="connsiteX183" fmla="*/ 11450017 w 12191999"/>
                <a:gd name="connsiteY183" fmla="*/ 51187 h 486783"/>
                <a:gd name="connsiteX184" fmla="*/ 11479276 w 12191999"/>
                <a:gd name="connsiteY184" fmla="*/ 31741 h 486783"/>
                <a:gd name="connsiteX185" fmla="*/ 11506193 w 12191999"/>
                <a:gd name="connsiteY185" fmla="*/ 14151 h 486783"/>
                <a:gd name="connsiteX186" fmla="*/ 11594937 w 12191999"/>
                <a:gd name="connsiteY186" fmla="*/ 3608 h 486783"/>
                <a:gd name="connsiteX187" fmla="*/ 11684394 w 12191999"/>
                <a:gd name="connsiteY187" fmla="*/ 13390 h 486783"/>
                <a:gd name="connsiteX188" fmla="*/ 11772579 w 12191999"/>
                <a:gd name="connsiteY188" fmla="*/ 26146 h 486783"/>
                <a:gd name="connsiteX189" fmla="*/ 11858898 w 12191999"/>
                <a:gd name="connsiteY189" fmla="*/ 24317 h 486783"/>
                <a:gd name="connsiteX190" fmla="*/ 11922468 w 12191999"/>
                <a:gd name="connsiteY190" fmla="*/ 11849 h 486783"/>
                <a:gd name="connsiteX191" fmla="*/ 11944941 w 12191999"/>
                <a:gd name="connsiteY191" fmla="*/ 682 h 4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2191999" h="486783">
                  <a:moveTo>
                    <a:pt x="11944941" y="682"/>
                  </a:moveTo>
                  <a:cubicBezTo>
                    <a:pt x="11955619" y="-660"/>
                    <a:pt x="11970188" y="79"/>
                    <a:pt x="11990758" y="2013"/>
                  </a:cubicBezTo>
                  <a:cubicBezTo>
                    <a:pt x="12048431" y="7362"/>
                    <a:pt x="11998415" y="7112"/>
                    <a:pt x="12062324" y="4137"/>
                  </a:cubicBezTo>
                  <a:cubicBezTo>
                    <a:pt x="12103012" y="7153"/>
                    <a:pt x="12128814" y="16704"/>
                    <a:pt x="12131341" y="21975"/>
                  </a:cubicBezTo>
                  <a:cubicBezTo>
                    <a:pt x="12150855" y="33343"/>
                    <a:pt x="12166724" y="37135"/>
                    <a:pt x="12178792" y="37710"/>
                  </a:cubicBezTo>
                  <a:lnTo>
                    <a:pt x="12191999" y="35795"/>
                  </a:lnTo>
                  <a:lnTo>
                    <a:pt x="12191999" y="486782"/>
                  </a:lnTo>
                  <a:lnTo>
                    <a:pt x="0" y="486783"/>
                  </a:lnTo>
                  <a:lnTo>
                    <a:pt x="0" y="128725"/>
                  </a:lnTo>
                  <a:lnTo>
                    <a:pt x="15459" y="131236"/>
                  </a:lnTo>
                  <a:cubicBezTo>
                    <a:pt x="47182" y="150498"/>
                    <a:pt x="34696" y="141687"/>
                    <a:pt x="99611" y="129437"/>
                  </a:cubicBezTo>
                  <a:cubicBezTo>
                    <a:pt x="110037" y="127235"/>
                    <a:pt x="121234" y="123834"/>
                    <a:pt x="184947" y="113530"/>
                  </a:cubicBezTo>
                  <a:cubicBezTo>
                    <a:pt x="228988" y="113233"/>
                    <a:pt x="265785" y="102476"/>
                    <a:pt x="271650" y="100433"/>
                  </a:cubicBezTo>
                  <a:cubicBezTo>
                    <a:pt x="313341" y="104983"/>
                    <a:pt x="346487" y="108923"/>
                    <a:pt x="358543" y="106917"/>
                  </a:cubicBezTo>
                  <a:cubicBezTo>
                    <a:pt x="361169" y="107300"/>
                    <a:pt x="371066" y="101139"/>
                    <a:pt x="385524" y="122730"/>
                  </a:cubicBezTo>
                  <a:cubicBezTo>
                    <a:pt x="431190" y="128247"/>
                    <a:pt x="380990" y="121748"/>
                    <a:pt x="414866" y="140232"/>
                  </a:cubicBezTo>
                  <a:cubicBezTo>
                    <a:pt x="468043" y="128738"/>
                    <a:pt x="455199" y="137048"/>
                    <a:pt x="471881" y="147581"/>
                  </a:cubicBezTo>
                  <a:cubicBezTo>
                    <a:pt x="498051" y="153543"/>
                    <a:pt x="533563" y="161455"/>
                    <a:pt x="530065" y="148696"/>
                  </a:cubicBezTo>
                  <a:cubicBezTo>
                    <a:pt x="561886" y="153807"/>
                    <a:pt x="530639" y="169742"/>
                    <a:pt x="593432" y="146495"/>
                  </a:cubicBezTo>
                  <a:cubicBezTo>
                    <a:pt x="595674" y="127173"/>
                    <a:pt x="621454" y="136688"/>
                    <a:pt x="641812" y="136001"/>
                  </a:cubicBezTo>
                  <a:cubicBezTo>
                    <a:pt x="654915" y="159487"/>
                    <a:pt x="704761" y="128612"/>
                    <a:pt x="698743" y="121435"/>
                  </a:cubicBezTo>
                  <a:cubicBezTo>
                    <a:pt x="730230" y="120762"/>
                    <a:pt x="758602" y="92941"/>
                    <a:pt x="751884" y="113297"/>
                  </a:cubicBezTo>
                  <a:cubicBezTo>
                    <a:pt x="781911" y="103066"/>
                    <a:pt x="806025" y="106006"/>
                    <a:pt x="819215" y="106655"/>
                  </a:cubicBezTo>
                  <a:cubicBezTo>
                    <a:pt x="860643" y="110784"/>
                    <a:pt x="847409" y="118914"/>
                    <a:pt x="873581" y="103745"/>
                  </a:cubicBezTo>
                  <a:cubicBezTo>
                    <a:pt x="896424" y="123740"/>
                    <a:pt x="919266" y="115063"/>
                    <a:pt x="949420" y="116440"/>
                  </a:cubicBezTo>
                  <a:cubicBezTo>
                    <a:pt x="972159" y="105732"/>
                    <a:pt x="1005226" y="134812"/>
                    <a:pt x="1022254" y="129251"/>
                  </a:cubicBezTo>
                  <a:cubicBezTo>
                    <a:pt x="1026709" y="140221"/>
                    <a:pt x="1084039" y="116829"/>
                    <a:pt x="1089890" y="119749"/>
                  </a:cubicBezTo>
                  <a:cubicBezTo>
                    <a:pt x="1110691" y="109129"/>
                    <a:pt x="1107871" y="107763"/>
                    <a:pt x="1159528" y="123798"/>
                  </a:cubicBezTo>
                  <a:cubicBezTo>
                    <a:pt x="1152987" y="127410"/>
                    <a:pt x="1202012" y="140410"/>
                    <a:pt x="1214917" y="144121"/>
                  </a:cubicBezTo>
                  <a:cubicBezTo>
                    <a:pt x="1211267" y="116978"/>
                    <a:pt x="1240781" y="135233"/>
                    <a:pt x="1264777" y="166900"/>
                  </a:cubicBezTo>
                  <a:cubicBezTo>
                    <a:pt x="1260009" y="172699"/>
                    <a:pt x="1302834" y="175417"/>
                    <a:pt x="1321549" y="182701"/>
                  </a:cubicBezTo>
                  <a:cubicBezTo>
                    <a:pt x="1372893" y="176115"/>
                    <a:pt x="1348227" y="181374"/>
                    <a:pt x="1402874" y="186083"/>
                  </a:cubicBezTo>
                  <a:cubicBezTo>
                    <a:pt x="1453370" y="184215"/>
                    <a:pt x="1508390" y="180583"/>
                    <a:pt x="1484483" y="177023"/>
                  </a:cubicBezTo>
                  <a:cubicBezTo>
                    <a:pt x="1534347" y="180096"/>
                    <a:pt x="1504301" y="186902"/>
                    <a:pt x="1565365" y="163851"/>
                  </a:cubicBezTo>
                  <a:cubicBezTo>
                    <a:pt x="1508182" y="139322"/>
                    <a:pt x="1641555" y="165519"/>
                    <a:pt x="1644507" y="154893"/>
                  </a:cubicBezTo>
                  <a:cubicBezTo>
                    <a:pt x="1657880" y="139916"/>
                    <a:pt x="1719213" y="149851"/>
                    <a:pt x="1709564" y="153496"/>
                  </a:cubicBezTo>
                  <a:cubicBezTo>
                    <a:pt x="1748395" y="124213"/>
                    <a:pt x="1722049" y="163315"/>
                    <a:pt x="1772282" y="152131"/>
                  </a:cubicBezTo>
                  <a:cubicBezTo>
                    <a:pt x="1818812" y="164783"/>
                    <a:pt x="1858610" y="151670"/>
                    <a:pt x="1833995" y="144568"/>
                  </a:cubicBezTo>
                  <a:cubicBezTo>
                    <a:pt x="1864337" y="132200"/>
                    <a:pt x="1866397" y="144352"/>
                    <a:pt x="1899259" y="130583"/>
                  </a:cubicBezTo>
                  <a:cubicBezTo>
                    <a:pt x="1899176" y="140443"/>
                    <a:pt x="1901228" y="116175"/>
                    <a:pt x="1955598" y="126037"/>
                  </a:cubicBezTo>
                  <a:cubicBezTo>
                    <a:pt x="1932022" y="100537"/>
                    <a:pt x="1991579" y="148755"/>
                    <a:pt x="2019481" y="140443"/>
                  </a:cubicBezTo>
                  <a:cubicBezTo>
                    <a:pt x="2071950" y="190693"/>
                    <a:pt x="2115254" y="159170"/>
                    <a:pt x="2104030" y="169104"/>
                  </a:cubicBezTo>
                  <a:cubicBezTo>
                    <a:pt x="2126081" y="185207"/>
                    <a:pt x="2138037" y="153658"/>
                    <a:pt x="2163458" y="171392"/>
                  </a:cubicBezTo>
                  <a:cubicBezTo>
                    <a:pt x="2168414" y="166206"/>
                    <a:pt x="2237468" y="154449"/>
                    <a:pt x="2261248" y="157116"/>
                  </a:cubicBezTo>
                  <a:cubicBezTo>
                    <a:pt x="2282265" y="146548"/>
                    <a:pt x="2344844" y="130509"/>
                    <a:pt x="2336392" y="149618"/>
                  </a:cubicBezTo>
                  <a:cubicBezTo>
                    <a:pt x="2351870" y="142538"/>
                    <a:pt x="2387195" y="150661"/>
                    <a:pt x="2415612" y="150311"/>
                  </a:cubicBezTo>
                  <a:cubicBezTo>
                    <a:pt x="2432555" y="144838"/>
                    <a:pt x="2449088" y="146339"/>
                    <a:pt x="2493830" y="149457"/>
                  </a:cubicBezTo>
                  <a:cubicBezTo>
                    <a:pt x="2496651" y="145363"/>
                    <a:pt x="2512148" y="148200"/>
                    <a:pt x="2568229" y="145706"/>
                  </a:cubicBezTo>
                  <a:cubicBezTo>
                    <a:pt x="2539981" y="165750"/>
                    <a:pt x="2636245" y="159784"/>
                    <a:pt x="2643467" y="142688"/>
                  </a:cubicBezTo>
                  <a:cubicBezTo>
                    <a:pt x="2681666" y="136745"/>
                    <a:pt x="2686292" y="182441"/>
                    <a:pt x="2724199" y="144030"/>
                  </a:cubicBezTo>
                  <a:cubicBezTo>
                    <a:pt x="2762872" y="149468"/>
                    <a:pt x="2748247" y="152268"/>
                    <a:pt x="2811178" y="153122"/>
                  </a:cubicBezTo>
                  <a:cubicBezTo>
                    <a:pt x="2828302" y="160944"/>
                    <a:pt x="2891437" y="134979"/>
                    <a:pt x="2895689" y="167159"/>
                  </a:cubicBezTo>
                  <a:cubicBezTo>
                    <a:pt x="2940112" y="178622"/>
                    <a:pt x="2958981" y="187841"/>
                    <a:pt x="2981004" y="181195"/>
                  </a:cubicBezTo>
                  <a:cubicBezTo>
                    <a:pt x="2974522" y="182686"/>
                    <a:pt x="3008045" y="150649"/>
                    <a:pt x="3070399" y="190291"/>
                  </a:cubicBezTo>
                  <a:cubicBezTo>
                    <a:pt x="3088168" y="198869"/>
                    <a:pt x="3118515" y="202780"/>
                    <a:pt x="3146865" y="188100"/>
                  </a:cubicBezTo>
                  <a:cubicBezTo>
                    <a:pt x="3164049" y="196286"/>
                    <a:pt x="3170925" y="180740"/>
                    <a:pt x="3221334" y="176103"/>
                  </a:cubicBezTo>
                  <a:cubicBezTo>
                    <a:pt x="3240980" y="158309"/>
                    <a:pt x="3263227" y="168402"/>
                    <a:pt x="3294488" y="158711"/>
                  </a:cubicBezTo>
                  <a:cubicBezTo>
                    <a:pt x="3358808" y="143785"/>
                    <a:pt x="3303926" y="127858"/>
                    <a:pt x="3367000" y="140332"/>
                  </a:cubicBezTo>
                  <a:cubicBezTo>
                    <a:pt x="3398533" y="124976"/>
                    <a:pt x="3457034" y="129104"/>
                    <a:pt x="3439554" y="125373"/>
                  </a:cubicBezTo>
                  <a:cubicBezTo>
                    <a:pt x="3432884" y="108545"/>
                    <a:pt x="3453187" y="100090"/>
                    <a:pt x="3515290" y="112843"/>
                  </a:cubicBezTo>
                  <a:cubicBezTo>
                    <a:pt x="3564704" y="100658"/>
                    <a:pt x="3574790" y="62853"/>
                    <a:pt x="3600572" y="100698"/>
                  </a:cubicBezTo>
                  <a:lnTo>
                    <a:pt x="3610655" y="100804"/>
                  </a:lnTo>
                  <a:lnTo>
                    <a:pt x="3604919" y="92281"/>
                  </a:lnTo>
                  <a:lnTo>
                    <a:pt x="3631772" y="98684"/>
                  </a:lnTo>
                  <a:lnTo>
                    <a:pt x="3644837" y="95038"/>
                  </a:lnTo>
                  <a:cubicBezTo>
                    <a:pt x="3658226" y="90740"/>
                    <a:pt x="3670123" y="87399"/>
                    <a:pt x="3680142" y="95129"/>
                  </a:cubicBezTo>
                  <a:cubicBezTo>
                    <a:pt x="3705837" y="87009"/>
                    <a:pt x="3710069" y="90308"/>
                    <a:pt x="3716351" y="94341"/>
                  </a:cubicBezTo>
                  <a:cubicBezTo>
                    <a:pt x="3711844" y="105505"/>
                    <a:pt x="3711158" y="115218"/>
                    <a:pt x="3725686" y="114349"/>
                  </a:cubicBezTo>
                  <a:cubicBezTo>
                    <a:pt x="3724088" y="119063"/>
                    <a:pt x="3721101" y="121352"/>
                    <a:pt x="3718189" y="122752"/>
                  </a:cubicBezTo>
                  <a:lnTo>
                    <a:pt x="3714709" y="124266"/>
                  </a:lnTo>
                  <a:lnTo>
                    <a:pt x="3721488" y="134795"/>
                  </a:lnTo>
                  <a:cubicBezTo>
                    <a:pt x="3735636" y="142791"/>
                    <a:pt x="3755195" y="127620"/>
                    <a:pt x="3752725" y="139918"/>
                  </a:cubicBezTo>
                  <a:cubicBezTo>
                    <a:pt x="3782150" y="119414"/>
                    <a:pt x="3758188" y="162617"/>
                    <a:pt x="3798745" y="155496"/>
                  </a:cubicBezTo>
                  <a:cubicBezTo>
                    <a:pt x="3833575" y="164444"/>
                    <a:pt x="3829546" y="172349"/>
                    <a:pt x="3868838" y="160602"/>
                  </a:cubicBezTo>
                  <a:cubicBezTo>
                    <a:pt x="3910464" y="136149"/>
                    <a:pt x="3931788" y="193139"/>
                    <a:pt x="3939015" y="158749"/>
                  </a:cubicBezTo>
                  <a:cubicBezTo>
                    <a:pt x="3947751" y="161362"/>
                    <a:pt x="3972520" y="167813"/>
                    <a:pt x="4010476" y="143332"/>
                  </a:cubicBezTo>
                  <a:cubicBezTo>
                    <a:pt x="4012761" y="137953"/>
                    <a:pt x="4038104" y="127241"/>
                    <a:pt x="4078614" y="122384"/>
                  </a:cubicBezTo>
                  <a:cubicBezTo>
                    <a:pt x="4142592" y="122461"/>
                    <a:pt x="4092638" y="124977"/>
                    <a:pt x="4150009" y="117019"/>
                  </a:cubicBezTo>
                  <a:cubicBezTo>
                    <a:pt x="4190933" y="111293"/>
                    <a:pt x="4208093" y="111421"/>
                    <a:pt x="4218676" y="123751"/>
                  </a:cubicBezTo>
                  <a:cubicBezTo>
                    <a:pt x="4252069" y="120731"/>
                    <a:pt x="4232135" y="127642"/>
                    <a:pt x="4282744" y="133326"/>
                  </a:cubicBezTo>
                  <a:cubicBezTo>
                    <a:pt x="4315298" y="153248"/>
                    <a:pt x="4302486" y="144130"/>
                    <a:pt x="4369060" y="131241"/>
                  </a:cubicBezTo>
                  <a:cubicBezTo>
                    <a:pt x="4379752" y="128927"/>
                    <a:pt x="4391232" y="125366"/>
                    <a:pt x="4456574" y="114501"/>
                  </a:cubicBezTo>
                  <a:cubicBezTo>
                    <a:pt x="4501748" y="114080"/>
                    <a:pt x="4539481" y="102813"/>
                    <a:pt x="4545496" y="100676"/>
                  </a:cubicBezTo>
                  <a:cubicBezTo>
                    <a:pt x="4588264" y="105293"/>
                    <a:pt x="4622262" y="109300"/>
                    <a:pt x="4634626" y="107186"/>
                  </a:cubicBezTo>
                  <a:cubicBezTo>
                    <a:pt x="4637322" y="107577"/>
                    <a:pt x="4647467" y="101153"/>
                    <a:pt x="4662313" y="123538"/>
                  </a:cubicBezTo>
                  <a:cubicBezTo>
                    <a:pt x="4709158" y="129150"/>
                    <a:pt x="4657664" y="122530"/>
                    <a:pt x="4692423" y="141639"/>
                  </a:cubicBezTo>
                  <a:cubicBezTo>
                    <a:pt x="4746958" y="129565"/>
                    <a:pt x="4733791" y="138228"/>
                    <a:pt x="4750909" y="149123"/>
                  </a:cubicBezTo>
                  <a:cubicBezTo>
                    <a:pt x="4777756" y="155247"/>
                    <a:pt x="4814186" y="163372"/>
                    <a:pt x="4810589" y="150131"/>
                  </a:cubicBezTo>
                  <a:cubicBezTo>
                    <a:pt x="4843233" y="155357"/>
                    <a:pt x="4811195" y="171986"/>
                    <a:pt x="4875583" y="147683"/>
                  </a:cubicBezTo>
                  <a:cubicBezTo>
                    <a:pt x="4877867" y="127611"/>
                    <a:pt x="4904318" y="137426"/>
                    <a:pt x="4925198" y="136660"/>
                  </a:cubicBezTo>
                  <a:cubicBezTo>
                    <a:pt x="4938655" y="161016"/>
                    <a:pt x="4989757" y="128823"/>
                    <a:pt x="4983580" y="121386"/>
                  </a:cubicBezTo>
                  <a:cubicBezTo>
                    <a:pt x="5015875" y="120606"/>
                    <a:pt x="5044954" y="91641"/>
                    <a:pt x="5038082" y="112798"/>
                  </a:cubicBezTo>
                  <a:cubicBezTo>
                    <a:pt x="5068870" y="102096"/>
                    <a:pt x="5093607" y="105087"/>
                    <a:pt x="5107136" y="105726"/>
                  </a:cubicBezTo>
                  <a:cubicBezTo>
                    <a:pt x="5149630" y="109907"/>
                    <a:pt x="5136066" y="118385"/>
                    <a:pt x="5162897" y="102565"/>
                  </a:cubicBezTo>
                  <a:cubicBezTo>
                    <a:pt x="5186344" y="123269"/>
                    <a:pt x="5209766" y="114200"/>
                    <a:pt x="5240695" y="115553"/>
                  </a:cubicBezTo>
                  <a:cubicBezTo>
                    <a:pt x="5264011" y="104374"/>
                    <a:pt x="5297950" y="134488"/>
                    <a:pt x="5315410" y="128669"/>
                  </a:cubicBezTo>
                  <a:cubicBezTo>
                    <a:pt x="5319989" y="140050"/>
                    <a:pt x="5378774" y="115609"/>
                    <a:pt x="5384779" y="118627"/>
                  </a:cubicBezTo>
                  <a:cubicBezTo>
                    <a:pt x="5406106" y="107544"/>
                    <a:pt x="5403211" y="106132"/>
                    <a:pt x="5456208" y="122652"/>
                  </a:cubicBezTo>
                  <a:cubicBezTo>
                    <a:pt x="5449504" y="126420"/>
                    <a:pt x="5499797" y="139795"/>
                    <a:pt x="5513037" y="143615"/>
                  </a:cubicBezTo>
                  <a:cubicBezTo>
                    <a:pt x="5509272" y="115436"/>
                    <a:pt x="5539559" y="134318"/>
                    <a:pt x="5564196" y="167142"/>
                  </a:cubicBezTo>
                  <a:cubicBezTo>
                    <a:pt x="5559310" y="173177"/>
                    <a:pt x="5603237" y="175889"/>
                    <a:pt x="5622440" y="183406"/>
                  </a:cubicBezTo>
                  <a:cubicBezTo>
                    <a:pt x="5675097" y="176433"/>
                    <a:pt x="5649801" y="181958"/>
                    <a:pt x="5705856" y="186708"/>
                  </a:cubicBezTo>
                  <a:cubicBezTo>
                    <a:pt x="5757650" y="184639"/>
                    <a:pt x="5814078" y="180723"/>
                    <a:pt x="5789556" y="177090"/>
                  </a:cubicBezTo>
                  <a:cubicBezTo>
                    <a:pt x="5840703" y="180151"/>
                    <a:pt x="5809890" y="187297"/>
                    <a:pt x="5872506" y="163202"/>
                  </a:cubicBezTo>
                  <a:cubicBezTo>
                    <a:pt x="5813832" y="137875"/>
                    <a:pt x="5950653" y="164737"/>
                    <a:pt x="5953674" y="153695"/>
                  </a:cubicBezTo>
                  <a:cubicBezTo>
                    <a:pt x="5967378" y="138106"/>
                    <a:pt x="6030295" y="148266"/>
                    <a:pt x="6020402" y="152076"/>
                  </a:cubicBezTo>
                  <a:cubicBezTo>
                    <a:pt x="6060208" y="121566"/>
                    <a:pt x="6033215" y="162241"/>
                    <a:pt x="6084729" y="150496"/>
                  </a:cubicBezTo>
                  <a:cubicBezTo>
                    <a:pt x="6132466" y="163516"/>
                    <a:pt x="6173276" y="149795"/>
                    <a:pt x="6148023" y="142483"/>
                  </a:cubicBezTo>
                  <a:cubicBezTo>
                    <a:pt x="6179136" y="129560"/>
                    <a:pt x="6181257" y="142175"/>
                    <a:pt x="6214954" y="127791"/>
                  </a:cubicBezTo>
                  <a:cubicBezTo>
                    <a:pt x="6214876" y="138032"/>
                    <a:pt x="6216961" y="112824"/>
                    <a:pt x="6272737" y="122926"/>
                  </a:cubicBezTo>
                  <a:cubicBezTo>
                    <a:pt x="6248535" y="96504"/>
                    <a:pt x="6309661" y="146424"/>
                    <a:pt x="6338272" y="137722"/>
                  </a:cubicBezTo>
                  <a:cubicBezTo>
                    <a:pt x="6392130" y="189772"/>
                    <a:pt x="6436522" y="156922"/>
                    <a:pt x="6425017" y="167268"/>
                  </a:cubicBezTo>
                  <a:cubicBezTo>
                    <a:pt x="6447647" y="183934"/>
                    <a:pt x="6459884" y="151139"/>
                    <a:pt x="6485974" y="169491"/>
                  </a:cubicBezTo>
                  <a:cubicBezTo>
                    <a:pt x="6491052" y="164093"/>
                    <a:pt x="6561871" y="151705"/>
                    <a:pt x="6586264" y="154413"/>
                  </a:cubicBezTo>
                  <a:cubicBezTo>
                    <a:pt x="6607814" y="143383"/>
                    <a:pt x="6671987" y="126566"/>
                    <a:pt x="6663333" y="146432"/>
                  </a:cubicBezTo>
                  <a:cubicBezTo>
                    <a:pt x="6679204" y="139041"/>
                    <a:pt x="6715443" y="147386"/>
                    <a:pt x="6744590" y="146949"/>
                  </a:cubicBezTo>
                  <a:cubicBezTo>
                    <a:pt x="6761964" y="141221"/>
                    <a:pt x="6778924" y="142737"/>
                    <a:pt x="6824817" y="145859"/>
                  </a:cubicBezTo>
                  <a:cubicBezTo>
                    <a:pt x="6827707" y="141600"/>
                    <a:pt x="6843605" y="144506"/>
                    <a:pt x="6901124" y="141771"/>
                  </a:cubicBezTo>
                  <a:cubicBezTo>
                    <a:pt x="6872167" y="162661"/>
                    <a:pt x="6970901" y="156217"/>
                    <a:pt x="6978293" y="138444"/>
                  </a:cubicBezTo>
                  <a:cubicBezTo>
                    <a:pt x="7017470" y="132174"/>
                    <a:pt x="7022251" y="179617"/>
                    <a:pt x="7061103" y="139629"/>
                  </a:cubicBezTo>
                  <a:cubicBezTo>
                    <a:pt x="7100773" y="145177"/>
                    <a:pt x="7085774" y="148123"/>
                    <a:pt x="7150323" y="148847"/>
                  </a:cubicBezTo>
                  <a:cubicBezTo>
                    <a:pt x="7167893" y="156927"/>
                    <a:pt x="7232630" y="129799"/>
                    <a:pt x="7237017" y="163207"/>
                  </a:cubicBezTo>
                  <a:cubicBezTo>
                    <a:pt x="7282591" y="174998"/>
                    <a:pt x="7301952" y="184523"/>
                    <a:pt x="7324535" y="177565"/>
                  </a:cubicBezTo>
                  <a:cubicBezTo>
                    <a:pt x="7317887" y="179128"/>
                    <a:pt x="7352247" y="145771"/>
                    <a:pt x="7416234" y="186780"/>
                  </a:cubicBezTo>
                  <a:cubicBezTo>
                    <a:pt x="7434467" y="195643"/>
                    <a:pt x="7465598" y="199626"/>
                    <a:pt x="7494664" y="184307"/>
                  </a:cubicBezTo>
                  <a:cubicBezTo>
                    <a:pt x="7512296" y="192765"/>
                    <a:pt x="7519337" y="176602"/>
                    <a:pt x="7571038" y="171656"/>
                  </a:cubicBezTo>
                  <a:cubicBezTo>
                    <a:pt x="7591175" y="153127"/>
                    <a:pt x="7614001" y="163550"/>
                    <a:pt x="7646057" y="153406"/>
                  </a:cubicBezTo>
                  <a:cubicBezTo>
                    <a:pt x="7712018" y="137739"/>
                    <a:pt x="7655714" y="121341"/>
                    <a:pt x="7720419" y="134133"/>
                  </a:cubicBezTo>
                  <a:cubicBezTo>
                    <a:pt x="7752750" y="118103"/>
                    <a:pt x="7812757" y="122241"/>
                    <a:pt x="7794826" y="118411"/>
                  </a:cubicBezTo>
                  <a:cubicBezTo>
                    <a:pt x="7787970" y="100952"/>
                    <a:pt x="7808787" y="92119"/>
                    <a:pt x="7872498" y="105202"/>
                  </a:cubicBezTo>
                  <a:cubicBezTo>
                    <a:pt x="7910503" y="95617"/>
                    <a:pt x="7925808" y="71121"/>
                    <a:pt x="7942252" y="76025"/>
                  </a:cubicBezTo>
                  <a:cubicBezTo>
                    <a:pt x="7947734" y="77660"/>
                    <a:pt x="7953342" y="82561"/>
                    <a:pt x="7959960" y="92369"/>
                  </a:cubicBezTo>
                  <a:cubicBezTo>
                    <a:pt x="7992773" y="100381"/>
                    <a:pt x="8021005" y="70377"/>
                    <a:pt x="8041571" y="86381"/>
                  </a:cubicBezTo>
                  <a:cubicBezTo>
                    <a:pt x="8067920" y="77883"/>
                    <a:pt x="8072263" y="81298"/>
                    <a:pt x="8078712" y="85470"/>
                  </a:cubicBezTo>
                  <a:cubicBezTo>
                    <a:pt x="8074096" y="97075"/>
                    <a:pt x="8073400" y="107164"/>
                    <a:pt x="8088300" y="106225"/>
                  </a:cubicBezTo>
                  <a:cubicBezTo>
                    <a:pt x="8081761" y="125817"/>
                    <a:pt x="8052388" y="105213"/>
                    <a:pt x="8096423" y="146048"/>
                  </a:cubicBezTo>
                  <a:lnTo>
                    <a:pt x="8098788" y="147298"/>
                  </a:lnTo>
                  <a:lnTo>
                    <a:pt x="8101805" y="147761"/>
                  </a:lnTo>
                  <a:cubicBezTo>
                    <a:pt x="8121626" y="130840"/>
                    <a:pt x="8151187" y="159535"/>
                    <a:pt x="8183603" y="150044"/>
                  </a:cubicBezTo>
                  <a:cubicBezTo>
                    <a:pt x="8208271" y="109650"/>
                    <a:pt x="8220357" y="148429"/>
                    <a:pt x="8271558" y="158900"/>
                  </a:cubicBezTo>
                  <a:cubicBezTo>
                    <a:pt x="8334610" y="142943"/>
                    <a:pt x="8355806" y="150823"/>
                    <a:pt x="8349749" y="168575"/>
                  </a:cubicBezTo>
                  <a:cubicBezTo>
                    <a:pt x="8332009" y="173214"/>
                    <a:pt x="8391768" y="166362"/>
                    <a:pt x="8424792" y="180909"/>
                  </a:cubicBezTo>
                  <a:cubicBezTo>
                    <a:pt x="8488851" y="165198"/>
                    <a:pt x="8433347" y="184131"/>
                    <a:pt x="8499951" y="196793"/>
                  </a:cubicBezTo>
                  <a:cubicBezTo>
                    <a:pt x="8532434" y="205475"/>
                    <a:pt x="8554764" y="194026"/>
                    <a:pt x="8575720" y="211624"/>
                  </a:cubicBezTo>
                  <a:cubicBezTo>
                    <a:pt x="8627592" y="214222"/>
                    <a:pt x="8635358" y="230049"/>
                    <a:pt x="8652588" y="220802"/>
                  </a:cubicBezTo>
                  <a:cubicBezTo>
                    <a:pt x="8682320" y="234787"/>
                    <a:pt x="8713237" y="229397"/>
                    <a:pt x="8731050" y="219717"/>
                  </a:cubicBezTo>
                  <a:cubicBezTo>
                    <a:pt x="8793114" y="175852"/>
                    <a:pt x="8828948" y="207617"/>
                    <a:pt x="8822237" y="206356"/>
                  </a:cubicBezTo>
                  <a:cubicBezTo>
                    <a:pt x="8845112" y="212284"/>
                    <a:pt x="8864022" y="201891"/>
                    <a:pt x="8909014" y="188048"/>
                  </a:cubicBezTo>
                  <a:cubicBezTo>
                    <a:pt x="8911883" y="154475"/>
                    <a:pt x="8977783" y="178641"/>
                    <a:pt x="8994968" y="169773"/>
                  </a:cubicBezTo>
                  <a:cubicBezTo>
                    <a:pt x="9059418" y="166125"/>
                    <a:pt x="9044301" y="163862"/>
                    <a:pt x="9083680" y="156522"/>
                  </a:cubicBezTo>
                  <a:cubicBezTo>
                    <a:pt x="9124304" y="194708"/>
                    <a:pt x="9126930" y="147096"/>
                    <a:pt x="9166350" y="151584"/>
                  </a:cubicBezTo>
                  <a:cubicBezTo>
                    <a:pt x="9174540" y="169006"/>
                    <a:pt x="9273466" y="170968"/>
                    <a:pt x="9243591" y="151413"/>
                  </a:cubicBezTo>
                  <a:cubicBezTo>
                    <a:pt x="9301175" y="151537"/>
                    <a:pt x="9316924" y="147914"/>
                    <a:pt x="9320006" y="152037"/>
                  </a:cubicBezTo>
                  <a:cubicBezTo>
                    <a:pt x="9365710" y="146839"/>
                    <a:pt x="9382583" y="144555"/>
                    <a:pt x="9400199" y="149490"/>
                  </a:cubicBezTo>
                  <a:cubicBezTo>
                    <a:pt x="9429336" y="148605"/>
                    <a:pt x="9465159" y="138627"/>
                    <a:pt x="9481349" y="145292"/>
                  </a:cubicBezTo>
                  <a:cubicBezTo>
                    <a:pt x="9471803" y="125838"/>
                    <a:pt x="9536673" y="139730"/>
                    <a:pt x="9558701" y="149772"/>
                  </a:cubicBezTo>
                  <a:cubicBezTo>
                    <a:pt x="9582945" y="145961"/>
                    <a:pt x="9654253" y="155126"/>
                    <a:pt x="9659572" y="160290"/>
                  </a:cubicBezTo>
                  <a:cubicBezTo>
                    <a:pt x="9684802" y="140774"/>
                    <a:pt x="9698513" y="172981"/>
                    <a:pt x="9720365" y="155307"/>
                  </a:cubicBezTo>
                  <a:cubicBezTo>
                    <a:pt x="9708403" y="145493"/>
                    <a:pt x="9754238" y="176296"/>
                    <a:pt x="9805681" y="121859"/>
                  </a:cubicBezTo>
                  <a:cubicBezTo>
                    <a:pt x="9834658" y="129257"/>
                    <a:pt x="9893459" y="76618"/>
                    <a:pt x="9870479" y="104109"/>
                  </a:cubicBezTo>
                  <a:cubicBezTo>
                    <a:pt x="9925740" y="91489"/>
                    <a:pt x="9928965" y="116577"/>
                    <a:pt x="9928423" y="106351"/>
                  </a:cubicBezTo>
                  <a:cubicBezTo>
                    <a:pt x="9962737" y="119193"/>
                    <a:pt x="9964285" y="106494"/>
                    <a:pt x="9995951" y="117994"/>
                  </a:cubicBezTo>
                  <a:cubicBezTo>
                    <a:pt x="9971055" y="126443"/>
                    <a:pt x="10012446" y="138301"/>
                    <a:pt x="10059543" y="123132"/>
                  </a:cubicBezTo>
                  <a:cubicBezTo>
                    <a:pt x="10111536" y="132529"/>
                    <a:pt x="10082728" y="93119"/>
                    <a:pt x="10123874" y="121794"/>
                  </a:cubicBezTo>
                  <a:cubicBezTo>
                    <a:pt x="10113820" y="118435"/>
                    <a:pt x="10176212" y="105436"/>
                    <a:pt x="10190608" y="120387"/>
                  </a:cubicBezTo>
                  <a:cubicBezTo>
                    <a:pt x="10194126" y="131282"/>
                    <a:pt x="10329589" y="98246"/>
                    <a:pt x="10272124" y="126206"/>
                  </a:cubicBezTo>
                  <a:cubicBezTo>
                    <a:pt x="10335767" y="147439"/>
                    <a:pt x="10304663" y="141697"/>
                    <a:pt x="10355618" y="136320"/>
                  </a:cubicBezTo>
                  <a:cubicBezTo>
                    <a:pt x="10331285" y="141063"/>
                    <a:pt x="10387835" y="142416"/>
                    <a:pt x="10439667" y="142136"/>
                  </a:cubicBezTo>
                  <a:cubicBezTo>
                    <a:pt x="10495450" y="134851"/>
                    <a:pt x="10469930" y="130478"/>
                    <a:pt x="10522850" y="135057"/>
                  </a:cubicBezTo>
                  <a:cubicBezTo>
                    <a:pt x="10541691" y="126678"/>
                    <a:pt x="10585451" y="121978"/>
                    <a:pt x="10580296" y="116171"/>
                  </a:cubicBezTo>
                  <a:cubicBezTo>
                    <a:pt x="10603421" y="82263"/>
                    <a:pt x="10632821" y="62029"/>
                    <a:pt x="10630337" y="90349"/>
                  </a:cubicBezTo>
                  <a:cubicBezTo>
                    <a:pt x="10643389" y="85933"/>
                    <a:pt x="10693026" y="70293"/>
                    <a:pt x="10686157" y="66833"/>
                  </a:cubicBezTo>
                  <a:cubicBezTo>
                    <a:pt x="10738351" y="47928"/>
                    <a:pt x="10735524" y="49470"/>
                    <a:pt x="10757331" y="59575"/>
                  </a:cubicBezTo>
                  <a:cubicBezTo>
                    <a:pt x="10763192" y="56288"/>
                    <a:pt x="10823025" y="78039"/>
                    <a:pt x="10827082" y="66464"/>
                  </a:cubicBezTo>
                  <a:cubicBezTo>
                    <a:pt x="10844789" y="71485"/>
                    <a:pt x="10877329" y="39864"/>
                    <a:pt x="10901127" y="49974"/>
                  </a:cubicBezTo>
                  <a:cubicBezTo>
                    <a:pt x="10931964" y="47221"/>
                    <a:pt x="10955772" y="55221"/>
                    <a:pt x="10978256" y="33474"/>
                  </a:cubicBezTo>
                  <a:cubicBezTo>
                    <a:pt x="11005778" y="48062"/>
                    <a:pt x="10991841" y="40208"/>
                    <a:pt x="11034102" y="34106"/>
                  </a:cubicBezTo>
                  <a:cubicBezTo>
                    <a:pt x="11047589" y="32854"/>
                    <a:pt x="11072164" y="28744"/>
                    <a:pt x="11103408" y="38041"/>
                  </a:cubicBezTo>
                  <a:cubicBezTo>
                    <a:pt x="11095583" y="17217"/>
                    <a:pt x="11125944" y="44834"/>
                    <a:pt x="11158242" y="44149"/>
                  </a:cubicBezTo>
                  <a:cubicBezTo>
                    <a:pt x="11152407" y="51859"/>
                    <a:pt x="11204916" y="81703"/>
                    <a:pt x="11217256" y="56762"/>
                  </a:cubicBezTo>
                  <a:cubicBezTo>
                    <a:pt x="11238150" y="56582"/>
                    <a:pt x="11264128" y="45577"/>
                    <a:pt x="11267320" y="65525"/>
                  </a:cubicBezTo>
                  <a:cubicBezTo>
                    <a:pt x="11332744" y="86886"/>
                    <a:pt x="11299985" y="71725"/>
                    <a:pt x="11332357" y="65026"/>
                  </a:cubicBezTo>
                  <a:cubicBezTo>
                    <a:pt x="11329364" y="78416"/>
                    <a:pt x="11365389" y="68649"/>
                    <a:pt x="11391930" y="61315"/>
                  </a:cubicBezTo>
                  <a:cubicBezTo>
                    <a:pt x="11408539" y="49655"/>
                    <a:pt x="11394992" y="41597"/>
                    <a:pt x="11450017" y="51187"/>
                  </a:cubicBezTo>
                  <a:cubicBezTo>
                    <a:pt x="11483876" y="30523"/>
                    <a:pt x="11432734" y="39470"/>
                    <a:pt x="11479276" y="31741"/>
                  </a:cubicBezTo>
                  <a:cubicBezTo>
                    <a:pt x="11493093" y="8707"/>
                    <a:pt x="11503520" y="14664"/>
                    <a:pt x="11506193" y="14151"/>
                  </a:cubicBezTo>
                  <a:cubicBezTo>
                    <a:pt x="11518642" y="15703"/>
                    <a:pt x="11552424" y="10159"/>
                    <a:pt x="11594937" y="3608"/>
                  </a:cubicBezTo>
                  <a:cubicBezTo>
                    <a:pt x="11601042" y="5471"/>
                    <a:pt x="11639248" y="15016"/>
                    <a:pt x="11684394" y="13390"/>
                  </a:cubicBezTo>
                  <a:cubicBezTo>
                    <a:pt x="11750161" y="21282"/>
                    <a:pt x="11761793" y="24320"/>
                    <a:pt x="11772579" y="26146"/>
                  </a:cubicBezTo>
                  <a:cubicBezTo>
                    <a:pt x="11839668" y="36005"/>
                    <a:pt x="11827281" y="45695"/>
                    <a:pt x="11858898" y="24317"/>
                  </a:cubicBezTo>
                  <a:cubicBezTo>
                    <a:pt x="11909199" y="16347"/>
                    <a:pt x="11888972" y="10346"/>
                    <a:pt x="11922468" y="11849"/>
                  </a:cubicBezTo>
                  <a:cubicBezTo>
                    <a:pt x="11927475" y="5451"/>
                    <a:pt x="11934262" y="2026"/>
                    <a:pt x="11944941" y="68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VI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9CAE5EF-42FF-1773-1100-1F0D2293EDC3}"/>
                </a:ext>
              </a:extLst>
            </p:cNvPr>
            <p:cNvSpPr/>
            <p:nvPr/>
          </p:nvSpPr>
          <p:spPr>
            <a:xfrm>
              <a:off x="11043960" y="2708504"/>
              <a:ext cx="729350" cy="390976"/>
            </a:xfrm>
            <a:custGeom>
              <a:avLst/>
              <a:gdLst>
                <a:gd name="connsiteX0" fmla="*/ 0 w 1056798"/>
                <a:gd name="connsiteY0" fmla="*/ 434845 h 566508"/>
                <a:gd name="connsiteX1" fmla="*/ 510083 w 1056798"/>
                <a:gd name="connsiteY1" fmla="*/ 348472 h 566508"/>
                <a:gd name="connsiteX2" fmla="*/ 516026 w 1056798"/>
                <a:gd name="connsiteY2" fmla="*/ 259375 h 566508"/>
                <a:gd name="connsiteX3" fmla="*/ 563547 w 1056798"/>
                <a:gd name="connsiteY3" fmla="*/ 319516 h 566508"/>
                <a:gd name="connsiteX4" fmla="*/ 628640 w 1056798"/>
                <a:gd name="connsiteY4" fmla="*/ 289322 h 566508"/>
                <a:gd name="connsiteX5" fmla="*/ 615525 w 1056798"/>
                <a:gd name="connsiteY5" fmla="*/ 212598 h 566508"/>
                <a:gd name="connsiteX6" fmla="*/ 675665 w 1056798"/>
                <a:gd name="connsiteY6" fmla="*/ 266547 h 566508"/>
                <a:gd name="connsiteX7" fmla="*/ 1056799 w 1056798"/>
                <a:gd name="connsiteY7" fmla="*/ 0 h 566508"/>
                <a:gd name="connsiteX8" fmla="*/ 912514 w 1056798"/>
                <a:gd name="connsiteY8" fmla="*/ 212845 h 566508"/>
                <a:gd name="connsiteX9" fmla="*/ 811044 w 1056798"/>
                <a:gd name="connsiteY9" fmla="*/ 351196 h 566508"/>
                <a:gd name="connsiteX10" fmla="*/ 771697 w 1056798"/>
                <a:gd name="connsiteY10" fmla="*/ 499691 h 566508"/>
                <a:gd name="connsiteX11" fmla="*/ 677647 w 1056798"/>
                <a:gd name="connsiteY11" fmla="*/ 469497 h 566508"/>
                <a:gd name="connsiteX12" fmla="*/ 633098 w 1056798"/>
                <a:gd name="connsiteY12" fmla="*/ 566509 h 566508"/>
                <a:gd name="connsiteX13" fmla="*/ 484603 w 1056798"/>
                <a:gd name="connsiteY13" fmla="*/ 496719 h 566508"/>
                <a:gd name="connsiteX14" fmla="*/ 299723 w 1056798"/>
                <a:gd name="connsiteY14" fmla="*/ 471973 h 566508"/>
                <a:gd name="connsiteX15" fmla="*/ 0 w 1056798"/>
                <a:gd name="connsiteY15" fmla="*/ 434845 h 56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6798" h="566508">
                  <a:moveTo>
                    <a:pt x="0" y="434845"/>
                  </a:moveTo>
                  <a:cubicBezTo>
                    <a:pt x="0" y="434845"/>
                    <a:pt x="346491" y="206407"/>
                    <a:pt x="510083" y="348472"/>
                  </a:cubicBezTo>
                  <a:lnTo>
                    <a:pt x="516026" y="259375"/>
                  </a:lnTo>
                  <a:lnTo>
                    <a:pt x="563547" y="319516"/>
                  </a:lnTo>
                  <a:lnTo>
                    <a:pt x="628640" y="289322"/>
                  </a:lnTo>
                  <a:cubicBezTo>
                    <a:pt x="628640" y="289322"/>
                    <a:pt x="608590" y="198739"/>
                    <a:pt x="615525" y="212598"/>
                  </a:cubicBezTo>
                  <a:cubicBezTo>
                    <a:pt x="633451" y="232810"/>
                    <a:pt x="653634" y="250917"/>
                    <a:pt x="675665" y="266547"/>
                  </a:cubicBezTo>
                  <a:cubicBezTo>
                    <a:pt x="675665" y="266547"/>
                    <a:pt x="740264" y="30194"/>
                    <a:pt x="1056799" y="0"/>
                  </a:cubicBezTo>
                  <a:cubicBezTo>
                    <a:pt x="1056799" y="0"/>
                    <a:pt x="868213" y="55683"/>
                    <a:pt x="912514" y="212845"/>
                  </a:cubicBezTo>
                  <a:cubicBezTo>
                    <a:pt x="912514" y="212845"/>
                    <a:pt x="766248" y="220275"/>
                    <a:pt x="811044" y="351196"/>
                  </a:cubicBezTo>
                  <a:cubicBezTo>
                    <a:pt x="764162" y="384953"/>
                    <a:pt x="747684" y="447142"/>
                    <a:pt x="771697" y="499691"/>
                  </a:cubicBezTo>
                  <a:cubicBezTo>
                    <a:pt x="741074" y="487489"/>
                    <a:pt x="709651" y="477402"/>
                    <a:pt x="677647" y="469497"/>
                  </a:cubicBezTo>
                  <a:cubicBezTo>
                    <a:pt x="670227" y="469497"/>
                    <a:pt x="633098" y="566509"/>
                    <a:pt x="633098" y="566509"/>
                  </a:cubicBezTo>
                  <a:cubicBezTo>
                    <a:pt x="633098" y="566509"/>
                    <a:pt x="588302" y="446475"/>
                    <a:pt x="484603" y="496719"/>
                  </a:cubicBezTo>
                  <a:cubicBezTo>
                    <a:pt x="484603" y="496719"/>
                    <a:pt x="448466" y="356387"/>
                    <a:pt x="299723" y="471973"/>
                  </a:cubicBezTo>
                  <a:cubicBezTo>
                    <a:pt x="298971" y="471973"/>
                    <a:pt x="293522" y="335356"/>
                    <a:pt x="0" y="434845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70CB5B-A55F-43A5-AA4A-EC5CA3A5F856}"/>
                </a:ext>
              </a:extLst>
            </p:cNvPr>
            <p:cNvSpPr/>
            <p:nvPr/>
          </p:nvSpPr>
          <p:spPr>
            <a:xfrm>
              <a:off x="440146" y="634983"/>
              <a:ext cx="2084876" cy="1117617"/>
            </a:xfrm>
            <a:custGeom>
              <a:avLst/>
              <a:gdLst>
                <a:gd name="connsiteX0" fmla="*/ 0 w 803795"/>
                <a:gd name="connsiteY0" fmla="*/ 330746 h 430882"/>
                <a:gd name="connsiteX1" fmla="*/ 387963 w 803795"/>
                <a:gd name="connsiteY1" fmla="*/ 265052 h 430882"/>
                <a:gd name="connsiteX2" fmla="*/ 392478 w 803795"/>
                <a:gd name="connsiteY2" fmla="*/ 197282 h 430882"/>
                <a:gd name="connsiteX3" fmla="*/ 428625 w 803795"/>
                <a:gd name="connsiteY3" fmla="*/ 243021 h 430882"/>
                <a:gd name="connsiteX4" fmla="*/ 478136 w 803795"/>
                <a:gd name="connsiteY4" fmla="*/ 220056 h 430882"/>
                <a:gd name="connsiteX5" fmla="*/ 468163 w 803795"/>
                <a:gd name="connsiteY5" fmla="*/ 161706 h 430882"/>
                <a:gd name="connsiteX6" fmla="*/ 513902 w 803795"/>
                <a:gd name="connsiteY6" fmla="*/ 202740 h 430882"/>
                <a:gd name="connsiteX7" fmla="*/ 803796 w 803795"/>
                <a:gd name="connsiteY7" fmla="*/ 0 h 430882"/>
                <a:gd name="connsiteX8" fmla="*/ 694049 w 803795"/>
                <a:gd name="connsiteY8" fmla="*/ 161887 h 430882"/>
                <a:gd name="connsiteX9" fmla="*/ 616868 w 803795"/>
                <a:gd name="connsiteY9" fmla="*/ 267110 h 430882"/>
                <a:gd name="connsiteX10" fmla="*/ 586940 w 803795"/>
                <a:gd name="connsiteY10" fmla="*/ 380057 h 430882"/>
                <a:gd name="connsiteX11" fmla="*/ 515407 w 803795"/>
                <a:gd name="connsiteY11" fmla="*/ 357092 h 430882"/>
                <a:gd name="connsiteX12" fmla="*/ 481527 w 803795"/>
                <a:gd name="connsiteY12" fmla="*/ 430882 h 430882"/>
                <a:gd name="connsiteX13" fmla="*/ 368579 w 803795"/>
                <a:gd name="connsiteY13" fmla="*/ 377800 h 430882"/>
                <a:gd name="connsiteX14" fmla="*/ 227962 w 803795"/>
                <a:gd name="connsiteY14" fmla="*/ 358978 h 430882"/>
                <a:gd name="connsiteX15" fmla="*/ 0 w 803795"/>
                <a:gd name="connsiteY15" fmla="*/ 330746 h 43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3795" h="430882">
                  <a:moveTo>
                    <a:pt x="0" y="330746"/>
                  </a:moveTo>
                  <a:cubicBezTo>
                    <a:pt x="0" y="330746"/>
                    <a:pt x="263538" y="157001"/>
                    <a:pt x="387963" y="265052"/>
                  </a:cubicBezTo>
                  <a:lnTo>
                    <a:pt x="392478" y="197282"/>
                  </a:lnTo>
                  <a:lnTo>
                    <a:pt x="428625" y="243021"/>
                  </a:lnTo>
                  <a:lnTo>
                    <a:pt x="478136" y="220056"/>
                  </a:lnTo>
                  <a:cubicBezTo>
                    <a:pt x="478136" y="220056"/>
                    <a:pt x="462886" y="151162"/>
                    <a:pt x="468163" y="161706"/>
                  </a:cubicBezTo>
                  <a:cubicBezTo>
                    <a:pt x="481803" y="177079"/>
                    <a:pt x="497148" y="190852"/>
                    <a:pt x="513902" y="202740"/>
                  </a:cubicBezTo>
                  <a:cubicBezTo>
                    <a:pt x="513902" y="202740"/>
                    <a:pt x="563032" y="22965"/>
                    <a:pt x="803796" y="0"/>
                  </a:cubicBezTo>
                  <a:cubicBezTo>
                    <a:pt x="803796" y="0"/>
                    <a:pt x="660359" y="42358"/>
                    <a:pt x="694049" y="161887"/>
                  </a:cubicBezTo>
                  <a:cubicBezTo>
                    <a:pt x="694049" y="161887"/>
                    <a:pt x="582797" y="167535"/>
                    <a:pt x="616868" y="267110"/>
                  </a:cubicBezTo>
                  <a:cubicBezTo>
                    <a:pt x="581216" y="292789"/>
                    <a:pt x="568681" y="340090"/>
                    <a:pt x="586940" y="380057"/>
                  </a:cubicBezTo>
                  <a:cubicBezTo>
                    <a:pt x="563651" y="370770"/>
                    <a:pt x="539753" y="363103"/>
                    <a:pt x="515407" y="357092"/>
                  </a:cubicBezTo>
                  <a:cubicBezTo>
                    <a:pt x="509759" y="357092"/>
                    <a:pt x="481527" y="430882"/>
                    <a:pt x="481527" y="430882"/>
                  </a:cubicBezTo>
                  <a:cubicBezTo>
                    <a:pt x="481527" y="430882"/>
                    <a:pt x="447456" y="339585"/>
                    <a:pt x="368579" y="377800"/>
                  </a:cubicBezTo>
                  <a:cubicBezTo>
                    <a:pt x="368579" y="377800"/>
                    <a:pt x="341100" y="271072"/>
                    <a:pt x="227962" y="358978"/>
                  </a:cubicBezTo>
                  <a:cubicBezTo>
                    <a:pt x="227390" y="358978"/>
                    <a:pt x="223247" y="255070"/>
                    <a:pt x="0" y="330746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C2DF950-372E-30DF-7E00-3E53AE70C825}"/>
                </a:ext>
              </a:extLst>
            </p:cNvPr>
            <p:cNvSpPr/>
            <p:nvPr/>
          </p:nvSpPr>
          <p:spPr>
            <a:xfrm>
              <a:off x="6442669" y="4196533"/>
              <a:ext cx="1658159" cy="919123"/>
            </a:xfrm>
            <a:custGeom>
              <a:avLst/>
              <a:gdLst>
                <a:gd name="connsiteX0" fmla="*/ 0 w 1077315"/>
                <a:gd name="connsiteY0" fmla="*/ 0 h 597160"/>
                <a:gd name="connsiteX1" fmla="*/ 432149 w 1077315"/>
                <a:gd name="connsiteY1" fmla="*/ 300971 h 597160"/>
                <a:gd name="connsiteX2" fmla="*/ 500510 w 1077315"/>
                <a:gd name="connsiteY2" fmla="*/ 240792 h 597160"/>
                <a:gd name="connsiteX3" fmla="*/ 491490 w 1077315"/>
                <a:gd name="connsiteY3" fmla="*/ 318354 h 597160"/>
                <a:gd name="connsiteX4" fmla="*/ 560432 w 1077315"/>
                <a:gd name="connsiteY4" fmla="*/ 342824 h 597160"/>
                <a:gd name="connsiteX5" fmla="*/ 605619 w 1077315"/>
                <a:gd name="connsiteY5" fmla="*/ 277806 h 597160"/>
                <a:gd name="connsiteX6" fmla="*/ 610572 w 1077315"/>
                <a:gd name="connsiteY6" fmla="*/ 360217 h 597160"/>
                <a:gd name="connsiteX7" fmla="*/ 1077316 w 1077315"/>
                <a:gd name="connsiteY7" fmla="*/ 439560 h 597160"/>
                <a:gd name="connsiteX8" fmla="*/ 820160 w 1077315"/>
                <a:gd name="connsiteY8" fmla="*/ 490642 h 597160"/>
                <a:gd name="connsiteX9" fmla="*/ 647586 w 1077315"/>
                <a:gd name="connsiteY9" fmla="*/ 518350 h 597160"/>
                <a:gd name="connsiteX10" fmla="*/ 513502 w 1077315"/>
                <a:gd name="connsiteY10" fmla="*/ 597161 h 597160"/>
                <a:gd name="connsiteX11" fmla="*/ 466954 w 1077315"/>
                <a:gd name="connsiteY11" fmla="*/ 507740 h 597160"/>
                <a:gd name="connsiteX12" fmla="*/ 364969 w 1077315"/>
                <a:gd name="connsiteY12" fmla="*/ 546649 h 597160"/>
                <a:gd name="connsiteX13" fmla="*/ 307277 w 1077315"/>
                <a:gd name="connsiteY13" fmla="*/ 388972 h 597160"/>
                <a:gd name="connsiteX14" fmla="*/ 190252 w 1077315"/>
                <a:gd name="connsiteY14" fmla="*/ 239316 h 597160"/>
                <a:gd name="connsiteX15" fmla="*/ 0 w 1077315"/>
                <a:gd name="connsiteY15" fmla="*/ 0 h 59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77315" h="597160">
                  <a:moveTo>
                    <a:pt x="0" y="0"/>
                  </a:moveTo>
                  <a:cubicBezTo>
                    <a:pt x="0" y="0"/>
                    <a:pt x="415214" y="83144"/>
                    <a:pt x="432149" y="300971"/>
                  </a:cubicBezTo>
                  <a:lnTo>
                    <a:pt x="500510" y="240792"/>
                  </a:lnTo>
                  <a:lnTo>
                    <a:pt x="491490" y="318354"/>
                  </a:lnTo>
                  <a:lnTo>
                    <a:pt x="560432" y="342824"/>
                  </a:lnTo>
                  <a:cubicBezTo>
                    <a:pt x="573805" y="320030"/>
                    <a:pt x="588912" y="298294"/>
                    <a:pt x="605619" y="277806"/>
                  </a:cubicBezTo>
                  <a:cubicBezTo>
                    <a:pt x="604218" y="305371"/>
                    <a:pt x="605876" y="333013"/>
                    <a:pt x="610572" y="360217"/>
                  </a:cubicBezTo>
                  <a:cubicBezTo>
                    <a:pt x="610572" y="360217"/>
                    <a:pt x="827075" y="234848"/>
                    <a:pt x="1077316" y="439560"/>
                  </a:cubicBezTo>
                  <a:cubicBezTo>
                    <a:pt x="1077316" y="439560"/>
                    <a:pt x="900827" y="344757"/>
                    <a:pt x="820160" y="490642"/>
                  </a:cubicBezTo>
                  <a:cubicBezTo>
                    <a:pt x="820160" y="490642"/>
                    <a:pt x="707679" y="390906"/>
                    <a:pt x="647586" y="518350"/>
                  </a:cubicBezTo>
                  <a:cubicBezTo>
                    <a:pt x="589883" y="509645"/>
                    <a:pt x="533962" y="542516"/>
                    <a:pt x="513502" y="597161"/>
                  </a:cubicBezTo>
                  <a:cubicBezTo>
                    <a:pt x="499948" y="566375"/>
                    <a:pt x="484394" y="536505"/>
                    <a:pt x="466954" y="507740"/>
                  </a:cubicBezTo>
                  <a:cubicBezTo>
                    <a:pt x="431835" y="517560"/>
                    <a:pt x="397697" y="530581"/>
                    <a:pt x="364969" y="546649"/>
                  </a:cubicBezTo>
                  <a:cubicBezTo>
                    <a:pt x="364969" y="546649"/>
                    <a:pt x="419043" y="425510"/>
                    <a:pt x="307277" y="388972"/>
                  </a:cubicBezTo>
                  <a:cubicBezTo>
                    <a:pt x="307277" y="388972"/>
                    <a:pt x="381381" y="261557"/>
                    <a:pt x="190252" y="239316"/>
                  </a:cubicBezTo>
                  <a:cubicBezTo>
                    <a:pt x="190357" y="241087"/>
                    <a:pt x="284359" y="138036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9395064-05A0-3285-3CE9-72A8004F278C}"/>
                </a:ext>
              </a:extLst>
            </p:cNvPr>
            <p:cNvSpPr/>
            <p:nvPr/>
          </p:nvSpPr>
          <p:spPr>
            <a:xfrm rot="1663373">
              <a:off x="2375152" y="1513710"/>
              <a:ext cx="927710" cy="497307"/>
            </a:xfrm>
            <a:custGeom>
              <a:avLst/>
              <a:gdLst>
                <a:gd name="connsiteX0" fmla="*/ 0 w 803795"/>
                <a:gd name="connsiteY0" fmla="*/ 330746 h 430882"/>
                <a:gd name="connsiteX1" fmla="*/ 387963 w 803795"/>
                <a:gd name="connsiteY1" fmla="*/ 265052 h 430882"/>
                <a:gd name="connsiteX2" fmla="*/ 392478 w 803795"/>
                <a:gd name="connsiteY2" fmla="*/ 197282 h 430882"/>
                <a:gd name="connsiteX3" fmla="*/ 428625 w 803795"/>
                <a:gd name="connsiteY3" fmla="*/ 243021 h 430882"/>
                <a:gd name="connsiteX4" fmla="*/ 478136 w 803795"/>
                <a:gd name="connsiteY4" fmla="*/ 220056 h 430882"/>
                <a:gd name="connsiteX5" fmla="*/ 468163 w 803795"/>
                <a:gd name="connsiteY5" fmla="*/ 161706 h 430882"/>
                <a:gd name="connsiteX6" fmla="*/ 513902 w 803795"/>
                <a:gd name="connsiteY6" fmla="*/ 202740 h 430882"/>
                <a:gd name="connsiteX7" fmla="*/ 803796 w 803795"/>
                <a:gd name="connsiteY7" fmla="*/ 0 h 430882"/>
                <a:gd name="connsiteX8" fmla="*/ 694049 w 803795"/>
                <a:gd name="connsiteY8" fmla="*/ 161887 h 430882"/>
                <a:gd name="connsiteX9" fmla="*/ 616868 w 803795"/>
                <a:gd name="connsiteY9" fmla="*/ 267110 h 430882"/>
                <a:gd name="connsiteX10" fmla="*/ 586940 w 803795"/>
                <a:gd name="connsiteY10" fmla="*/ 380057 h 430882"/>
                <a:gd name="connsiteX11" fmla="*/ 515407 w 803795"/>
                <a:gd name="connsiteY11" fmla="*/ 357092 h 430882"/>
                <a:gd name="connsiteX12" fmla="*/ 481527 w 803795"/>
                <a:gd name="connsiteY12" fmla="*/ 430882 h 430882"/>
                <a:gd name="connsiteX13" fmla="*/ 368579 w 803795"/>
                <a:gd name="connsiteY13" fmla="*/ 377800 h 430882"/>
                <a:gd name="connsiteX14" fmla="*/ 227962 w 803795"/>
                <a:gd name="connsiteY14" fmla="*/ 358978 h 430882"/>
                <a:gd name="connsiteX15" fmla="*/ 0 w 803795"/>
                <a:gd name="connsiteY15" fmla="*/ 330746 h 43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3795" h="430882">
                  <a:moveTo>
                    <a:pt x="0" y="330746"/>
                  </a:moveTo>
                  <a:cubicBezTo>
                    <a:pt x="0" y="330746"/>
                    <a:pt x="263538" y="157001"/>
                    <a:pt x="387963" y="265052"/>
                  </a:cubicBezTo>
                  <a:lnTo>
                    <a:pt x="392478" y="197282"/>
                  </a:lnTo>
                  <a:lnTo>
                    <a:pt x="428625" y="243021"/>
                  </a:lnTo>
                  <a:lnTo>
                    <a:pt x="478136" y="220056"/>
                  </a:lnTo>
                  <a:cubicBezTo>
                    <a:pt x="478136" y="220056"/>
                    <a:pt x="462886" y="151162"/>
                    <a:pt x="468163" y="161706"/>
                  </a:cubicBezTo>
                  <a:cubicBezTo>
                    <a:pt x="481803" y="177079"/>
                    <a:pt x="497148" y="190852"/>
                    <a:pt x="513902" y="202740"/>
                  </a:cubicBezTo>
                  <a:cubicBezTo>
                    <a:pt x="513902" y="202740"/>
                    <a:pt x="563032" y="22965"/>
                    <a:pt x="803796" y="0"/>
                  </a:cubicBezTo>
                  <a:cubicBezTo>
                    <a:pt x="803796" y="0"/>
                    <a:pt x="660359" y="42358"/>
                    <a:pt x="694049" y="161887"/>
                  </a:cubicBezTo>
                  <a:cubicBezTo>
                    <a:pt x="694049" y="161887"/>
                    <a:pt x="582797" y="167535"/>
                    <a:pt x="616868" y="267110"/>
                  </a:cubicBezTo>
                  <a:cubicBezTo>
                    <a:pt x="581216" y="292789"/>
                    <a:pt x="568681" y="340090"/>
                    <a:pt x="586940" y="380057"/>
                  </a:cubicBezTo>
                  <a:cubicBezTo>
                    <a:pt x="563651" y="370770"/>
                    <a:pt x="539753" y="363103"/>
                    <a:pt x="515407" y="357092"/>
                  </a:cubicBezTo>
                  <a:cubicBezTo>
                    <a:pt x="509759" y="357092"/>
                    <a:pt x="481527" y="430882"/>
                    <a:pt x="481527" y="430882"/>
                  </a:cubicBezTo>
                  <a:cubicBezTo>
                    <a:pt x="481527" y="430882"/>
                    <a:pt x="447456" y="339585"/>
                    <a:pt x="368579" y="377800"/>
                  </a:cubicBezTo>
                  <a:cubicBezTo>
                    <a:pt x="368579" y="377800"/>
                    <a:pt x="341100" y="271072"/>
                    <a:pt x="227962" y="358978"/>
                  </a:cubicBezTo>
                  <a:cubicBezTo>
                    <a:pt x="227390" y="358978"/>
                    <a:pt x="223247" y="255070"/>
                    <a:pt x="0" y="330746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</p:grpSp>
    </p:spTree>
    <p:extLst>
      <p:ext uri="{BB962C8B-B14F-4D97-AF65-F5344CB8AC3E}">
        <p14:creationId xmlns:p14="http://schemas.microsoft.com/office/powerpoint/2010/main" val="1013039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rry_potter_01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FE4410-0A9E-5213-684F-1D7C4AABCE20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C88788A-23AC-65DE-4B46-D78919659799}"/>
                </a:ext>
              </a:extLst>
            </p:cNvPr>
            <p:cNvGrpSpPr/>
            <p:nvPr/>
          </p:nvGrpSpPr>
          <p:grpSpPr>
            <a:xfrm>
              <a:off x="6441021" y="1752600"/>
              <a:ext cx="5485438" cy="5105401"/>
              <a:chOff x="6441021" y="1752600"/>
              <a:chExt cx="5485438" cy="5105401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42058EC-00CE-1B17-F303-2820353F19CE}"/>
                  </a:ext>
                </a:extLst>
              </p:cNvPr>
              <p:cNvSpPr/>
              <p:nvPr/>
            </p:nvSpPr>
            <p:spPr>
              <a:xfrm>
                <a:off x="11025308" y="4354938"/>
                <a:ext cx="901151" cy="2503062"/>
              </a:xfrm>
              <a:custGeom>
                <a:avLst/>
                <a:gdLst>
                  <a:gd name="connsiteX0" fmla="*/ 360458 w 901151"/>
                  <a:gd name="connsiteY0" fmla="*/ 0 h 2503062"/>
                  <a:gd name="connsiteX1" fmla="*/ 480619 w 901151"/>
                  <a:gd name="connsiteY1" fmla="*/ 17700 h 2503062"/>
                  <a:gd name="connsiteX2" fmla="*/ 450583 w 901151"/>
                  <a:gd name="connsiteY2" fmla="*/ 123961 h 2503062"/>
                  <a:gd name="connsiteX3" fmla="*/ 500636 w 901151"/>
                  <a:gd name="connsiteY3" fmla="*/ 185935 h 2503062"/>
                  <a:gd name="connsiteX4" fmla="*/ 510656 w 901151"/>
                  <a:gd name="connsiteY4" fmla="*/ 345320 h 2503062"/>
                  <a:gd name="connsiteX5" fmla="*/ 560722 w 901151"/>
                  <a:gd name="connsiteY5" fmla="*/ 398445 h 2503062"/>
                  <a:gd name="connsiteX6" fmla="*/ 540694 w 901151"/>
                  <a:gd name="connsiteY6" fmla="*/ 805751 h 2503062"/>
                  <a:gd name="connsiteX7" fmla="*/ 580738 w 901151"/>
                  <a:gd name="connsiteY7" fmla="*/ 850024 h 2503062"/>
                  <a:gd name="connsiteX8" fmla="*/ 550701 w 901151"/>
                  <a:gd name="connsiteY8" fmla="*/ 1779747 h 2503062"/>
                  <a:gd name="connsiteX9" fmla="*/ 901151 w 901151"/>
                  <a:gd name="connsiteY9" fmla="*/ 2266740 h 2503062"/>
                  <a:gd name="connsiteX10" fmla="*/ 782378 w 901151"/>
                  <a:gd name="connsiteY10" fmla="*/ 2503062 h 2503062"/>
                  <a:gd name="connsiteX11" fmla="*/ 131766 w 901151"/>
                  <a:gd name="connsiteY11" fmla="*/ 2503062 h 2503062"/>
                  <a:gd name="connsiteX12" fmla="*/ 0 w 901151"/>
                  <a:gd name="connsiteY12" fmla="*/ 2204765 h 2503062"/>
                  <a:gd name="connsiteX13" fmla="*/ 40046 w 901151"/>
                  <a:gd name="connsiteY13" fmla="*/ 1576089 h 2503062"/>
                  <a:gd name="connsiteX14" fmla="*/ 120148 w 901151"/>
                  <a:gd name="connsiteY14" fmla="*/ 1540676 h 2503062"/>
                  <a:gd name="connsiteX15" fmla="*/ 130170 w 901151"/>
                  <a:gd name="connsiteY15" fmla="*/ 1053683 h 2503062"/>
                  <a:gd name="connsiteX16" fmla="*/ 220281 w 901151"/>
                  <a:gd name="connsiteY16" fmla="*/ 1009409 h 2503062"/>
                  <a:gd name="connsiteX17" fmla="*/ 220281 w 901151"/>
                  <a:gd name="connsiteY17" fmla="*/ 283346 h 2503062"/>
                  <a:gd name="connsiteX18" fmla="*/ 300384 w 901151"/>
                  <a:gd name="connsiteY18" fmla="*/ 230209 h 2503062"/>
                  <a:gd name="connsiteX19" fmla="*/ 280355 w 901151"/>
                  <a:gd name="connsiteY19" fmla="*/ 61975 h 2503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01151" h="2503062">
                    <a:moveTo>
                      <a:pt x="360458" y="0"/>
                    </a:moveTo>
                    <a:lnTo>
                      <a:pt x="480619" y="17700"/>
                    </a:lnTo>
                    <a:lnTo>
                      <a:pt x="450583" y="123961"/>
                    </a:lnTo>
                    <a:lnTo>
                      <a:pt x="500636" y="185935"/>
                    </a:lnTo>
                    <a:lnTo>
                      <a:pt x="510656" y="345320"/>
                    </a:lnTo>
                    <a:lnTo>
                      <a:pt x="560722" y="398445"/>
                    </a:lnTo>
                    <a:lnTo>
                      <a:pt x="540694" y="805751"/>
                    </a:lnTo>
                    <a:lnTo>
                      <a:pt x="580738" y="850024"/>
                    </a:lnTo>
                    <a:lnTo>
                      <a:pt x="550701" y="1779747"/>
                    </a:lnTo>
                    <a:lnTo>
                      <a:pt x="901151" y="2266740"/>
                    </a:lnTo>
                    <a:lnTo>
                      <a:pt x="782378" y="2503062"/>
                    </a:lnTo>
                    <a:lnTo>
                      <a:pt x="131766" y="2503062"/>
                    </a:lnTo>
                    <a:lnTo>
                      <a:pt x="0" y="2204765"/>
                    </a:lnTo>
                    <a:lnTo>
                      <a:pt x="40046" y="1576089"/>
                    </a:lnTo>
                    <a:lnTo>
                      <a:pt x="120148" y="1540676"/>
                    </a:lnTo>
                    <a:lnTo>
                      <a:pt x="130170" y="1053683"/>
                    </a:lnTo>
                    <a:lnTo>
                      <a:pt x="220281" y="1009409"/>
                    </a:lnTo>
                    <a:lnTo>
                      <a:pt x="220281" y="283346"/>
                    </a:lnTo>
                    <a:lnTo>
                      <a:pt x="300384" y="230209"/>
                    </a:lnTo>
                    <a:lnTo>
                      <a:pt x="280355" y="61975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13012468-6756-8E0C-F8D1-B08A77749926}"/>
                  </a:ext>
                </a:extLst>
              </p:cNvPr>
              <p:cNvSpPr/>
              <p:nvPr/>
            </p:nvSpPr>
            <p:spPr>
              <a:xfrm>
                <a:off x="6881625" y="2886990"/>
                <a:ext cx="3502318" cy="3625253"/>
              </a:xfrm>
              <a:custGeom>
                <a:avLst/>
                <a:gdLst>
                  <a:gd name="connsiteX0" fmla="*/ 49594 w 2711083"/>
                  <a:gd name="connsiteY0" fmla="*/ 942269 h 2479638"/>
                  <a:gd name="connsiteX1" fmla="*/ 115723 w 2711083"/>
                  <a:gd name="connsiteY1" fmla="*/ 595113 h 2479638"/>
                  <a:gd name="connsiteX2" fmla="*/ 413285 w 2711083"/>
                  <a:gd name="connsiteY2" fmla="*/ 148781 h 2479638"/>
                  <a:gd name="connsiteX3" fmla="*/ 892687 w 2711083"/>
                  <a:gd name="connsiteY3" fmla="*/ 0 h 2479638"/>
                  <a:gd name="connsiteX4" fmla="*/ 1239831 w 2711083"/>
                  <a:gd name="connsiteY4" fmla="*/ 297562 h 2479638"/>
                  <a:gd name="connsiteX5" fmla="*/ 1355542 w 2711083"/>
                  <a:gd name="connsiteY5" fmla="*/ 958804 h 2479638"/>
                  <a:gd name="connsiteX6" fmla="*/ 1421671 w 2711083"/>
                  <a:gd name="connsiteY6" fmla="*/ 1339018 h 2479638"/>
                  <a:gd name="connsiteX7" fmla="*/ 1719233 w 2711083"/>
                  <a:gd name="connsiteY7" fmla="*/ 1372077 h 2479638"/>
                  <a:gd name="connsiteX8" fmla="*/ 1868014 w 2711083"/>
                  <a:gd name="connsiteY8" fmla="*/ 1454729 h 2479638"/>
                  <a:gd name="connsiteX9" fmla="*/ 2033318 w 2711083"/>
                  <a:gd name="connsiteY9" fmla="*/ 1884537 h 2479638"/>
                  <a:gd name="connsiteX10" fmla="*/ 2281287 w 2711083"/>
                  <a:gd name="connsiteY10" fmla="*/ 1752291 h 2479638"/>
                  <a:gd name="connsiteX11" fmla="*/ 2496185 w 2711083"/>
                  <a:gd name="connsiteY11" fmla="*/ 1901073 h 2479638"/>
                  <a:gd name="connsiteX12" fmla="*/ 2545779 w 2711083"/>
                  <a:gd name="connsiteY12" fmla="*/ 2115971 h 2479638"/>
                  <a:gd name="connsiteX13" fmla="*/ 2711083 w 2711083"/>
                  <a:gd name="connsiteY13" fmla="*/ 2314345 h 2479638"/>
                  <a:gd name="connsiteX14" fmla="*/ 1272878 w 2711083"/>
                  <a:gd name="connsiteY14" fmla="*/ 2479638 h 2479638"/>
                  <a:gd name="connsiteX15" fmla="*/ 0 w 2711083"/>
                  <a:gd name="connsiteY15" fmla="*/ 2082900 h 2479638"/>
                  <a:gd name="connsiteX16" fmla="*/ 49594 w 2711083"/>
                  <a:gd name="connsiteY16" fmla="*/ 942269 h 2479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1083" h="2479638">
                    <a:moveTo>
                      <a:pt x="49594" y="942269"/>
                    </a:moveTo>
                    <a:lnTo>
                      <a:pt x="115723" y="595113"/>
                    </a:lnTo>
                    <a:lnTo>
                      <a:pt x="413285" y="148781"/>
                    </a:lnTo>
                    <a:lnTo>
                      <a:pt x="892687" y="0"/>
                    </a:lnTo>
                    <a:lnTo>
                      <a:pt x="1239831" y="297562"/>
                    </a:lnTo>
                    <a:lnTo>
                      <a:pt x="1355542" y="958804"/>
                    </a:lnTo>
                    <a:lnTo>
                      <a:pt x="1421671" y="1339018"/>
                    </a:lnTo>
                    <a:cubicBezTo>
                      <a:pt x="1570452" y="1372077"/>
                      <a:pt x="1719233" y="1372077"/>
                      <a:pt x="1719233" y="1372077"/>
                    </a:cubicBezTo>
                    <a:cubicBezTo>
                      <a:pt x="1834944" y="1388612"/>
                      <a:pt x="1868014" y="1454729"/>
                      <a:pt x="1868014" y="1454729"/>
                    </a:cubicBezTo>
                    <a:cubicBezTo>
                      <a:pt x="1917608" y="1735756"/>
                      <a:pt x="2033318" y="1884537"/>
                      <a:pt x="2033318" y="1884537"/>
                    </a:cubicBezTo>
                    <a:lnTo>
                      <a:pt x="2281287" y="1752291"/>
                    </a:lnTo>
                    <a:cubicBezTo>
                      <a:pt x="2430068" y="1818408"/>
                      <a:pt x="2496185" y="1901073"/>
                      <a:pt x="2496185" y="1901073"/>
                    </a:cubicBezTo>
                    <a:cubicBezTo>
                      <a:pt x="2529244" y="2016783"/>
                      <a:pt x="2545779" y="2115971"/>
                      <a:pt x="2545779" y="2115971"/>
                    </a:cubicBezTo>
                    <a:cubicBezTo>
                      <a:pt x="2595373" y="2182100"/>
                      <a:pt x="2711083" y="2314345"/>
                      <a:pt x="2711083" y="2314345"/>
                    </a:cubicBezTo>
                    <a:lnTo>
                      <a:pt x="1272878" y="2479638"/>
                    </a:lnTo>
                    <a:lnTo>
                      <a:pt x="0" y="2082900"/>
                    </a:lnTo>
                    <a:lnTo>
                      <a:pt x="49594" y="942269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85964A65-F236-1F8F-5F7B-958C2F06C9AA}"/>
                  </a:ext>
                </a:extLst>
              </p:cNvPr>
              <p:cNvSpPr/>
              <p:nvPr/>
            </p:nvSpPr>
            <p:spPr>
              <a:xfrm>
                <a:off x="6441021" y="3311970"/>
                <a:ext cx="5034864" cy="3494215"/>
              </a:xfrm>
              <a:custGeom>
                <a:avLst/>
                <a:gdLst>
                  <a:gd name="connsiteX0" fmla="*/ 85855 w 3441314"/>
                  <a:gd name="connsiteY0" fmla="*/ 274763 h 2110322"/>
                  <a:gd name="connsiteX1" fmla="*/ 463659 w 3441314"/>
                  <a:gd name="connsiteY1" fmla="*/ 0 h 2110322"/>
                  <a:gd name="connsiteX2" fmla="*/ 1064705 w 3441314"/>
                  <a:gd name="connsiteY2" fmla="*/ 309110 h 2110322"/>
                  <a:gd name="connsiteX3" fmla="*/ 944491 w 3441314"/>
                  <a:gd name="connsiteY3" fmla="*/ 704075 h 2110322"/>
                  <a:gd name="connsiteX4" fmla="*/ 1150560 w 3441314"/>
                  <a:gd name="connsiteY4" fmla="*/ 1030358 h 2110322"/>
                  <a:gd name="connsiteX5" fmla="*/ 1425323 w 3441314"/>
                  <a:gd name="connsiteY5" fmla="*/ 961664 h 2110322"/>
                  <a:gd name="connsiteX6" fmla="*/ 1682912 w 3441314"/>
                  <a:gd name="connsiteY6" fmla="*/ 1236427 h 2110322"/>
                  <a:gd name="connsiteX7" fmla="*/ 1992022 w 3441314"/>
                  <a:gd name="connsiteY7" fmla="*/ 1184907 h 2110322"/>
                  <a:gd name="connsiteX8" fmla="*/ 2266785 w 3441314"/>
                  <a:gd name="connsiteY8" fmla="*/ 1270774 h 2110322"/>
                  <a:gd name="connsiteX9" fmla="*/ 2524374 w 3441314"/>
                  <a:gd name="connsiteY9" fmla="*/ 1339468 h 2110322"/>
                  <a:gd name="connsiteX10" fmla="*/ 2916101 w 3441314"/>
                  <a:gd name="connsiteY10" fmla="*/ 1340696 h 2110322"/>
                  <a:gd name="connsiteX11" fmla="*/ 3383009 w 3441314"/>
                  <a:gd name="connsiteY11" fmla="*/ 1682912 h 2110322"/>
                  <a:gd name="connsiteX12" fmla="*/ 3434530 w 3441314"/>
                  <a:gd name="connsiteY12" fmla="*/ 2026368 h 2110322"/>
                  <a:gd name="connsiteX13" fmla="*/ 0 w 3441314"/>
                  <a:gd name="connsiteY13" fmla="*/ 2026368 h 2110322"/>
                  <a:gd name="connsiteX14" fmla="*/ 85855 w 3441314"/>
                  <a:gd name="connsiteY14" fmla="*/ 274763 h 2110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441314" h="2110322">
                    <a:moveTo>
                      <a:pt x="85855" y="274763"/>
                    </a:moveTo>
                    <a:lnTo>
                      <a:pt x="463659" y="0"/>
                    </a:lnTo>
                    <a:lnTo>
                      <a:pt x="1064705" y="309110"/>
                    </a:lnTo>
                    <a:lnTo>
                      <a:pt x="944491" y="704075"/>
                    </a:lnTo>
                    <a:lnTo>
                      <a:pt x="1150560" y="1030358"/>
                    </a:lnTo>
                    <a:lnTo>
                      <a:pt x="1425323" y="961664"/>
                    </a:lnTo>
                    <a:lnTo>
                      <a:pt x="1682912" y="1236427"/>
                    </a:lnTo>
                    <a:lnTo>
                      <a:pt x="1992022" y="1184907"/>
                    </a:lnTo>
                    <a:lnTo>
                      <a:pt x="2266785" y="1270774"/>
                    </a:lnTo>
                    <a:lnTo>
                      <a:pt x="2524374" y="1339468"/>
                    </a:lnTo>
                    <a:lnTo>
                      <a:pt x="2916101" y="1340696"/>
                    </a:lnTo>
                    <a:lnTo>
                      <a:pt x="3383009" y="1682912"/>
                    </a:lnTo>
                    <a:cubicBezTo>
                      <a:pt x="3468877" y="1888981"/>
                      <a:pt x="3434530" y="2026368"/>
                      <a:pt x="3434530" y="2026368"/>
                    </a:cubicBezTo>
                    <a:cubicBezTo>
                      <a:pt x="3417356" y="2215265"/>
                      <a:pt x="0" y="2026368"/>
                      <a:pt x="0" y="2026368"/>
                    </a:cubicBezTo>
                    <a:cubicBezTo>
                      <a:pt x="51508" y="2026380"/>
                      <a:pt x="68682" y="291936"/>
                      <a:pt x="85855" y="27476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415292A-0CD0-1A88-910D-FC8832097B54}"/>
                  </a:ext>
                </a:extLst>
              </p:cNvPr>
              <p:cNvSpPr/>
              <p:nvPr/>
            </p:nvSpPr>
            <p:spPr>
              <a:xfrm flipH="1">
                <a:off x="9641690" y="3051657"/>
                <a:ext cx="350811" cy="784745"/>
              </a:xfrm>
              <a:custGeom>
                <a:avLst/>
                <a:gdLst>
                  <a:gd name="connsiteX0" fmla="*/ 211624 w 211721"/>
                  <a:gd name="connsiteY0" fmla="*/ 3021 h 697367"/>
                  <a:gd name="connsiteX1" fmla="*/ 211624 w 211721"/>
                  <a:gd name="connsiteY1" fmla="*/ 697368 h 697367"/>
                  <a:gd name="connsiteX2" fmla="*/ 1537 w 211721"/>
                  <a:gd name="connsiteY2" fmla="*/ 697368 h 697367"/>
                  <a:gd name="connsiteX3" fmla="*/ 0 w 211721"/>
                  <a:gd name="connsiteY3" fmla="*/ 1059 h 697367"/>
                  <a:gd name="connsiteX4" fmla="*/ 211624 w 211721"/>
                  <a:gd name="connsiteY4" fmla="*/ 3021 h 69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721" h="697367">
                    <a:moveTo>
                      <a:pt x="211624" y="3021"/>
                    </a:moveTo>
                    <a:lnTo>
                      <a:pt x="211624" y="697368"/>
                    </a:lnTo>
                    <a:lnTo>
                      <a:pt x="1537" y="697368"/>
                    </a:lnTo>
                    <a:lnTo>
                      <a:pt x="0" y="1059"/>
                    </a:lnTo>
                    <a:cubicBezTo>
                      <a:pt x="0" y="1047"/>
                      <a:pt x="216967" y="-2322"/>
                      <a:pt x="211624" y="3021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7C3FBE8-7DEA-5598-FED1-9B2F8982D266}"/>
                  </a:ext>
                </a:extLst>
              </p:cNvPr>
              <p:cNvSpPr/>
              <p:nvPr/>
            </p:nvSpPr>
            <p:spPr>
              <a:xfrm flipH="1">
                <a:off x="9971761" y="2431980"/>
                <a:ext cx="183110" cy="894371"/>
              </a:xfrm>
              <a:custGeom>
                <a:avLst/>
                <a:gdLst>
                  <a:gd name="connsiteX0" fmla="*/ 0 w 110510"/>
                  <a:gd name="connsiteY0" fmla="*/ 0 h 794787"/>
                  <a:gd name="connsiteX1" fmla="*/ 12 w 110510"/>
                  <a:gd name="connsiteY1" fmla="*/ 116893 h 794787"/>
                  <a:gd name="connsiteX2" fmla="*/ 14502 w 110510"/>
                  <a:gd name="connsiteY2" fmla="*/ 116893 h 794787"/>
                  <a:gd name="connsiteX3" fmla="*/ 14502 w 110510"/>
                  <a:gd name="connsiteY3" fmla="*/ 794788 h 794787"/>
                  <a:gd name="connsiteX4" fmla="*/ 97828 w 110510"/>
                  <a:gd name="connsiteY4" fmla="*/ 794788 h 794787"/>
                  <a:gd name="connsiteX5" fmla="*/ 97828 w 110510"/>
                  <a:gd name="connsiteY5" fmla="*/ 118902 h 794787"/>
                  <a:gd name="connsiteX6" fmla="*/ 110510 w 110510"/>
                  <a:gd name="connsiteY6" fmla="*/ 118902 h 794787"/>
                  <a:gd name="connsiteX7" fmla="*/ 110097 w 110510"/>
                  <a:gd name="connsiteY7" fmla="*/ 780 h 794787"/>
                  <a:gd name="connsiteX8" fmla="*/ 0 w 110510"/>
                  <a:gd name="connsiteY8" fmla="*/ 0 h 79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510" h="794787">
                    <a:moveTo>
                      <a:pt x="0" y="0"/>
                    </a:moveTo>
                    <a:lnTo>
                      <a:pt x="12" y="116893"/>
                    </a:lnTo>
                    <a:lnTo>
                      <a:pt x="14502" y="116893"/>
                    </a:lnTo>
                    <a:lnTo>
                      <a:pt x="14502" y="794788"/>
                    </a:lnTo>
                    <a:lnTo>
                      <a:pt x="97828" y="794788"/>
                    </a:lnTo>
                    <a:lnTo>
                      <a:pt x="97828" y="118902"/>
                    </a:lnTo>
                    <a:lnTo>
                      <a:pt x="110510" y="118902"/>
                    </a:lnTo>
                    <a:lnTo>
                      <a:pt x="110097" y="780"/>
                    </a:lnTo>
                    <a:cubicBezTo>
                      <a:pt x="110097" y="792"/>
                      <a:pt x="2707" y="3026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CFA6466-E811-4691-A51E-CFB08D31B25E}"/>
                  </a:ext>
                </a:extLst>
              </p:cNvPr>
              <p:cNvSpPr/>
              <p:nvPr/>
            </p:nvSpPr>
            <p:spPr>
              <a:xfrm flipH="1">
                <a:off x="9991149" y="3152785"/>
                <a:ext cx="466283" cy="673867"/>
              </a:xfrm>
              <a:custGeom>
                <a:avLst/>
                <a:gdLst>
                  <a:gd name="connsiteX0" fmla="*/ 135 w 281410"/>
                  <a:gd name="connsiteY0" fmla="*/ 36297 h 598835"/>
                  <a:gd name="connsiteX1" fmla="*/ 135 w 281410"/>
                  <a:gd name="connsiteY1" fmla="*/ 598836 h 598835"/>
                  <a:gd name="connsiteX2" fmla="*/ 281410 w 281410"/>
                  <a:gd name="connsiteY2" fmla="*/ 598836 h 598835"/>
                  <a:gd name="connsiteX3" fmla="*/ 281410 w 281410"/>
                  <a:gd name="connsiteY3" fmla="*/ 24194 h 598835"/>
                  <a:gd name="connsiteX4" fmla="*/ 245113 w 281410"/>
                  <a:gd name="connsiteY4" fmla="*/ 24194 h 598835"/>
                  <a:gd name="connsiteX5" fmla="*/ 245113 w 281410"/>
                  <a:gd name="connsiteY5" fmla="*/ 90737 h 598835"/>
                  <a:gd name="connsiteX6" fmla="*/ 208816 w 281410"/>
                  <a:gd name="connsiteY6" fmla="*/ 90737 h 598835"/>
                  <a:gd name="connsiteX7" fmla="*/ 208816 w 281410"/>
                  <a:gd name="connsiteY7" fmla="*/ 9077 h 598835"/>
                  <a:gd name="connsiteX8" fmla="*/ 166480 w 281410"/>
                  <a:gd name="connsiteY8" fmla="*/ 9077 h 598835"/>
                  <a:gd name="connsiteX9" fmla="*/ 166480 w 281410"/>
                  <a:gd name="connsiteY9" fmla="*/ 84685 h 598835"/>
                  <a:gd name="connsiteX10" fmla="*/ 124143 w 281410"/>
                  <a:gd name="connsiteY10" fmla="*/ 84685 h 598835"/>
                  <a:gd name="connsiteX11" fmla="*/ 124143 w 281410"/>
                  <a:gd name="connsiteY11" fmla="*/ 3026 h 598835"/>
                  <a:gd name="connsiteX12" fmla="*/ 78781 w 281410"/>
                  <a:gd name="connsiteY12" fmla="*/ 3026 h 598835"/>
                  <a:gd name="connsiteX13" fmla="*/ 78781 w 281410"/>
                  <a:gd name="connsiteY13" fmla="*/ 78634 h 598835"/>
                  <a:gd name="connsiteX14" fmla="*/ 45509 w 281410"/>
                  <a:gd name="connsiteY14" fmla="*/ 78634 h 598835"/>
                  <a:gd name="connsiteX15" fmla="*/ 45509 w 281410"/>
                  <a:gd name="connsiteY15" fmla="*/ 0 h 598835"/>
                  <a:gd name="connsiteX16" fmla="*/ 135 w 281410"/>
                  <a:gd name="connsiteY16" fmla="*/ 36297 h 598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1410" h="598835">
                    <a:moveTo>
                      <a:pt x="135" y="36297"/>
                    </a:moveTo>
                    <a:lnTo>
                      <a:pt x="135" y="598836"/>
                    </a:lnTo>
                    <a:lnTo>
                      <a:pt x="281410" y="598836"/>
                    </a:lnTo>
                    <a:lnTo>
                      <a:pt x="281410" y="24194"/>
                    </a:lnTo>
                    <a:lnTo>
                      <a:pt x="245113" y="24194"/>
                    </a:lnTo>
                    <a:lnTo>
                      <a:pt x="245113" y="90737"/>
                    </a:lnTo>
                    <a:lnTo>
                      <a:pt x="208816" y="90737"/>
                    </a:lnTo>
                    <a:lnTo>
                      <a:pt x="208816" y="9077"/>
                    </a:lnTo>
                    <a:lnTo>
                      <a:pt x="166480" y="9077"/>
                    </a:lnTo>
                    <a:lnTo>
                      <a:pt x="166480" y="84685"/>
                    </a:lnTo>
                    <a:lnTo>
                      <a:pt x="124143" y="84685"/>
                    </a:lnTo>
                    <a:lnTo>
                      <a:pt x="124143" y="3026"/>
                    </a:lnTo>
                    <a:lnTo>
                      <a:pt x="78781" y="3026"/>
                    </a:lnTo>
                    <a:lnTo>
                      <a:pt x="78781" y="78634"/>
                    </a:lnTo>
                    <a:lnTo>
                      <a:pt x="45509" y="78634"/>
                    </a:lnTo>
                    <a:lnTo>
                      <a:pt x="45509" y="0"/>
                    </a:lnTo>
                    <a:cubicBezTo>
                      <a:pt x="45509" y="0"/>
                      <a:pt x="-2879" y="33271"/>
                      <a:pt x="135" y="3629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85F58DB-81DA-BBF6-5551-73A6E8EE09CF}"/>
                  </a:ext>
                </a:extLst>
              </p:cNvPr>
              <p:cNvSpPr/>
              <p:nvPr/>
            </p:nvSpPr>
            <p:spPr>
              <a:xfrm flipH="1">
                <a:off x="8610047" y="4308080"/>
                <a:ext cx="2634470" cy="2549920"/>
              </a:xfrm>
              <a:custGeom>
                <a:avLst/>
                <a:gdLst>
                  <a:gd name="connsiteX0" fmla="*/ 986320 w 2634470"/>
                  <a:gd name="connsiteY0" fmla="*/ 0 h 2549920"/>
                  <a:gd name="connsiteX1" fmla="*/ 655881 w 2634470"/>
                  <a:gd name="connsiteY1" fmla="*/ 204611 h 2549920"/>
                  <a:gd name="connsiteX2" fmla="*/ 685040 w 2634470"/>
                  <a:gd name="connsiteY2" fmla="*/ 323422 h 2549920"/>
                  <a:gd name="connsiteX3" fmla="*/ 597579 w 2634470"/>
                  <a:gd name="connsiteY3" fmla="*/ 356419 h 2549920"/>
                  <a:gd name="connsiteX4" fmla="*/ 597579 w 2634470"/>
                  <a:gd name="connsiteY4" fmla="*/ 528032 h 2549920"/>
                  <a:gd name="connsiteX5" fmla="*/ 403188 w 2634470"/>
                  <a:gd name="connsiteY5" fmla="*/ 640232 h 2549920"/>
                  <a:gd name="connsiteX6" fmla="*/ 344886 w 2634470"/>
                  <a:gd name="connsiteY6" fmla="*/ 1735890 h 2549920"/>
                  <a:gd name="connsiteX7" fmla="*/ 63034 w 2634470"/>
                  <a:gd name="connsiteY7" fmla="*/ 1861298 h 2549920"/>
                  <a:gd name="connsiteX8" fmla="*/ 0 w 2634470"/>
                  <a:gd name="connsiteY8" fmla="*/ 2549920 h 2549920"/>
                  <a:gd name="connsiteX9" fmla="*/ 2516327 w 2634470"/>
                  <a:gd name="connsiteY9" fmla="*/ 2549920 h 2549920"/>
                  <a:gd name="connsiteX10" fmla="*/ 2521881 w 2634470"/>
                  <a:gd name="connsiteY10" fmla="*/ 2237521 h 2549920"/>
                  <a:gd name="connsiteX11" fmla="*/ 2634470 w 2634470"/>
                  <a:gd name="connsiteY11" fmla="*/ 1494305 h 2549920"/>
                  <a:gd name="connsiteX12" fmla="*/ 2492721 w 2634470"/>
                  <a:gd name="connsiteY12" fmla="*/ 1445479 h 2549920"/>
                  <a:gd name="connsiteX13" fmla="*/ 2473273 w 2634470"/>
                  <a:gd name="connsiteY13" fmla="*/ 811845 h 2549920"/>
                  <a:gd name="connsiteX14" fmla="*/ 2035944 w 2634470"/>
                  <a:gd name="connsiteY14" fmla="*/ 561029 h 2549920"/>
                  <a:gd name="connsiteX15" fmla="*/ 2006783 w 2634470"/>
                  <a:gd name="connsiteY15" fmla="*/ 679841 h 2549920"/>
                  <a:gd name="connsiteX16" fmla="*/ 1831839 w 2634470"/>
                  <a:gd name="connsiteY16" fmla="*/ 613832 h 2549920"/>
                  <a:gd name="connsiteX17" fmla="*/ 1792965 w 2634470"/>
                  <a:gd name="connsiteY17" fmla="*/ 435622 h 2549920"/>
                  <a:gd name="connsiteX18" fmla="*/ 1588880 w 2634470"/>
                  <a:gd name="connsiteY18" fmla="*/ 396027 h 2549920"/>
                  <a:gd name="connsiteX19" fmla="*/ 1336189 w 2634470"/>
                  <a:gd name="connsiteY19" fmla="*/ 343225 h 2549920"/>
                  <a:gd name="connsiteX20" fmla="*/ 1268154 w 2634470"/>
                  <a:gd name="connsiteY20" fmla="*/ 264023 h 2549920"/>
                  <a:gd name="connsiteX21" fmla="*/ 1005748 w 2634470"/>
                  <a:gd name="connsiteY21" fmla="*/ 244219 h 2549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34470" h="2549920">
                    <a:moveTo>
                      <a:pt x="986320" y="0"/>
                    </a:moveTo>
                    <a:lnTo>
                      <a:pt x="655881" y="204611"/>
                    </a:lnTo>
                    <a:lnTo>
                      <a:pt x="685040" y="323422"/>
                    </a:lnTo>
                    <a:lnTo>
                      <a:pt x="597579" y="356419"/>
                    </a:lnTo>
                    <a:lnTo>
                      <a:pt x="597579" y="528032"/>
                    </a:lnTo>
                    <a:lnTo>
                      <a:pt x="403188" y="640232"/>
                    </a:lnTo>
                    <a:lnTo>
                      <a:pt x="344886" y="1735890"/>
                    </a:lnTo>
                    <a:lnTo>
                      <a:pt x="63034" y="1861298"/>
                    </a:lnTo>
                    <a:lnTo>
                      <a:pt x="0" y="2549920"/>
                    </a:lnTo>
                    <a:lnTo>
                      <a:pt x="2516327" y="2549920"/>
                    </a:lnTo>
                    <a:lnTo>
                      <a:pt x="2521881" y="2237521"/>
                    </a:lnTo>
                    <a:lnTo>
                      <a:pt x="2634470" y="1494305"/>
                    </a:lnTo>
                    <a:lnTo>
                      <a:pt x="2492721" y="1445479"/>
                    </a:lnTo>
                    <a:lnTo>
                      <a:pt x="2473273" y="811845"/>
                    </a:lnTo>
                    <a:lnTo>
                      <a:pt x="2035944" y="561029"/>
                    </a:lnTo>
                    <a:lnTo>
                      <a:pt x="2006783" y="679841"/>
                    </a:lnTo>
                    <a:lnTo>
                      <a:pt x="1831839" y="613832"/>
                    </a:lnTo>
                    <a:lnTo>
                      <a:pt x="1792965" y="435622"/>
                    </a:lnTo>
                    <a:lnTo>
                      <a:pt x="1588880" y="396027"/>
                    </a:lnTo>
                    <a:lnTo>
                      <a:pt x="1336189" y="343225"/>
                    </a:lnTo>
                    <a:lnTo>
                      <a:pt x="1268154" y="264023"/>
                    </a:lnTo>
                    <a:lnTo>
                      <a:pt x="1005748" y="244219"/>
                    </a:lnTo>
                    <a:close/>
                  </a:path>
                </a:pathLst>
              </a:custGeom>
              <a:solidFill>
                <a:srgbClr val="FFBD55"/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8EB6491-C0D7-B8F6-3877-B7EE161A6871}"/>
                  </a:ext>
                </a:extLst>
              </p:cNvPr>
              <p:cNvSpPr/>
              <p:nvPr/>
            </p:nvSpPr>
            <p:spPr>
              <a:xfrm flipH="1">
                <a:off x="10545416" y="3317083"/>
                <a:ext cx="154164" cy="631160"/>
              </a:xfrm>
              <a:custGeom>
                <a:avLst/>
                <a:gdLst>
                  <a:gd name="connsiteX0" fmla="*/ 721 w 93041"/>
                  <a:gd name="connsiteY0" fmla="*/ 650 h 560883"/>
                  <a:gd name="connsiteX1" fmla="*/ 0 w 93041"/>
                  <a:gd name="connsiteY1" fmla="*/ 75265 h 560883"/>
                  <a:gd name="connsiteX2" fmla="*/ 10566 w 93041"/>
                  <a:gd name="connsiteY2" fmla="*/ 75466 h 560883"/>
                  <a:gd name="connsiteX3" fmla="*/ 15507 w 93041"/>
                  <a:gd name="connsiteY3" fmla="*/ 519647 h 560883"/>
                  <a:gd name="connsiteX4" fmla="*/ 71601 w 93041"/>
                  <a:gd name="connsiteY4" fmla="*/ 560884 h 560883"/>
                  <a:gd name="connsiteX5" fmla="*/ 71601 w 93041"/>
                  <a:gd name="connsiteY5" fmla="*/ 77534 h 560883"/>
                  <a:gd name="connsiteX6" fmla="*/ 93041 w 93041"/>
                  <a:gd name="connsiteY6" fmla="*/ 77534 h 560883"/>
                  <a:gd name="connsiteX7" fmla="*/ 93041 w 93041"/>
                  <a:gd name="connsiteY7" fmla="*/ 0 h 560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041" h="560883">
                    <a:moveTo>
                      <a:pt x="721" y="650"/>
                    </a:moveTo>
                    <a:lnTo>
                      <a:pt x="0" y="75265"/>
                    </a:lnTo>
                    <a:lnTo>
                      <a:pt x="10566" y="75466"/>
                    </a:lnTo>
                    <a:lnTo>
                      <a:pt x="15507" y="519647"/>
                    </a:lnTo>
                    <a:lnTo>
                      <a:pt x="71601" y="560884"/>
                    </a:lnTo>
                    <a:lnTo>
                      <a:pt x="71601" y="77534"/>
                    </a:lnTo>
                    <a:lnTo>
                      <a:pt x="93041" y="77534"/>
                    </a:lnTo>
                    <a:lnTo>
                      <a:pt x="93041" y="0"/>
                    </a:lnTo>
                    <a:close/>
                  </a:path>
                </a:pathLst>
              </a:custGeom>
              <a:solidFill>
                <a:srgbClr val="FF9E0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E0A746E-C9AA-0CFB-299D-306B7B36F96F}"/>
                  </a:ext>
                </a:extLst>
              </p:cNvPr>
              <p:cNvSpPr/>
              <p:nvPr/>
            </p:nvSpPr>
            <p:spPr>
              <a:xfrm flipH="1">
                <a:off x="10484705" y="2694207"/>
                <a:ext cx="259682" cy="607034"/>
              </a:xfrm>
              <a:custGeom>
                <a:avLst/>
                <a:gdLst>
                  <a:gd name="connsiteX0" fmla="*/ 80832 w 156723"/>
                  <a:gd name="connsiteY0" fmla="*/ 0 h 539443"/>
                  <a:gd name="connsiteX1" fmla="*/ 0 w 156723"/>
                  <a:gd name="connsiteY1" fmla="*/ 539444 h 539443"/>
                  <a:gd name="connsiteX2" fmla="*/ 156724 w 156723"/>
                  <a:gd name="connsiteY2" fmla="*/ 539444 h 539443"/>
                  <a:gd name="connsiteX3" fmla="*/ 80832 w 156723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24" y="539444"/>
                    </a:lnTo>
                    <a:cubicBezTo>
                      <a:pt x="156724" y="539444"/>
                      <a:pt x="80832" y="493254"/>
                      <a:pt x="80832" y="0"/>
                    </a:cubicBezTo>
                    <a:close/>
                  </a:path>
                </a:pathLst>
              </a:custGeom>
              <a:solidFill>
                <a:srgbClr val="FF9E0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7C4A202-B0F2-70AC-CEDF-7B9D156EEF8A}"/>
                  </a:ext>
                </a:extLst>
              </p:cNvPr>
              <p:cNvSpPr/>
              <p:nvPr/>
            </p:nvSpPr>
            <p:spPr>
              <a:xfrm flipH="1">
                <a:off x="9417614" y="2996614"/>
                <a:ext cx="186987" cy="437097"/>
              </a:xfrm>
              <a:custGeom>
                <a:avLst/>
                <a:gdLst>
                  <a:gd name="connsiteX0" fmla="*/ 58210 w 112850"/>
                  <a:gd name="connsiteY0" fmla="*/ 0 h 388428"/>
                  <a:gd name="connsiteX1" fmla="*/ 0 w 112850"/>
                  <a:gd name="connsiteY1" fmla="*/ 388429 h 388428"/>
                  <a:gd name="connsiteX2" fmla="*/ 112851 w 112850"/>
                  <a:gd name="connsiteY2" fmla="*/ 388429 h 388428"/>
                  <a:gd name="connsiteX3" fmla="*/ 58210 w 112850"/>
                  <a:gd name="connsiteY3" fmla="*/ 0 h 38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850" h="388428">
                    <a:moveTo>
                      <a:pt x="58210" y="0"/>
                    </a:moveTo>
                    <a:cubicBezTo>
                      <a:pt x="58210" y="0"/>
                      <a:pt x="67713" y="292208"/>
                      <a:pt x="0" y="388429"/>
                    </a:cubicBezTo>
                    <a:lnTo>
                      <a:pt x="112851" y="388429"/>
                    </a:lnTo>
                    <a:cubicBezTo>
                      <a:pt x="112851" y="388417"/>
                      <a:pt x="58210" y="355158"/>
                      <a:pt x="58210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42492F0-D007-3C1C-F68E-B7BBB1F7EEFE}"/>
                  </a:ext>
                </a:extLst>
              </p:cNvPr>
              <p:cNvSpPr/>
              <p:nvPr/>
            </p:nvSpPr>
            <p:spPr>
              <a:xfrm flipH="1">
                <a:off x="9439176" y="3453038"/>
                <a:ext cx="555302" cy="1121166"/>
              </a:xfrm>
              <a:custGeom>
                <a:avLst/>
                <a:gdLst>
                  <a:gd name="connsiteX0" fmla="*/ 295281 w 335135"/>
                  <a:gd name="connsiteY0" fmla="*/ 278970 h 996329"/>
                  <a:gd name="connsiteX1" fmla="*/ 317017 w 335135"/>
                  <a:gd name="connsiteY1" fmla="*/ 206507 h 996329"/>
                  <a:gd name="connsiteX2" fmla="*/ 335136 w 335135"/>
                  <a:gd name="connsiteY2" fmla="*/ 204698 h 996329"/>
                  <a:gd name="connsiteX3" fmla="*/ 335136 w 335135"/>
                  <a:gd name="connsiteY3" fmla="*/ 0 h 996329"/>
                  <a:gd name="connsiteX4" fmla="*/ 253618 w 335135"/>
                  <a:gd name="connsiteY4" fmla="*/ 0 h 996329"/>
                  <a:gd name="connsiteX5" fmla="*/ 253618 w 335135"/>
                  <a:gd name="connsiteY5" fmla="*/ 226434 h 996329"/>
                  <a:gd name="connsiteX6" fmla="*/ 253618 w 335135"/>
                  <a:gd name="connsiteY6" fmla="*/ 268097 h 996329"/>
                  <a:gd name="connsiteX7" fmla="*/ 231883 w 335135"/>
                  <a:gd name="connsiteY7" fmla="*/ 268097 h 996329"/>
                  <a:gd name="connsiteX8" fmla="*/ 231883 w 335135"/>
                  <a:gd name="connsiteY8" fmla="*/ 219189 h 996329"/>
                  <a:gd name="connsiteX9" fmla="*/ 201082 w 335135"/>
                  <a:gd name="connsiteY9" fmla="*/ 219189 h 996329"/>
                  <a:gd name="connsiteX10" fmla="*/ 201082 w 335135"/>
                  <a:gd name="connsiteY10" fmla="*/ 271725 h 996329"/>
                  <a:gd name="connsiteX11" fmla="*/ 157610 w 335135"/>
                  <a:gd name="connsiteY11" fmla="*/ 271725 h 996329"/>
                  <a:gd name="connsiteX12" fmla="*/ 157610 w 335135"/>
                  <a:gd name="connsiteY12" fmla="*/ 213752 h 996329"/>
                  <a:gd name="connsiteX13" fmla="*/ 126809 w 335135"/>
                  <a:gd name="connsiteY13" fmla="*/ 213752 h 996329"/>
                  <a:gd name="connsiteX14" fmla="*/ 126809 w 335135"/>
                  <a:gd name="connsiteY14" fmla="*/ 273534 h 996329"/>
                  <a:gd name="connsiteX15" fmla="*/ 106882 w 335135"/>
                  <a:gd name="connsiteY15" fmla="*/ 273534 h 996329"/>
                  <a:gd name="connsiteX16" fmla="*/ 106882 w 335135"/>
                  <a:gd name="connsiteY16" fmla="*/ 219189 h 996329"/>
                  <a:gd name="connsiteX17" fmla="*/ 67027 w 335135"/>
                  <a:gd name="connsiteY17" fmla="*/ 219189 h 996329"/>
                  <a:gd name="connsiteX18" fmla="*/ 67027 w 335135"/>
                  <a:gd name="connsiteY18" fmla="*/ 277162 h 996329"/>
                  <a:gd name="connsiteX19" fmla="*/ 34418 w 335135"/>
                  <a:gd name="connsiteY19" fmla="*/ 277162 h 996329"/>
                  <a:gd name="connsiteX20" fmla="*/ 34418 w 335135"/>
                  <a:gd name="connsiteY20" fmla="*/ 215572 h 996329"/>
                  <a:gd name="connsiteX21" fmla="*/ 0 w 335135"/>
                  <a:gd name="connsiteY21" fmla="*/ 215572 h 996329"/>
                  <a:gd name="connsiteX22" fmla="*/ 0 w 335135"/>
                  <a:gd name="connsiteY22" fmla="*/ 996330 h 996329"/>
                  <a:gd name="connsiteX23" fmla="*/ 302526 w 335135"/>
                  <a:gd name="connsiteY23" fmla="*/ 996330 h 996329"/>
                  <a:gd name="connsiteX24" fmla="*/ 295281 w 335135"/>
                  <a:gd name="connsiteY24" fmla="*/ 278970 h 99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35135" h="996329">
                    <a:moveTo>
                      <a:pt x="295281" y="278970"/>
                    </a:moveTo>
                    <a:lnTo>
                      <a:pt x="317017" y="206507"/>
                    </a:lnTo>
                    <a:lnTo>
                      <a:pt x="335136" y="204698"/>
                    </a:lnTo>
                    <a:lnTo>
                      <a:pt x="335136" y="0"/>
                    </a:lnTo>
                    <a:lnTo>
                      <a:pt x="253618" y="0"/>
                    </a:lnTo>
                    <a:lnTo>
                      <a:pt x="253618" y="226434"/>
                    </a:lnTo>
                    <a:lnTo>
                      <a:pt x="253618" y="268097"/>
                    </a:lnTo>
                    <a:lnTo>
                      <a:pt x="231883" y="268097"/>
                    </a:lnTo>
                    <a:lnTo>
                      <a:pt x="231883" y="219189"/>
                    </a:lnTo>
                    <a:lnTo>
                      <a:pt x="201082" y="219189"/>
                    </a:lnTo>
                    <a:lnTo>
                      <a:pt x="201082" y="271725"/>
                    </a:lnTo>
                    <a:lnTo>
                      <a:pt x="157610" y="271725"/>
                    </a:lnTo>
                    <a:lnTo>
                      <a:pt x="157610" y="213752"/>
                    </a:lnTo>
                    <a:lnTo>
                      <a:pt x="126809" y="213752"/>
                    </a:lnTo>
                    <a:lnTo>
                      <a:pt x="126809" y="273534"/>
                    </a:lnTo>
                    <a:lnTo>
                      <a:pt x="106882" y="273534"/>
                    </a:lnTo>
                    <a:lnTo>
                      <a:pt x="106882" y="219189"/>
                    </a:lnTo>
                    <a:lnTo>
                      <a:pt x="67027" y="219189"/>
                    </a:lnTo>
                    <a:lnTo>
                      <a:pt x="67027" y="277162"/>
                    </a:lnTo>
                    <a:lnTo>
                      <a:pt x="34418" y="277162"/>
                    </a:lnTo>
                    <a:lnTo>
                      <a:pt x="34418" y="215572"/>
                    </a:lnTo>
                    <a:lnTo>
                      <a:pt x="0" y="215572"/>
                    </a:lnTo>
                    <a:lnTo>
                      <a:pt x="0" y="996330"/>
                    </a:lnTo>
                    <a:lnTo>
                      <a:pt x="302526" y="996330"/>
                    </a:lnTo>
                    <a:cubicBezTo>
                      <a:pt x="302526" y="996330"/>
                      <a:pt x="298000" y="281689"/>
                      <a:pt x="295281" y="278970"/>
                    </a:cubicBezTo>
                    <a:close/>
                  </a:path>
                </a:pathLst>
              </a:custGeom>
              <a:solidFill>
                <a:srgbClr val="FFBD55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BF2E1F5-086C-9C0D-AFED-852C5B1BF26D}"/>
                  </a:ext>
                </a:extLst>
              </p:cNvPr>
              <p:cNvSpPr/>
              <p:nvPr/>
            </p:nvSpPr>
            <p:spPr>
              <a:xfrm flipH="1">
                <a:off x="8789574" y="4088335"/>
                <a:ext cx="196838" cy="952148"/>
              </a:xfrm>
              <a:custGeom>
                <a:avLst/>
                <a:gdLst>
                  <a:gd name="connsiteX0" fmla="*/ 35706 w 118795"/>
                  <a:gd name="connsiteY0" fmla="*/ 14148 h 846130"/>
                  <a:gd name="connsiteX1" fmla="*/ 30470 w 118795"/>
                  <a:gd name="connsiteY1" fmla="*/ 282965 h 846130"/>
                  <a:gd name="connsiteX2" fmla="*/ 16511 w 118795"/>
                  <a:gd name="connsiteY2" fmla="*/ 237579 h 846130"/>
                  <a:gd name="connsiteX3" fmla="*/ 24076 w 118795"/>
                  <a:gd name="connsiteY3" fmla="*/ 16062 h 846130"/>
                  <a:gd name="connsiteX4" fmla="*/ 16854 w 118795"/>
                  <a:gd name="connsiteY4" fmla="*/ 18473 h 846130"/>
                  <a:gd name="connsiteX5" fmla="*/ 14443 w 118795"/>
                  <a:gd name="connsiteY5" fmla="*/ 65833 h 846130"/>
                  <a:gd name="connsiteX6" fmla="*/ 6418 w 118795"/>
                  <a:gd name="connsiteY6" fmla="*/ 59415 h 846130"/>
                  <a:gd name="connsiteX7" fmla="*/ 8829 w 118795"/>
                  <a:gd name="connsiteY7" fmla="*/ 17670 h 846130"/>
                  <a:gd name="connsiteX8" fmla="*/ 2411 w 118795"/>
                  <a:gd name="connsiteY8" fmla="*/ 13651 h 846130"/>
                  <a:gd name="connsiteX9" fmla="*/ 0 w 118795"/>
                  <a:gd name="connsiteY9" fmla="*/ 63422 h 846130"/>
                  <a:gd name="connsiteX10" fmla="*/ 12847 w 118795"/>
                  <a:gd name="connsiteY10" fmla="*/ 74662 h 846130"/>
                  <a:gd name="connsiteX11" fmla="*/ 9632 w 118795"/>
                  <a:gd name="connsiteY11" fmla="*/ 166983 h 846130"/>
                  <a:gd name="connsiteX12" fmla="*/ 5614 w 118795"/>
                  <a:gd name="connsiteY12" fmla="*/ 237626 h 846130"/>
                  <a:gd name="connsiteX13" fmla="*/ 14443 w 118795"/>
                  <a:gd name="connsiteY13" fmla="*/ 289005 h 846130"/>
                  <a:gd name="connsiteX14" fmla="*/ 28898 w 118795"/>
                  <a:gd name="connsiteY14" fmla="*/ 297030 h 846130"/>
                  <a:gd name="connsiteX15" fmla="*/ 4019 w 118795"/>
                  <a:gd name="connsiteY15" fmla="*/ 846130 h 846130"/>
                  <a:gd name="connsiteX16" fmla="*/ 29702 w 118795"/>
                  <a:gd name="connsiteY16" fmla="*/ 845327 h 846130"/>
                  <a:gd name="connsiteX17" fmla="*/ 36923 w 118795"/>
                  <a:gd name="connsiteY17" fmla="*/ 595656 h 846130"/>
                  <a:gd name="connsiteX18" fmla="*/ 69036 w 118795"/>
                  <a:gd name="connsiteY18" fmla="*/ 576391 h 846130"/>
                  <a:gd name="connsiteX19" fmla="*/ 85891 w 118795"/>
                  <a:gd name="connsiteY19" fmla="*/ 500121 h 846130"/>
                  <a:gd name="connsiteX20" fmla="*/ 62607 w 118795"/>
                  <a:gd name="connsiteY20" fmla="*/ 568354 h 846130"/>
                  <a:gd name="connsiteX21" fmla="*/ 39323 w 118795"/>
                  <a:gd name="connsiteY21" fmla="*/ 577183 h 846130"/>
                  <a:gd name="connsiteX22" fmla="*/ 49759 w 118795"/>
                  <a:gd name="connsiteY22" fmla="*/ 213527 h 846130"/>
                  <a:gd name="connsiteX23" fmla="*/ 72239 w 118795"/>
                  <a:gd name="connsiteY23" fmla="*/ 190243 h 846130"/>
                  <a:gd name="connsiteX24" fmla="*/ 88290 w 118795"/>
                  <a:gd name="connsiteY24" fmla="*/ 156523 h 846130"/>
                  <a:gd name="connsiteX25" fmla="*/ 84271 w 118795"/>
                  <a:gd name="connsiteY25" fmla="*/ 154111 h 846130"/>
                  <a:gd name="connsiteX26" fmla="*/ 77853 w 118795"/>
                  <a:gd name="connsiteY26" fmla="*/ 167763 h 846130"/>
                  <a:gd name="connsiteX27" fmla="*/ 80265 w 118795"/>
                  <a:gd name="connsiteY27" fmla="*/ 124410 h 846130"/>
                  <a:gd name="connsiteX28" fmla="*/ 106752 w 118795"/>
                  <a:gd name="connsiteY28" fmla="*/ 105144 h 846130"/>
                  <a:gd name="connsiteX29" fmla="*/ 118796 w 118795"/>
                  <a:gd name="connsiteY29" fmla="*/ 73835 h 846130"/>
                  <a:gd name="connsiteX30" fmla="*/ 110770 w 118795"/>
                  <a:gd name="connsiteY30" fmla="*/ 74638 h 846130"/>
                  <a:gd name="connsiteX31" fmla="*/ 101137 w 118795"/>
                  <a:gd name="connsiteY31" fmla="*/ 100322 h 846130"/>
                  <a:gd name="connsiteX32" fmla="*/ 81872 w 118795"/>
                  <a:gd name="connsiteY32" fmla="*/ 113973 h 846130"/>
                  <a:gd name="connsiteX33" fmla="*/ 85891 w 118795"/>
                  <a:gd name="connsiteY33" fmla="*/ 78645 h 846130"/>
                  <a:gd name="connsiteX34" fmla="*/ 97934 w 118795"/>
                  <a:gd name="connsiteY34" fmla="*/ 69816 h 846130"/>
                  <a:gd name="connsiteX35" fmla="*/ 97131 w 118795"/>
                  <a:gd name="connsiteY35" fmla="*/ 33697 h 846130"/>
                  <a:gd name="connsiteX36" fmla="*/ 92309 w 118795"/>
                  <a:gd name="connsiteY36" fmla="*/ 32089 h 846130"/>
                  <a:gd name="connsiteX37" fmla="*/ 93112 w 118795"/>
                  <a:gd name="connsiteY37" fmla="*/ 64202 h 846130"/>
                  <a:gd name="connsiteX38" fmla="*/ 86694 w 118795"/>
                  <a:gd name="connsiteY38" fmla="*/ 68221 h 846130"/>
                  <a:gd name="connsiteX39" fmla="*/ 85087 w 118795"/>
                  <a:gd name="connsiteY39" fmla="*/ 31297 h 846130"/>
                  <a:gd name="connsiteX40" fmla="*/ 80265 w 118795"/>
                  <a:gd name="connsiteY40" fmla="*/ 28082 h 846130"/>
                  <a:gd name="connsiteX41" fmla="*/ 71435 w 118795"/>
                  <a:gd name="connsiteY41" fmla="*/ 174192 h 846130"/>
                  <a:gd name="connsiteX42" fmla="*/ 66613 w 118795"/>
                  <a:gd name="connsiteY42" fmla="*/ 184629 h 846130"/>
                  <a:gd name="connsiteX43" fmla="*/ 50563 w 118795"/>
                  <a:gd name="connsiteY43" fmla="*/ 198280 h 846130"/>
                  <a:gd name="connsiteX44" fmla="*/ 50563 w 118795"/>
                  <a:gd name="connsiteY44" fmla="*/ 138877 h 846130"/>
                  <a:gd name="connsiteX45" fmla="*/ 47348 w 118795"/>
                  <a:gd name="connsiteY45" fmla="*/ 48163 h 846130"/>
                  <a:gd name="connsiteX46" fmla="*/ 67417 w 118795"/>
                  <a:gd name="connsiteY46" fmla="*/ 31309 h 846130"/>
                  <a:gd name="connsiteX47" fmla="*/ 68221 w 118795"/>
                  <a:gd name="connsiteY47" fmla="*/ 0 h 846130"/>
                  <a:gd name="connsiteX48" fmla="*/ 59392 w 118795"/>
                  <a:gd name="connsiteY48" fmla="*/ 804 h 846130"/>
                  <a:gd name="connsiteX49" fmla="*/ 61803 w 118795"/>
                  <a:gd name="connsiteY49" fmla="*/ 26487 h 846130"/>
                  <a:gd name="connsiteX50" fmla="*/ 47348 w 118795"/>
                  <a:gd name="connsiteY50" fmla="*/ 37727 h 846130"/>
                  <a:gd name="connsiteX51" fmla="*/ 48151 w 118795"/>
                  <a:gd name="connsiteY51" fmla="*/ 5614 h 846130"/>
                  <a:gd name="connsiteX52" fmla="*/ 35706 w 118795"/>
                  <a:gd name="connsiteY52" fmla="*/ 14148 h 84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18795" h="846130">
                    <a:moveTo>
                      <a:pt x="35706" y="14148"/>
                    </a:moveTo>
                    <a:lnTo>
                      <a:pt x="30470" y="282965"/>
                    </a:lnTo>
                    <a:lnTo>
                      <a:pt x="16511" y="237579"/>
                    </a:lnTo>
                    <a:lnTo>
                      <a:pt x="24076" y="16062"/>
                    </a:lnTo>
                    <a:lnTo>
                      <a:pt x="16854" y="18473"/>
                    </a:lnTo>
                    <a:lnTo>
                      <a:pt x="14443" y="65833"/>
                    </a:lnTo>
                    <a:lnTo>
                      <a:pt x="6418" y="59415"/>
                    </a:lnTo>
                    <a:lnTo>
                      <a:pt x="8829" y="17670"/>
                    </a:lnTo>
                    <a:cubicBezTo>
                      <a:pt x="-1608" y="16866"/>
                      <a:pt x="2411" y="13651"/>
                      <a:pt x="2411" y="13651"/>
                    </a:cubicBezTo>
                    <a:lnTo>
                      <a:pt x="0" y="63422"/>
                    </a:lnTo>
                    <a:lnTo>
                      <a:pt x="12847" y="74662"/>
                    </a:lnTo>
                    <a:lnTo>
                      <a:pt x="9632" y="166983"/>
                    </a:lnTo>
                    <a:lnTo>
                      <a:pt x="5614" y="237626"/>
                    </a:lnTo>
                    <a:lnTo>
                      <a:pt x="14443" y="289005"/>
                    </a:lnTo>
                    <a:lnTo>
                      <a:pt x="28898" y="297030"/>
                    </a:lnTo>
                    <a:lnTo>
                      <a:pt x="4019" y="846130"/>
                    </a:lnTo>
                    <a:lnTo>
                      <a:pt x="29702" y="845327"/>
                    </a:lnTo>
                    <a:lnTo>
                      <a:pt x="36923" y="595656"/>
                    </a:lnTo>
                    <a:lnTo>
                      <a:pt x="69036" y="576391"/>
                    </a:lnTo>
                    <a:lnTo>
                      <a:pt x="85891" y="500121"/>
                    </a:lnTo>
                    <a:lnTo>
                      <a:pt x="62607" y="568354"/>
                    </a:lnTo>
                    <a:lnTo>
                      <a:pt x="39323" y="577183"/>
                    </a:lnTo>
                    <a:lnTo>
                      <a:pt x="49759" y="213527"/>
                    </a:lnTo>
                    <a:lnTo>
                      <a:pt x="72239" y="190243"/>
                    </a:lnTo>
                    <a:lnTo>
                      <a:pt x="88290" y="156523"/>
                    </a:lnTo>
                    <a:lnTo>
                      <a:pt x="84271" y="154111"/>
                    </a:lnTo>
                    <a:lnTo>
                      <a:pt x="77853" y="167763"/>
                    </a:lnTo>
                    <a:lnTo>
                      <a:pt x="80265" y="124410"/>
                    </a:lnTo>
                    <a:lnTo>
                      <a:pt x="106752" y="105144"/>
                    </a:lnTo>
                    <a:lnTo>
                      <a:pt x="118796" y="73835"/>
                    </a:lnTo>
                    <a:lnTo>
                      <a:pt x="110770" y="74638"/>
                    </a:lnTo>
                    <a:lnTo>
                      <a:pt x="101137" y="100322"/>
                    </a:lnTo>
                    <a:lnTo>
                      <a:pt x="81872" y="113973"/>
                    </a:lnTo>
                    <a:lnTo>
                      <a:pt x="85891" y="78645"/>
                    </a:lnTo>
                    <a:lnTo>
                      <a:pt x="97934" y="69816"/>
                    </a:lnTo>
                    <a:lnTo>
                      <a:pt x="97131" y="33697"/>
                    </a:lnTo>
                    <a:lnTo>
                      <a:pt x="92309" y="32089"/>
                    </a:lnTo>
                    <a:lnTo>
                      <a:pt x="93112" y="64202"/>
                    </a:lnTo>
                    <a:lnTo>
                      <a:pt x="86694" y="68221"/>
                    </a:lnTo>
                    <a:lnTo>
                      <a:pt x="85087" y="31297"/>
                    </a:lnTo>
                    <a:cubicBezTo>
                      <a:pt x="81068" y="31297"/>
                      <a:pt x="80265" y="28082"/>
                      <a:pt x="80265" y="28082"/>
                    </a:cubicBezTo>
                    <a:lnTo>
                      <a:pt x="71435" y="174192"/>
                    </a:lnTo>
                    <a:lnTo>
                      <a:pt x="66613" y="184629"/>
                    </a:lnTo>
                    <a:lnTo>
                      <a:pt x="50563" y="198280"/>
                    </a:lnTo>
                    <a:lnTo>
                      <a:pt x="50563" y="138877"/>
                    </a:lnTo>
                    <a:lnTo>
                      <a:pt x="47348" y="48163"/>
                    </a:lnTo>
                    <a:lnTo>
                      <a:pt x="67417" y="31309"/>
                    </a:lnTo>
                    <a:lnTo>
                      <a:pt x="68221" y="0"/>
                    </a:lnTo>
                    <a:lnTo>
                      <a:pt x="59392" y="804"/>
                    </a:lnTo>
                    <a:lnTo>
                      <a:pt x="61803" y="26487"/>
                    </a:lnTo>
                    <a:lnTo>
                      <a:pt x="47348" y="37727"/>
                    </a:lnTo>
                    <a:lnTo>
                      <a:pt x="48151" y="5614"/>
                    </a:lnTo>
                    <a:lnTo>
                      <a:pt x="35706" y="1414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F12FA30-8C75-070F-0AF0-20462AC33409}"/>
                  </a:ext>
                </a:extLst>
              </p:cNvPr>
              <p:cNvSpPr/>
              <p:nvPr/>
            </p:nvSpPr>
            <p:spPr>
              <a:xfrm flipH="1">
                <a:off x="8987786" y="4140751"/>
                <a:ext cx="247403" cy="898814"/>
              </a:xfrm>
              <a:custGeom>
                <a:avLst/>
                <a:gdLst>
                  <a:gd name="connsiteX0" fmla="*/ 15259 w 149312"/>
                  <a:gd name="connsiteY0" fmla="*/ 16051 h 798735"/>
                  <a:gd name="connsiteX1" fmla="*/ 20873 w 149312"/>
                  <a:gd name="connsiteY1" fmla="*/ 32905 h 798735"/>
                  <a:gd name="connsiteX2" fmla="*/ 31309 w 149312"/>
                  <a:gd name="connsiteY2" fmla="*/ 36923 h 798735"/>
                  <a:gd name="connsiteX3" fmla="*/ 36923 w 149312"/>
                  <a:gd name="connsiteY3" fmla="*/ 91517 h 798735"/>
                  <a:gd name="connsiteX4" fmla="*/ 53778 w 149312"/>
                  <a:gd name="connsiteY4" fmla="*/ 109175 h 798735"/>
                  <a:gd name="connsiteX5" fmla="*/ 54581 w 149312"/>
                  <a:gd name="connsiteY5" fmla="*/ 162161 h 798735"/>
                  <a:gd name="connsiteX6" fmla="*/ 84283 w 149312"/>
                  <a:gd name="connsiteY6" fmla="*/ 271335 h 798735"/>
                  <a:gd name="connsiteX7" fmla="*/ 72239 w 149312"/>
                  <a:gd name="connsiteY7" fmla="*/ 268924 h 798735"/>
                  <a:gd name="connsiteX8" fmla="*/ 41757 w 149312"/>
                  <a:gd name="connsiteY8" fmla="*/ 223964 h 798735"/>
                  <a:gd name="connsiteX9" fmla="*/ 44169 w 149312"/>
                  <a:gd name="connsiteY9" fmla="*/ 204698 h 798735"/>
                  <a:gd name="connsiteX10" fmla="*/ 50587 w 149312"/>
                  <a:gd name="connsiteY10" fmla="*/ 190243 h 798735"/>
                  <a:gd name="connsiteX11" fmla="*/ 48175 w 149312"/>
                  <a:gd name="connsiteY11" fmla="*/ 159738 h 798735"/>
                  <a:gd name="connsiteX12" fmla="*/ 47372 w 149312"/>
                  <a:gd name="connsiteY12" fmla="*/ 185421 h 798735"/>
                  <a:gd name="connsiteX13" fmla="*/ 40150 w 149312"/>
                  <a:gd name="connsiteY13" fmla="*/ 197465 h 798735"/>
                  <a:gd name="connsiteX14" fmla="*/ 38543 w 149312"/>
                  <a:gd name="connsiteY14" fmla="*/ 164548 h 798735"/>
                  <a:gd name="connsiteX15" fmla="*/ 33720 w 149312"/>
                  <a:gd name="connsiteY15" fmla="*/ 153308 h 798735"/>
                  <a:gd name="connsiteX16" fmla="*/ 36935 w 149312"/>
                  <a:gd name="connsiteY16" fmla="*/ 216730 h 798735"/>
                  <a:gd name="connsiteX17" fmla="*/ 26499 w 149312"/>
                  <a:gd name="connsiteY17" fmla="*/ 206294 h 798735"/>
                  <a:gd name="connsiteX18" fmla="*/ 19277 w 149312"/>
                  <a:gd name="connsiteY18" fmla="*/ 143675 h 798735"/>
                  <a:gd name="connsiteX19" fmla="*/ 12859 w 149312"/>
                  <a:gd name="connsiteY19" fmla="*/ 138853 h 798735"/>
                  <a:gd name="connsiteX20" fmla="*/ 19277 w 149312"/>
                  <a:gd name="connsiteY20" fmla="*/ 180599 h 798735"/>
                  <a:gd name="connsiteX21" fmla="*/ 5626 w 149312"/>
                  <a:gd name="connsiteY21" fmla="*/ 166144 h 798735"/>
                  <a:gd name="connsiteX22" fmla="*/ 804 w 149312"/>
                  <a:gd name="connsiteY22" fmla="*/ 136442 h 798735"/>
                  <a:gd name="connsiteX23" fmla="*/ 0 w 149312"/>
                  <a:gd name="connsiteY23" fmla="*/ 166144 h 798735"/>
                  <a:gd name="connsiteX24" fmla="*/ 18461 w 149312"/>
                  <a:gd name="connsiteY24" fmla="*/ 190231 h 798735"/>
                  <a:gd name="connsiteX25" fmla="*/ 24076 w 149312"/>
                  <a:gd name="connsiteY25" fmla="*/ 214319 h 798735"/>
                  <a:gd name="connsiteX26" fmla="*/ 70644 w 149312"/>
                  <a:gd name="connsiteY26" fmla="*/ 278545 h 798735"/>
                  <a:gd name="connsiteX27" fmla="*/ 91516 w 149312"/>
                  <a:gd name="connsiteY27" fmla="*/ 288982 h 798735"/>
                  <a:gd name="connsiteX28" fmla="*/ 130047 w 149312"/>
                  <a:gd name="connsiteY28" fmla="*/ 454357 h 798735"/>
                  <a:gd name="connsiteX29" fmla="*/ 126029 w 149312"/>
                  <a:gd name="connsiteY29" fmla="*/ 529019 h 798735"/>
                  <a:gd name="connsiteX30" fmla="*/ 109175 w 149312"/>
                  <a:gd name="connsiteY30" fmla="*/ 475230 h 798735"/>
                  <a:gd name="connsiteX31" fmla="*/ 113997 w 149312"/>
                  <a:gd name="connsiteY31" fmla="*/ 516976 h 798735"/>
                  <a:gd name="connsiteX32" fmla="*/ 124433 w 149312"/>
                  <a:gd name="connsiteY32" fmla="*/ 542659 h 798735"/>
                  <a:gd name="connsiteX33" fmla="*/ 122022 w 149312"/>
                  <a:gd name="connsiteY33" fmla="*/ 581993 h 798735"/>
                  <a:gd name="connsiteX34" fmla="*/ 128440 w 149312"/>
                  <a:gd name="connsiteY34" fmla="*/ 624543 h 798735"/>
                  <a:gd name="connsiteX35" fmla="*/ 105156 w 149312"/>
                  <a:gd name="connsiteY35" fmla="*/ 792318 h 798735"/>
                  <a:gd name="connsiteX36" fmla="*/ 138073 w 149312"/>
                  <a:gd name="connsiteY36" fmla="*/ 798735 h 798735"/>
                  <a:gd name="connsiteX37" fmla="*/ 149313 w 149312"/>
                  <a:gd name="connsiteY37" fmla="*/ 656644 h 798735"/>
                  <a:gd name="connsiteX38" fmla="*/ 143699 w 149312"/>
                  <a:gd name="connsiteY38" fmla="*/ 559513 h 798735"/>
                  <a:gd name="connsiteX39" fmla="*/ 149313 w 149312"/>
                  <a:gd name="connsiteY39" fmla="*/ 450339 h 798735"/>
                  <a:gd name="connsiteX40" fmla="*/ 116396 w 149312"/>
                  <a:gd name="connsiteY40" fmla="*/ 336341 h 798735"/>
                  <a:gd name="connsiteX41" fmla="*/ 124421 w 149312"/>
                  <a:gd name="connsiteY41" fmla="*/ 329923 h 798735"/>
                  <a:gd name="connsiteX42" fmla="*/ 127636 w 149312"/>
                  <a:gd name="connsiteY42" fmla="*/ 241622 h 798735"/>
                  <a:gd name="connsiteX43" fmla="*/ 122814 w 149312"/>
                  <a:gd name="connsiteY43" fmla="*/ 280152 h 798735"/>
                  <a:gd name="connsiteX44" fmla="*/ 118796 w 149312"/>
                  <a:gd name="connsiteY44" fmla="*/ 277741 h 798735"/>
                  <a:gd name="connsiteX45" fmla="*/ 113181 w 149312"/>
                  <a:gd name="connsiteY45" fmla="*/ 239211 h 798735"/>
                  <a:gd name="connsiteX46" fmla="*/ 109163 w 149312"/>
                  <a:gd name="connsiteY46" fmla="*/ 240818 h 798735"/>
                  <a:gd name="connsiteX47" fmla="*/ 114777 w 149312"/>
                  <a:gd name="connsiteY47" fmla="*/ 284975 h 798735"/>
                  <a:gd name="connsiteX48" fmla="*/ 122802 w 149312"/>
                  <a:gd name="connsiteY48" fmla="*/ 288190 h 798735"/>
                  <a:gd name="connsiteX49" fmla="*/ 119587 w 149312"/>
                  <a:gd name="connsiteY49" fmla="*/ 325917 h 798735"/>
                  <a:gd name="connsiteX50" fmla="*/ 113169 w 149312"/>
                  <a:gd name="connsiteY50" fmla="*/ 329935 h 798735"/>
                  <a:gd name="connsiteX51" fmla="*/ 68209 w 149312"/>
                  <a:gd name="connsiteY51" fmla="*/ 160553 h 798735"/>
                  <a:gd name="connsiteX52" fmla="*/ 68209 w 149312"/>
                  <a:gd name="connsiteY52" fmla="*/ 147706 h 798735"/>
                  <a:gd name="connsiteX53" fmla="*/ 77842 w 149312"/>
                  <a:gd name="connsiteY53" fmla="*/ 145294 h 798735"/>
                  <a:gd name="connsiteX54" fmla="*/ 95500 w 149312"/>
                  <a:gd name="connsiteY54" fmla="*/ 65018 h 798735"/>
                  <a:gd name="connsiteX55" fmla="*/ 89082 w 149312"/>
                  <a:gd name="connsiteY55" fmla="*/ 58600 h 798735"/>
                  <a:gd name="connsiteX56" fmla="*/ 80253 w 149312"/>
                  <a:gd name="connsiteY56" fmla="*/ 98738 h 798735"/>
                  <a:gd name="connsiteX57" fmla="*/ 81057 w 149312"/>
                  <a:gd name="connsiteY57" fmla="*/ 804 h 798735"/>
                  <a:gd name="connsiteX58" fmla="*/ 71424 w 149312"/>
                  <a:gd name="connsiteY58" fmla="*/ 0 h 798735"/>
                  <a:gd name="connsiteX59" fmla="*/ 77038 w 149312"/>
                  <a:gd name="connsiteY59" fmla="*/ 115604 h 798735"/>
                  <a:gd name="connsiteX60" fmla="*/ 74627 w 149312"/>
                  <a:gd name="connsiteY60" fmla="*/ 138085 h 798735"/>
                  <a:gd name="connsiteX61" fmla="*/ 64191 w 149312"/>
                  <a:gd name="connsiteY61" fmla="*/ 139692 h 798735"/>
                  <a:gd name="connsiteX62" fmla="*/ 60172 w 149312"/>
                  <a:gd name="connsiteY62" fmla="*/ 3215 h 798735"/>
                  <a:gd name="connsiteX63" fmla="*/ 51343 w 149312"/>
                  <a:gd name="connsiteY63" fmla="*/ 4019 h 798735"/>
                  <a:gd name="connsiteX64" fmla="*/ 52950 w 149312"/>
                  <a:gd name="connsiteY64" fmla="*/ 96339 h 798735"/>
                  <a:gd name="connsiteX65" fmla="*/ 43317 w 149312"/>
                  <a:gd name="connsiteY65" fmla="*/ 85099 h 798735"/>
                  <a:gd name="connsiteX66" fmla="*/ 39299 w 149312"/>
                  <a:gd name="connsiteY66" fmla="*/ 35328 h 798735"/>
                  <a:gd name="connsiteX67" fmla="*/ 24844 w 149312"/>
                  <a:gd name="connsiteY67" fmla="*/ 22480 h 798735"/>
                  <a:gd name="connsiteX68" fmla="*/ 25648 w 149312"/>
                  <a:gd name="connsiteY68" fmla="*/ 12044 h 798735"/>
                  <a:gd name="connsiteX69" fmla="*/ 15259 w 149312"/>
                  <a:gd name="connsiteY69" fmla="*/ 16051 h 79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49312" h="798735">
                    <a:moveTo>
                      <a:pt x="15259" y="16051"/>
                    </a:moveTo>
                    <a:lnTo>
                      <a:pt x="20873" y="32905"/>
                    </a:lnTo>
                    <a:lnTo>
                      <a:pt x="31309" y="36923"/>
                    </a:lnTo>
                    <a:lnTo>
                      <a:pt x="36923" y="91517"/>
                    </a:lnTo>
                    <a:lnTo>
                      <a:pt x="53778" y="109175"/>
                    </a:lnTo>
                    <a:lnTo>
                      <a:pt x="54581" y="162161"/>
                    </a:lnTo>
                    <a:lnTo>
                      <a:pt x="84283" y="271335"/>
                    </a:lnTo>
                    <a:lnTo>
                      <a:pt x="72239" y="268924"/>
                    </a:lnTo>
                    <a:lnTo>
                      <a:pt x="41757" y="223964"/>
                    </a:lnTo>
                    <a:lnTo>
                      <a:pt x="44169" y="204698"/>
                    </a:lnTo>
                    <a:lnTo>
                      <a:pt x="50587" y="190243"/>
                    </a:lnTo>
                    <a:lnTo>
                      <a:pt x="48175" y="159738"/>
                    </a:lnTo>
                    <a:lnTo>
                      <a:pt x="47372" y="185421"/>
                    </a:lnTo>
                    <a:lnTo>
                      <a:pt x="40150" y="197465"/>
                    </a:lnTo>
                    <a:lnTo>
                      <a:pt x="38543" y="164548"/>
                    </a:lnTo>
                    <a:lnTo>
                      <a:pt x="33720" y="153308"/>
                    </a:lnTo>
                    <a:lnTo>
                      <a:pt x="36935" y="216730"/>
                    </a:lnTo>
                    <a:lnTo>
                      <a:pt x="26499" y="206294"/>
                    </a:lnTo>
                    <a:lnTo>
                      <a:pt x="19277" y="143675"/>
                    </a:lnTo>
                    <a:lnTo>
                      <a:pt x="12859" y="138853"/>
                    </a:lnTo>
                    <a:lnTo>
                      <a:pt x="19277" y="180599"/>
                    </a:lnTo>
                    <a:lnTo>
                      <a:pt x="5626" y="166144"/>
                    </a:lnTo>
                    <a:lnTo>
                      <a:pt x="804" y="136442"/>
                    </a:lnTo>
                    <a:lnTo>
                      <a:pt x="0" y="166144"/>
                    </a:lnTo>
                    <a:lnTo>
                      <a:pt x="18461" y="190231"/>
                    </a:lnTo>
                    <a:lnTo>
                      <a:pt x="24076" y="214319"/>
                    </a:lnTo>
                    <a:lnTo>
                      <a:pt x="70644" y="278545"/>
                    </a:lnTo>
                    <a:lnTo>
                      <a:pt x="91516" y="288982"/>
                    </a:lnTo>
                    <a:lnTo>
                      <a:pt x="130047" y="454357"/>
                    </a:lnTo>
                    <a:lnTo>
                      <a:pt x="126029" y="529019"/>
                    </a:lnTo>
                    <a:lnTo>
                      <a:pt x="109175" y="475230"/>
                    </a:lnTo>
                    <a:lnTo>
                      <a:pt x="113997" y="516976"/>
                    </a:lnTo>
                    <a:lnTo>
                      <a:pt x="124433" y="542659"/>
                    </a:lnTo>
                    <a:lnTo>
                      <a:pt x="122022" y="581993"/>
                    </a:lnTo>
                    <a:lnTo>
                      <a:pt x="128440" y="624543"/>
                    </a:lnTo>
                    <a:lnTo>
                      <a:pt x="105156" y="792318"/>
                    </a:lnTo>
                    <a:lnTo>
                      <a:pt x="138073" y="798735"/>
                    </a:lnTo>
                    <a:lnTo>
                      <a:pt x="149313" y="656644"/>
                    </a:lnTo>
                    <a:lnTo>
                      <a:pt x="143699" y="559513"/>
                    </a:lnTo>
                    <a:lnTo>
                      <a:pt x="149313" y="450339"/>
                    </a:lnTo>
                    <a:lnTo>
                      <a:pt x="116396" y="336341"/>
                    </a:lnTo>
                    <a:lnTo>
                      <a:pt x="124421" y="329923"/>
                    </a:lnTo>
                    <a:lnTo>
                      <a:pt x="127636" y="241622"/>
                    </a:lnTo>
                    <a:lnTo>
                      <a:pt x="122814" y="280152"/>
                    </a:lnTo>
                    <a:lnTo>
                      <a:pt x="118796" y="277741"/>
                    </a:lnTo>
                    <a:lnTo>
                      <a:pt x="113181" y="239211"/>
                    </a:lnTo>
                    <a:lnTo>
                      <a:pt x="109163" y="240818"/>
                    </a:lnTo>
                    <a:lnTo>
                      <a:pt x="114777" y="284975"/>
                    </a:lnTo>
                    <a:cubicBezTo>
                      <a:pt x="122802" y="288190"/>
                      <a:pt x="122802" y="288190"/>
                      <a:pt x="122802" y="288190"/>
                    </a:cubicBezTo>
                    <a:lnTo>
                      <a:pt x="119587" y="325917"/>
                    </a:lnTo>
                    <a:lnTo>
                      <a:pt x="113169" y="329935"/>
                    </a:lnTo>
                    <a:lnTo>
                      <a:pt x="68209" y="160553"/>
                    </a:lnTo>
                    <a:lnTo>
                      <a:pt x="68209" y="147706"/>
                    </a:lnTo>
                    <a:lnTo>
                      <a:pt x="77842" y="145294"/>
                    </a:lnTo>
                    <a:lnTo>
                      <a:pt x="95500" y="65018"/>
                    </a:lnTo>
                    <a:lnTo>
                      <a:pt x="89082" y="58600"/>
                    </a:lnTo>
                    <a:lnTo>
                      <a:pt x="80253" y="98738"/>
                    </a:lnTo>
                    <a:lnTo>
                      <a:pt x="81057" y="804"/>
                    </a:lnTo>
                    <a:lnTo>
                      <a:pt x="71424" y="0"/>
                    </a:lnTo>
                    <a:lnTo>
                      <a:pt x="77038" y="115604"/>
                    </a:lnTo>
                    <a:lnTo>
                      <a:pt x="74627" y="138085"/>
                    </a:lnTo>
                    <a:lnTo>
                      <a:pt x="64191" y="139692"/>
                    </a:lnTo>
                    <a:lnTo>
                      <a:pt x="60172" y="3215"/>
                    </a:lnTo>
                    <a:lnTo>
                      <a:pt x="51343" y="4019"/>
                    </a:lnTo>
                    <a:lnTo>
                      <a:pt x="52950" y="96339"/>
                    </a:lnTo>
                    <a:lnTo>
                      <a:pt x="43317" y="85099"/>
                    </a:lnTo>
                    <a:lnTo>
                      <a:pt x="39299" y="35328"/>
                    </a:lnTo>
                    <a:lnTo>
                      <a:pt x="24844" y="22480"/>
                    </a:lnTo>
                    <a:lnTo>
                      <a:pt x="25648" y="12044"/>
                    </a:lnTo>
                    <a:lnTo>
                      <a:pt x="15259" y="16051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9AA0F13-1EAB-0E64-E0C0-69DDFCA59307}"/>
                  </a:ext>
                </a:extLst>
              </p:cNvPr>
              <p:cNvSpPr/>
              <p:nvPr/>
            </p:nvSpPr>
            <p:spPr>
              <a:xfrm flipH="1">
                <a:off x="8675205" y="3902192"/>
                <a:ext cx="664287" cy="452745"/>
              </a:xfrm>
              <a:custGeom>
                <a:avLst/>
                <a:gdLst>
                  <a:gd name="connsiteX0" fmla="*/ 34323 w 400909"/>
                  <a:gd name="connsiteY0" fmla="*/ 289885 h 402334"/>
                  <a:gd name="connsiteX1" fmla="*/ 68646 w 400909"/>
                  <a:gd name="connsiteY1" fmla="*/ 312377 h 402334"/>
                  <a:gd name="connsiteX2" fmla="*/ 102969 w 400909"/>
                  <a:gd name="connsiteY2" fmla="*/ 317117 h 402334"/>
                  <a:gd name="connsiteX3" fmla="*/ 120722 w 400909"/>
                  <a:gd name="connsiteY3" fmla="*/ 402334 h 402334"/>
                  <a:gd name="connsiteX4" fmla="*/ 105333 w 400909"/>
                  <a:gd name="connsiteY4" fmla="*/ 388127 h 402334"/>
                  <a:gd name="connsiteX5" fmla="*/ 66282 w 400909"/>
                  <a:gd name="connsiteY5" fmla="*/ 389309 h 402334"/>
                  <a:gd name="connsiteX6" fmla="*/ 35505 w 400909"/>
                  <a:gd name="connsiteY6" fmla="*/ 381023 h 402334"/>
                  <a:gd name="connsiteX7" fmla="*/ 36687 w 400909"/>
                  <a:gd name="connsiteY7" fmla="*/ 351440 h 402334"/>
                  <a:gd name="connsiteX8" fmla="*/ 28402 w 400909"/>
                  <a:gd name="connsiteY8" fmla="*/ 301728 h 402334"/>
                  <a:gd name="connsiteX9" fmla="*/ 23674 w 400909"/>
                  <a:gd name="connsiteY9" fmla="*/ 300534 h 402334"/>
                  <a:gd name="connsiteX10" fmla="*/ 156227 w 400909"/>
                  <a:gd name="connsiteY10" fmla="*/ 230706 h 402334"/>
                  <a:gd name="connsiteX11" fmla="*/ 231965 w 400909"/>
                  <a:gd name="connsiteY11" fmla="*/ 263847 h 402334"/>
                  <a:gd name="connsiteX12" fmla="*/ 241432 w 400909"/>
                  <a:gd name="connsiteY12" fmla="*/ 301728 h 402334"/>
                  <a:gd name="connsiteX13" fmla="*/ 213030 w 400909"/>
                  <a:gd name="connsiteY13" fmla="*/ 321844 h 402334"/>
                  <a:gd name="connsiteX14" fmla="*/ 186992 w 400909"/>
                  <a:gd name="connsiteY14" fmla="*/ 306456 h 402334"/>
                  <a:gd name="connsiteX15" fmla="*/ 150305 w 400909"/>
                  <a:gd name="connsiteY15" fmla="*/ 308820 h 402334"/>
                  <a:gd name="connsiteX16" fmla="*/ 143202 w 400909"/>
                  <a:gd name="connsiteY16" fmla="*/ 278054 h 402334"/>
                  <a:gd name="connsiteX17" fmla="*/ 76931 w 400909"/>
                  <a:gd name="connsiteY17" fmla="*/ 261483 h 402334"/>
                  <a:gd name="connsiteX18" fmla="*/ 371953 w 400909"/>
                  <a:gd name="connsiteY18" fmla="*/ 143149 h 402334"/>
                  <a:gd name="connsiteX19" fmla="*/ 393759 w 400909"/>
                  <a:gd name="connsiteY19" fmla="*/ 155536 h 402334"/>
                  <a:gd name="connsiteX20" fmla="*/ 400165 w 400909"/>
                  <a:gd name="connsiteY20" fmla="*/ 179576 h 402334"/>
                  <a:gd name="connsiteX21" fmla="*/ 387779 w 400909"/>
                  <a:gd name="connsiteY21" fmla="*/ 201383 h 402334"/>
                  <a:gd name="connsiteX22" fmla="*/ 374416 w 400909"/>
                  <a:gd name="connsiteY22" fmla="*/ 199587 h 402334"/>
                  <a:gd name="connsiteX23" fmla="*/ 372571 w 400909"/>
                  <a:gd name="connsiteY23" fmla="*/ 197272 h 402334"/>
                  <a:gd name="connsiteX24" fmla="*/ 373997 w 400909"/>
                  <a:gd name="connsiteY24" fmla="*/ 201122 h 402334"/>
                  <a:gd name="connsiteX25" fmla="*/ 342038 w 400909"/>
                  <a:gd name="connsiteY25" fmla="*/ 247277 h 402334"/>
                  <a:gd name="connsiteX26" fmla="*/ 317182 w 400909"/>
                  <a:gd name="connsiteY26" fmla="*/ 253198 h 402334"/>
                  <a:gd name="connsiteX27" fmla="*/ 320728 w 400909"/>
                  <a:gd name="connsiteY27" fmla="*/ 208226 h 402334"/>
                  <a:gd name="connsiteX28" fmla="*/ 334935 w 400909"/>
                  <a:gd name="connsiteY28" fmla="*/ 167981 h 402334"/>
                  <a:gd name="connsiteX29" fmla="*/ 360670 w 400909"/>
                  <a:gd name="connsiteY29" fmla="*/ 169099 h 402334"/>
                  <a:gd name="connsiteX30" fmla="*/ 359566 w 400909"/>
                  <a:gd name="connsiteY30" fmla="*/ 164956 h 402334"/>
                  <a:gd name="connsiteX31" fmla="*/ 371953 w 400909"/>
                  <a:gd name="connsiteY31" fmla="*/ 143149 h 402334"/>
                  <a:gd name="connsiteX32" fmla="*/ 45339 w 400909"/>
                  <a:gd name="connsiteY32" fmla="*/ 82354 h 402334"/>
                  <a:gd name="connsiteX33" fmla="*/ 58706 w 400909"/>
                  <a:gd name="connsiteY33" fmla="*/ 84041 h 402334"/>
                  <a:gd name="connsiteX34" fmla="*/ 65065 w 400909"/>
                  <a:gd name="connsiteY34" fmla="*/ 108294 h 402334"/>
                  <a:gd name="connsiteX35" fmla="*/ 55444 w 400909"/>
                  <a:gd name="connsiteY35" fmla="*/ 121118 h 402334"/>
                  <a:gd name="connsiteX36" fmla="*/ 31191 w 400909"/>
                  <a:gd name="connsiteY36" fmla="*/ 127477 h 402334"/>
                  <a:gd name="connsiteX37" fmla="*/ 24832 w 400909"/>
                  <a:gd name="connsiteY37" fmla="*/ 103224 h 402334"/>
                  <a:gd name="connsiteX38" fmla="*/ 34453 w 400909"/>
                  <a:gd name="connsiteY38" fmla="*/ 90400 h 402334"/>
                  <a:gd name="connsiteX39" fmla="*/ 45339 w 400909"/>
                  <a:gd name="connsiteY39" fmla="*/ 82354 h 402334"/>
                  <a:gd name="connsiteX40" fmla="*/ 144301 w 400909"/>
                  <a:gd name="connsiteY40" fmla="*/ 27131 h 402334"/>
                  <a:gd name="connsiteX41" fmla="*/ 162030 w 400909"/>
                  <a:gd name="connsiteY41" fmla="*/ 44860 h 402334"/>
                  <a:gd name="connsiteX42" fmla="*/ 162030 w 400909"/>
                  <a:gd name="connsiteY42" fmla="*/ 62482 h 402334"/>
                  <a:gd name="connsiteX43" fmla="*/ 144301 w 400909"/>
                  <a:gd name="connsiteY43" fmla="*/ 80211 h 402334"/>
                  <a:gd name="connsiteX44" fmla="*/ 126572 w 400909"/>
                  <a:gd name="connsiteY44" fmla="*/ 62482 h 402334"/>
                  <a:gd name="connsiteX45" fmla="*/ 126572 w 400909"/>
                  <a:gd name="connsiteY45" fmla="*/ 44860 h 402334"/>
                  <a:gd name="connsiteX46" fmla="*/ 144301 w 400909"/>
                  <a:gd name="connsiteY46" fmla="*/ 27131 h 402334"/>
                  <a:gd name="connsiteX47" fmla="*/ 190539 w 400909"/>
                  <a:gd name="connsiteY47" fmla="*/ 3480 h 402334"/>
                  <a:gd name="connsiteX48" fmla="*/ 248536 w 400909"/>
                  <a:gd name="connsiteY48" fmla="*/ 22415 h 402334"/>
                  <a:gd name="connsiteX49" fmla="*/ 314807 w 400909"/>
                  <a:gd name="connsiteY49" fmla="*/ 82776 h 402334"/>
                  <a:gd name="connsiteX50" fmla="*/ 357415 w 400909"/>
                  <a:gd name="connsiteY50" fmla="*/ 152604 h 402334"/>
                  <a:gd name="connsiteX51" fmla="*/ 323092 w 400909"/>
                  <a:gd name="connsiteY51" fmla="*/ 157332 h 402334"/>
                  <a:gd name="connsiteX52" fmla="*/ 317182 w 400909"/>
                  <a:gd name="connsiteY52" fmla="*/ 202304 h 402334"/>
                  <a:gd name="connsiteX53" fmla="*/ 294690 w 400909"/>
                  <a:gd name="connsiteY53" fmla="*/ 210589 h 402334"/>
                  <a:gd name="connsiteX54" fmla="*/ 248796 w 400909"/>
                  <a:gd name="connsiteY54" fmla="*/ 179564 h 402334"/>
                  <a:gd name="connsiteX55" fmla="*/ 222498 w 400909"/>
                  <a:gd name="connsiteY55" fmla="*/ 230706 h 402334"/>
                  <a:gd name="connsiteX56" fmla="*/ 175162 w 400909"/>
                  <a:gd name="connsiteY56" fmla="*/ 215329 h 402334"/>
                  <a:gd name="connsiteX57" fmla="*/ 71010 w 400909"/>
                  <a:gd name="connsiteY57" fmla="*/ 250834 h 402334"/>
                  <a:gd name="connsiteX58" fmla="*/ 0 w 400909"/>
                  <a:gd name="connsiteY58" fmla="*/ 243731 h 402334"/>
                  <a:gd name="connsiteX59" fmla="*/ 36687 w 400909"/>
                  <a:gd name="connsiteY59" fmla="*/ 220057 h 402334"/>
                  <a:gd name="connsiteX60" fmla="*/ 53258 w 400909"/>
                  <a:gd name="connsiteY60" fmla="*/ 202304 h 402334"/>
                  <a:gd name="connsiteX61" fmla="*/ 111243 w 400909"/>
                  <a:gd name="connsiteY61" fmla="*/ 199940 h 402334"/>
                  <a:gd name="connsiteX62" fmla="*/ 62725 w 400909"/>
                  <a:gd name="connsiteY62" fmla="*/ 192837 h 402334"/>
                  <a:gd name="connsiteX63" fmla="*/ 30777 w 400909"/>
                  <a:gd name="connsiteY63" fmla="*/ 169163 h 402334"/>
                  <a:gd name="connsiteX64" fmla="*/ 43791 w 400909"/>
                  <a:gd name="connsiteY64" fmla="*/ 154968 h 402334"/>
                  <a:gd name="connsiteX65" fmla="*/ 85217 w 400909"/>
                  <a:gd name="connsiteY65" fmla="*/ 89879 h 402334"/>
                  <a:gd name="connsiteX66" fmla="*/ 152670 w 400909"/>
                  <a:gd name="connsiteY66" fmla="*/ 107632 h 402334"/>
                  <a:gd name="connsiteX67" fmla="*/ 166877 w 400909"/>
                  <a:gd name="connsiteY67" fmla="*/ 72127 h 402334"/>
                  <a:gd name="connsiteX68" fmla="*/ 166877 w 400909"/>
                  <a:gd name="connsiteY68" fmla="*/ 25960 h 402334"/>
                  <a:gd name="connsiteX69" fmla="*/ 280522 w 400909"/>
                  <a:gd name="connsiteY69" fmla="*/ 0 h 402334"/>
                  <a:gd name="connsiteX70" fmla="*/ 293047 w 400909"/>
                  <a:gd name="connsiteY70" fmla="*/ 5088 h 402334"/>
                  <a:gd name="connsiteX71" fmla="*/ 317088 w 400909"/>
                  <a:gd name="connsiteY71" fmla="*/ 27521 h 402334"/>
                  <a:gd name="connsiteX72" fmla="*/ 317088 w 400909"/>
                  <a:gd name="connsiteY72" fmla="*/ 52590 h 402334"/>
                  <a:gd name="connsiteX73" fmla="*/ 292019 w 400909"/>
                  <a:gd name="connsiteY73" fmla="*/ 52590 h 402334"/>
                  <a:gd name="connsiteX74" fmla="*/ 267978 w 400909"/>
                  <a:gd name="connsiteY74" fmla="*/ 30157 h 402334"/>
                  <a:gd name="connsiteX75" fmla="*/ 267978 w 400909"/>
                  <a:gd name="connsiteY75" fmla="*/ 5088 h 402334"/>
                  <a:gd name="connsiteX76" fmla="*/ 280522 w 400909"/>
                  <a:gd name="connsiteY76" fmla="*/ 0 h 402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400909" h="402334">
                    <a:moveTo>
                      <a:pt x="34323" y="289885"/>
                    </a:moveTo>
                    <a:lnTo>
                      <a:pt x="68646" y="312377"/>
                    </a:lnTo>
                    <a:lnTo>
                      <a:pt x="102969" y="317117"/>
                    </a:lnTo>
                    <a:lnTo>
                      <a:pt x="120722" y="402334"/>
                    </a:lnTo>
                    <a:cubicBezTo>
                      <a:pt x="120722" y="402334"/>
                      <a:pt x="120722" y="402334"/>
                      <a:pt x="105333" y="388127"/>
                    </a:cubicBezTo>
                    <a:lnTo>
                      <a:pt x="66282" y="389309"/>
                    </a:lnTo>
                    <a:lnTo>
                      <a:pt x="35505" y="381023"/>
                    </a:lnTo>
                    <a:lnTo>
                      <a:pt x="36687" y="351440"/>
                    </a:lnTo>
                    <a:lnTo>
                      <a:pt x="28402" y="301728"/>
                    </a:lnTo>
                    <a:lnTo>
                      <a:pt x="23674" y="300534"/>
                    </a:lnTo>
                    <a:close/>
                    <a:moveTo>
                      <a:pt x="156227" y="230706"/>
                    </a:moveTo>
                    <a:lnTo>
                      <a:pt x="231965" y="263847"/>
                    </a:lnTo>
                    <a:lnTo>
                      <a:pt x="241432" y="301728"/>
                    </a:lnTo>
                    <a:lnTo>
                      <a:pt x="213030" y="321844"/>
                    </a:lnTo>
                    <a:lnTo>
                      <a:pt x="186992" y="306456"/>
                    </a:lnTo>
                    <a:lnTo>
                      <a:pt x="150305" y="308820"/>
                    </a:lnTo>
                    <a:lnTo>
                      <a:pt x="143202" y="278054"/>
                    </a:lnTo>
                    <a:lnTo>
                      <a:pt x="76931" y="261483"/>
                    </a:lnTo>
                    <a:close/>
                    <a:moveTo>
                      <a:pt x="371953" y="143149"/>
                    </a:moveTo>
                    <a:cubicBezTo>
                      <a:pt x="380758" y="140738"/>
                      <a:pt x="391821" y="146151"/>
                      <a:pt x="393759" y="155536"/>
                    </a:cubicBezTo>
                    <a:cubicBezTo>
                      <a:pt x="395438" y="163679"/>
                      <a:pt x="397577" y="171681"/>
                      <a:pt x="400165" y="179576"/>
                    </a:cubicBezTo>
                    <a:cubicBezTo>
                      <a:pt x="403168" y="188712"/>
                      <a:pt x="396691" y="198936"/>
                      <a:pt x="387779" y="201383"/>
                    </a:cubicBezTo>
                    <a:cubicBezTo>
                      <a:pt x="383004" y="202695"/>
                      <a:pt x="378300" y="201874"/>
                      <a:pt x="374416" y="199587"/>
                    </a:cubicBezTo>
                    <a:lnTo>
                      <a:pt x="372571" y="197272"/>
                    </a:lnTo>
                    <a:lnTo>
                      <a:pt x="373997" y="201122"/>
                    </a:lnTo>
                    <a:lnTo>
                      <a:pt x="342038" y="247277"/>
                    </a:lnTo>
                    <a:cubicBezTo>
                      <a:pt x="342038" y="247277"/>
                      <a:pt x="337298" y="250834"/>
                      <a:pt x="317182" y="253198"/>
                    </a:cubicBezTo>
                    <a:lnTo>
                      <a:pt x="320728" y="208226"/>
                    </a:lnTo>
                    <a:lnTo>
                      <a:pt x="334935" y="167981"/>
                    </a:lnTo>
                    <a:lnTo>
                      <a:pt x="360670" y="169099"/>
                    </a:lnTo>
                    <a:lnTo>
                      <a:pt x="359566" y="164956"/>
                    </a:lnTo>
                    <a:cubicBezTo>
                      <a:pt x="357616" y="155547"/>
                      <a:pt x="362202" y="145820"/>
                      <a:pt x="371953" y="143149"/>
                    </a:cubicBezTo>
                    <a:close/>
                    <a:moveTo>
                      <a:pt x="45339" y="82354"/>
                    </a:moveTo>
                    <a:cubicBezTo>
                      <a:pt x="49550" y="81063"/>
                      <a:pt x="54174" y="81394"/>
                      <a:pt x="58706" y="84041"/>
                    </a:cubicBezTo>
                    <a:cubicBezTo>
                      <a:pt x="66306" y="88485"/>
                      <a:pt x="70809" y="100623"/>
                      <a:pt x="65065" y="108294"/>
                    </a:cubicBezTo>
                    <a:cubicBezTo>
                      <a:pt x="61850" y="112573"/>
                      <a:pt x="58647" y="116840"/>
                      <a:pt x="55444" y="121118"/>
                    </a:cubicBezTo>
                    <a:cubicBezTo>
                      <a:pt x="49688" y="128801"/>
                      <a:pt x="40256" y="132772"/>
                      <a:pt x="31191" y="127477"/>
                    </a:cubicBezTo>
                    <a:cubicBezTo>
                      <a:pt x="23591" y="123033"/>
                      <a:pt x="19088" y="110895"/>
                      <a:pt x="24832" y="103224"/>
                    </a:cubicBezTo>
                    <a:cubicBezTo>
                      <a:pt x="28047" y="98945"/>
                      <a:pt x="31250" y="94678"/>
                      <a:pt x="34453" y="90400"/>
                    </a:cubicBezTo>
                    <a:cubicBezTo>
                      <a:pt x="37331" y="86559"/>
                      <a:pt x="41128" y="83645"/>
                      <a:pt x="45339" y="82354"/>
                    </a:cubicBezTo>
                    <a:close/>
                    <a:moveTo>
                      <a:pt x="144301" y="27131"/>
                    </a:moveTo>
                    <a:cubicBezTo>
                      <a:pt x="153875" y="26705"/>
                      <a:pt x="162030" y="35581"/>
                      <a:pt x="162030" y="44860"/>
                    </a:cubicBezTo>
                    <a:cubicBezTo>
                      <a:pt x="162030" y="50734"/>
                      <a:pt x="162030" y="56608"/>
                      <a:pt x="162030" y="62482"/>
                    </a:cubicBezTo>
                    <a:cubicBezTo>
                      <a:pt x="162030" y="72422"/>
                      <a:pt x="153910" y="79785"/>
                      <a:pt x="144301" y="80211"/>
                    </a:cubicBezTo>
                    <a:cubicBezTo>
                      <a:pt x="134727" y="80637"/>
                      <a:pt x="126572" y="71760"/>
                      <a:pt x="126572" y="62482"/>
                    </a:cubicBezTo>
                    <a:cubicBezTo>
                      <a:pt x="126572" y="56608"/>
                      <a:pt x="126572" y="50734"/>
                      <a:pt x="126572" y="44860"/>
                    </a:cubicBezTo>
                    <a:cubicBezTo>
                      <a:pt x="126572" y="34920"/>
                      <a:pt x="134692" y="27556"/>
                      <a:pt x="144301" y="27131"/>
                    </a:cubicBezTo>
                    <a:close/>
                    <a:moveTo>
                      <a:pt x="190539" y="3480"/>
                    </a:moveTo>
                    <a:lnTo>
                      <a:pt x="248536" y="22415"/>
                    </a:lnTo>
                    <a:lnTo>
                      <a:pt x="314807" y="82776"/>
                    </a:lnTo>
                    <a:lnTo>
                      <a:pt x="357415" y="152604"/>
                    </a:lnTo>
                    <a:lnTo>
                      <a:pt x="323092" y="157332"/>
                    </a:lnTo>
                    <a:lnTo>
                      <a:pt x="317182" y="202304"/>
                    </a:lnTo>
                    <a:lnTo>
                      <a:pt x="294690" y="210589"/>
                    </a:lnTo>
                    <a:lnTo>
                      <a:pt x="248796" y="179564"/>
                    </a:lnTo>
                    <a:lnTo>
                      <a:pt x="222498" y="230706"/>
                    </a:lnTo>
                    <a:lnTo>
                      <a:pt x="175162" y="215329"/>
                    </a:lnTo>
                    <a:lnTo>
                      <a:pt x="71010" y="250834"/>
                    </a:lnTo>
                    <a:lnTo>
                      <a:pt x="0" y="243731"/>
                    </a:lnTo>
                    <a:lnTo>
                      <a:pt x="36687" y="220057"/>
                    </a:lnTo>
                    <a:lnTo>
                      <a:pt x="53258" y="202304"/>
                    </a:lnTo>
                    <a:lnTo>
                      <a:pt x="111243" y="199940"/>
                    </a:lnTo>
                    <a:lnTo>
                      <a:pt x="62725" y="192837"/>
                    </a:lnTo>
                    <a:lnTo>
                      <a:pt x="30777" y="169163"/>
                    </a:lnTo>
                    <a:lnTo>
                      <a:pt x="43791" y="154968"/>
                    </a:lnTo>
                    <a:lnTo>
                      <a:pt x="85217" y="89879"/>
                    </a:lnTo>
                    <a:lnTo>
                      <a:pt x="152670" y="107632"/>
                    </a:lnTo>
                    <a:lnTo>
                      <a:pt x="166877" y="72127"/>
                    </a:lnTo>
                    <a:lnTo>
                      <a:pt x="166877" y="25960"/>
                    </a:lnTo>
                    <a:close/>
                    <a:moveTo>
                      <a:pt x="280522" y="0"/>
                    </a:moveTo>
                    <a:cubicBezTo>
                      <a:pt x="285120" y="-23"/>
                      <a:pt x="289714" y="1649"/>
                      <a:pt x="293047" y="5088"/>
                    </a:cubicBezTo>
                    <a:cubicBezTo>
                      <a:pt x="300694" y="12972"/>
                      <a:pt x="308696" y="20442"/>
                      <a:pt x="317088" y="27521"/>
                    </a:cubicBezTo>
                    <a:cubicBezTo>
                      <a:pt x="324439" y="33715"/>
                      <a:pt x="323423" y="46255"/>
                      <a:pt x="317088" y="52590"/>
                    </a:cubicBezTo>
                    <a:cubicBezTo>
                      <a:pt x="309913" y="59764"/>
                      <a:pt x="299335" y="58760"/>
                      <a:pt x="292019" y="52590"/>
                    </a:cubicBezTo>
                    <a:cubicBezTo>
                      <a:pt x="283627" y="45510"/>
                      <a:pt x="275614" y="38041"/>
                      <a:pt x="267978" y="30157"/>
                    </a:cubicBezTo>
                    <a:cubicBezTo>
                      <a:pt x="261289" y="23255"/>
                      <a:pt x="261100" y="11967"/>
                      <a:pt x="267978" y="5088"/>
                    </a:cubicBezTo>
                    <a:cubicBezTo>
                      <a:pt x="271323" y="1743"/>
                      <a:pt x="275924" y="24"/>
                      <a:pt x="28052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24A79D0-5712-C8BD-EF39-4EE8BA4880A3}"/>
                  </a:ext>
                </a:extLst>
              </p:cNvPr>
              <p:cNvSpPr/>
              <p:nvPr/>
            </p:nvSpPr>
            <p:spPr>
              <a:xfrm flipH="1">
                <a:off x="9822611" y="2377157"/>
                <a:ext cx="491518" cy="57111"/>
              </a:xfrm>
              <a:custGeom>
                <a:avLst/>
                <a:gdLst>
                  <a:gd name="connsiteX0" fmla="*/ 0 w 296640"/>
                  <a:gd name="connsiteY0" fmla="*/ 0 h 50752"/>
                  <a:gd name="connsiteX1" fmla="*/ 96126 w 296640"/>
                  <a:gd name="connsiteY1" fmla="*/ 49996 h 50752"/>
                  <a:gd name="connsiteX2" fmla="*/ 205691 w 296640"/>
                  <a:gd name="connsiteY2" fmla="*/ 50752 h 50752"/>
                  <a:gd name="connsiteX3" fmla="*/ 296640 w 296640"/>
                  <a:gd name="connsiteY3" fmla="*/ 0 h 50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640" h="50752">
                    <a:moveTo>
                      <a:pt x="0" y="0"/>
                    </a:moveTo>
                    <a:lnTo>
                      <a:pt x="96126" y="49996"/>
                    </a:lnTo>
                    <a:lnTo>
                      <a:pt x="205691" y="50752"/>
                    </a:lnTo>
                    <a:lnTo>
                      <a:pt x="296640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679F7A4-0B92-EDBD-AEBA-7BF7823C8F31}"/>
                  </a:ext>
                </a:extLst>
              </p:cNvPr>
              <p:cNvSpPr/>
              <p:nvPr/>
            </p:nvSpPr>
            <p:spPr>
              <a:xfrm flipH="1">
                <a:off x="9553350" y="2700220"/>
                <a:ext cx="440815" cy="356019"/>
              </a:xfrm>
              <a:custGeom>
                <a:avLst/>
                <a:gdLst>
                  <a:gd name="connsiteX0" fmla="*/ 2411 w 266040"/>
                  <a:gd name="connsiteY0" fmla="*/ 0 h 316378"/>
                  <a:gd name="connsiteX1" fmla="*/ 266040 w 266040"/>
                  <a:gd name="connsiteY1" fmla="*/ 315327 h 316378"/>
                  <a:gd name="connsiteX2" fmla="*/ 0 w 266040"/>
                  <a:gd name="connsiteY2" fmla="*/ 316378 h 316378"/>
                  <a:gd name="connsiteX3" fmla="*/ 2411 w 266040"/>
                  <a:gd name="connsiteY3" fmla="*/ 0 h 31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040" h="316378">
                    <a:moveTo>
                      <a:pt x="2411" y="0"/>
                    </a:moveTo>
                    <a:lnTo>
                      <a:pt x="266040" y="315327"/>
                    </a:lnTo>
                    <a:lnTo>
                      <a:pt x="0" y="316378"/>
                    </a:lnTo>
                    <a:cubicBezTo>
                      <a:pt x="0" y="316378"/>
                      <a:pt x="2411" y="3558"/>
                      <a:pt x="2411" y="0"/>
                    </a:cubicBezTo>
                    <a:close/>
                  </a:path>
                </a:pathLst>
              </a:custGeom>
              <a:solidFill>
                <a:srgbClr val="FFAF2D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A48B739-6A42-53C7-34B8-2A7326FF5FC7}"/>
                  </a:ext>
                </a:extLst>
              </p:cNvPr>
              <p:cNvSpPr/>
              <p:nvPr/>
            </p:nvSpPr>
            <p:spPr>
              <a:xfrm flipH="1">
                <a:off x="9960108" y="3693198"/>
                <a:ext cx="632974" cy="819639"/>
              </a:xfrm>
              <a:custGeom>
                <a:avLst/>
                <a:gdLst>
                  <a:gd name="connsiteX0" fmla="*/ 291664 w 382011"/>
                  <a:gd name="connsiteY0" fmla="*/ 0 h 728376"/>
                  <a:gd name="connsiteX1" fmla="*/ 327890 w 382011"/>
                  <a:gd name="connsiteY1" fmla="*/ 0 h 728376"/>
                  <a:gd name="connsiteX2" fmla="*/ 327890 w 382011"/>
                  <a:gd name="connsiteY2" fmla="*/ 67018 h 728376"/>
                  <a:gd name="connsiteX3" fmla="*/ 361989 w 382011"/>
                  <a:gd name="connsiteY3" fmla="*/ 66460 h 728376"/>
                  <a:gd name="connsiteX4" fmla="*/ 382011 w 382011"/>
                  <a:gd name="connsiteY4" fmla="*/ 728376 h 728376"/>
                  <a:gd name="connsiteX5" fmla="*/ 270933 w 382011"/>
                  <a:gd name="connsiteY5" fmla="*/ 728376 h 728376"/>
                  <a:gd name="connsiteX6" fmla="*/ 271161 w 382011"/>
                  <a:gd name="connsiteY6" fmla="*/ 724605 h 728376"/>
                  <a:gd name="connsiteX7" fmla="*/ 9065 w 382011"/>
                  <a:gd name="connsiteY7" fmla="*/ 724605 h 728376"/>
                  <a:gd name="connsiteX8" fmla="*/ 0 w 382011"/>
                  <a:gd name="connsiteY8" fmla="*/ 12682 h 728376"/>
                  <a:gd name="connsiteX9" fmla="*/ 34418 w 382011"/>
                  <a:gd name="connsiteY9" fmla="*/ 12682 h 728376"/>
                  <a:gd name="connsiteX10" fmla="*/ 34418 w 382011"/>
                  <a:gd name="connsiteY10" fmla="*/ 88763 h 728376"/>
                  <a:gd name="connsiteX11" fmla="*/ 52537 w 382011"/>
                  <a:gd name="connsiteY11" fmla="*/ 88763 h 728376"/>
                  <a:gd name="connsiteX12" fmla="*/ 52537 w 382011"/>
                  <a:gd name="connsiteY12" fmla="*/ 9054 h 728376"/>
                  <a:gd name="connsiteX13" fmla="*/ 96008 w 382011"/>
                  <a:gd name="connsiteY13" fmla="*/ 9054 h 728376"/>
                  <a:gd name="connsiteX14" fmla="*/ 96008 w 382011"/>
                  <a:gd name="connsiteY14" fmla="*/ 83326 h 728376"/>
                  <a:gd name="connsiteX15" fmla="*/ 123181 w 382011"/>
                  <a:gd name="connsiteY15" fmla="*/ 83326 h 728376"/>
                  <a:gd name="connsiteX16" fmla="*/ 123181 w 382011"/>
                  <a:gd name="connsiteY16" fmla="*/ 5437 h 728376"/>
                  <a:gd name="connsiteX17" fmla="*/ 152161 w 382011"/>
                  <a:gd name="connsiteY17" fmla="*/ 5437 h 728376"/>
                  <a:gd name="connsiteX18" fmla="*/ 152161 w 382011"/>
                  <a:gd name="connsiteY18" fmla="*/ 85146 h 728376"/>
                  <a:gd name="connsiteX19" fmla="*/ 177525 w 382011"/>
                  <a:gd name="connsiteY19" fmla="*/ 85146 h 728376"/>
                  <a:gd name="connsiteX20" fmla="*/ 177525 w 382011"/>
                  <a:gd name="connsiteY20" fmla="*/ 3629 h 728376"/>
                  <a:gd name="connsiteX21" fmla="*/ 201081 w 382011"/>
                  <a:gd name="connsiteY21" fmla="*/ 3629 h 728376"/>
                  <a:gd name="connsiteX22" fmla="*/ 201081 w 382011"/>
                  <a:gd name="connsiteY22" fmla="*/ 79709 h 728376"/>
                  <a:gd name="connsiteX23" fmla="*/ 233691 w 382011"/>
                  <a:gd name="connsiteY23" fmla="*/ 79709 h 728376"/>
                  <a:gd name="connsiteX24" fmla="*/ 233691 w 382011"/>
                  <a:gd name="connsiteY24" fmla="*/ 1808 h 728376"/>
                  <a:gd name="connsiteX25" fmla="*/ 271737 w 382011"/>
                  <a:gd name="connsiteY25" fmla="*/ 1808 h 728376"/>
                  <a:gd name="connsiteX26" fmla="*/ 271737 w 382011"/>
                  <a:gd name="connsiteY26" fmla="*/ 77889 h 728376"/>
                  <a:gd name="connsiteX27" fmla="*/ 291664 w 382011"/>
                  <a:gd name="connsiteY27" fmla="*/ 77889 h 72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82011" h="728376">
                    <a:moveTo>
                      <a:pt x="291664" y="0"/>
                    </a:moveTo>
                    <a:lnTo>
                      <a:pt x="327890" y="0"/>
                    </a:lnTo>
                    <a:lnTo>
                      <a:pt x="327890" y="67018"/>
                    </a:lnTo>
                    <a:lnTo>
                      <a:pt x="361989" y="66460"/>
                    </a:lnTo>
                    <a:lnTo>
                      <a:pt x="382011" y="728376"/>
                    </a:lnTo>
                    <a:lnTo>
                      <a:pt x="270933" y="728376"/>
                    </a:lnTo>
                    <a:lnTo>
                      <a:pt x="271161" y="724605"/>
                    </a:lnTo>
                    <a:lnTo>
                      <a:pt x="9065" y="724605"/>
                    </a:lnTo>
                    <a:cubicBezTo>
                      <a:pt x="9053" y="724593"/>
                      <a:pt x="2718" y="9964"/>
                      <a:pt x="0" y="12682"/>
                    </a:cubicBezTo>
                    <a:lnTo>
                      <a:pt x="34418" y="12682"/>
                    </a:lnTo>
                    <a:lnTo>
                      <a:pt x="34418" y="88763"/>
                    </a:lnTo>
                    <a:lnTo>
                      <a:pt x="52537" y="88763"/>
                    </a:lnTo>
                    <a:lnTo>
                      <a:pt x="52537" y="9054"/>
                    </a:lnTo>
                    <a:lnTo>
                      <a:pt x="96008" y="9054"/>
                    </a:lnTo>
                    <a:lnTo>
                      <a:pt x="96008" y="83326"/>
                    </a:lnTo>
                    <a:lnTo>
                      <a:pt x="123181" y="83326"/>
                    </a:lnTo>
                    <a:lnTo>
                      <a:pt x="123181" y="5437"/>
                    </a:lnTo>
                    <a:lnTo>
                      <a:pt x="152161" y="5437"/>
                    </a:lnTo>
                    <a:lnTo>
                      <a:pt x="152161" y="85146"/>
                    </a:lnTo>
                    <a:cubicBezTo>
                      <a:pt x="170280" y="85146"/>
                      <a:pt x="177525" y="85146"/>
                      <a:pt x="177525" y="85146"/>
                    </a:cubicBezTo>
                    <a:lnTo>
                      <a:pt x="177525" y="3629"/>
                    </a:lnTo>
                    <a:lnTo>
                      <a:pt x="201081" y="3629"/>
                    </a:lnTo>
                    <a:lnTo>
                      <a:pt x="201081" y="79709"/>
                    </a:lnTo>
                    <a:lnTo>
                      <a:pt x="233691" y="79709"/>
                    </a:lnTo>
                    <a:lnTo>
                      <a:pt x="233691" y="1808"/>
                    </a:lnTo>
                    <a:lnTo>
                      <a:pt x="271737" y="1808"/>
                    </a:lnTo>
                    <a:lnTo>
                      <a:pt x="271737" y="77889"/>
                    </a:lnTo>
                    <a:lnTo>
                      <a:pt x="291664" y="77889"/>
                    </a:lnTo>
                    <a:close/>
                  </a:path>
                </a:pathLst>
              </a:custGeom>
              <a:solidFill>
                <a:srgbClr val="FFAF2D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80E48D6-20ED-4022-9363-F25CBD070A3C}"/>
                  </a:ext>
                </a:extLst>
              </p:cNvPr>
              <p:cNvSpPr/>
              <p:nvPr/>
            </p:nvSpPr>
            <p:spPr>
              <a:xfrm flipH="1">
                <a:off x="9457546" y="4078135"/>
                <a:ext cx="599608" cy="721761"/>
              </a:xfrm>
              <a:custGeom>
                <a:avLst/>
                <a:gdLst>
                  <a:gd name="connsiteX0" fmla="*/ 15 w 361874"/>
                  <a:gd name="connsiteY0" fmla="*/ 555 h 641396"/>
                  <a:gd name="connsiteX1" fmla="*/ 15 w 361874"/>
                  <a:gd name="connsiteY1" fmla="*/ 449806 h 641396"/>
                  <a:gd name="connsiteX2" fmla="*/ 361875 w 361874"/>
                  <a:gd name="connsiteY2" fmla="*/ 641396 h 641396"/>
                  <a:gd name="connsiteX3" fmla="*/ 355067 w 361874"/>
                  <a:gd name="connsiteY3" fmla="*/ 5992 h 641396"/>
                  <a:gd name="connsiteX4" fmla="*/ 15 w 361874"/>
                  <a:gd name="connsiteY4" fmla="*/ 555 h 64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874" h="641396">
                    <a:moveTo>
                      <a:pt x="15" y="555"/>
                    </a:moveTo>
                    <a:lnTo>
                      <a:pt x="15" y="449806"/>
                    </a:lnTo>
                    <a:lnTo>
                      <a:pt x="361875" y="641396"/>
                    </a:lnTo>
                    <a:lnTo>
                      <a:pt x="355067" y="5992"/>
                    </a:lnTo>
                    <a:cubicBezTo>
                      <a:pt x="355067" y="5992"/>
                      <a:pt x="-2703" y="-2164"/>
                      <a:pt x="15" y="555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82B8D6E-F577-BAE5-74AB-48C5FC27ABF1}"/>
                  </a:ext>
                </a:extLst>
              </p:cNvPr>
              <p:cNvSpPr/>
              <p:nvPr/>
            </p:nvSpPr>
            <p:spPr>
              <a:xfrm flipH="1">
                <a:off x="10484705" y="3301242"/>
                <a:ext cx="259682" cy="16571"/>
              </a:xfrm>
              <a:custGeom>
                <a:avLst/>
                <a:gdLst>
                  <a:gd name="connsiteX0" fmla="*/ 0 w 156723"/>
                  <a:gd name="connsiteY0" fmla="*/ 0 h 14726"/>
                  <a:gd name="connsiteX1" fmla="*/ 27763 w 156723"/>
                  <a:gd name="connsiteY1" fmla="*/ 14727 h 14726"/>
                  <a:gd name="connsiteX2" fmla="*/ 120084 w 156723"/>
                  <a:gd name="connsiteY2" fmla="*/ 14077 h 14726"/>
                  <a:gd name="connsiteX3" fmla="*/ 156724 w 156723"/>
                  <a:gd name="connsiteY3" fmla="*/ 0 h 1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14726">
                    <a:moveTo>
                      <a:pt x="0" y="0"/>
                    </a:moveTo>
                    <a:lnTo>
                      <a:pt x="27763" y="14727"/>
                    </a:lnTo>
                    <a:lnTo>
                      <a:pt x="120084" y="14077"/>
                    </a:lnTo>
                    <a:lnTo>
                      <a:pt x="156724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99DB6FE-9B54-958D-05D9-6857FECA529D}"/>
                  </a:ext>
                </a:extLst>
              </p:cNvPr>
              <p:cNvSpPr/>
              <p:nvPr/>
            </p:nvSpPr>
            <p:spPr>
              <a:xfrm flipH="1">
                <a:off x="10576398" y="3329930"/>
                <a:ext cx="88286" cy="88407"/>
              </a:xfrm>
              <a:custGeom>
                <a:avLst/>
                <a:gdLst>
                  <a:gd name="connsiteX0" fmla="*/ 40315 w 53282"/>
                  <a:gd name="connsiteY0" fmla="*/ 75632 h 78563"/>
                  <a:gd name="connsiteX1" fmla="*/ 41651 w 53282"/>
                  <a:gd name="connsiteY1" fmla="*/ 76979 h 78563"/>
                  <a:gd name="connsiteX2" fmla="*/ 40315 w 53282"/>
                  <a:gd name="connsiteY2" fmla="*/ 78563 h 78563"/>
                  <a:gd name="connsiteX3" fmla="*/ 38980 w 53282"/>
                  <a:gd name="connsiteY3" fmla="*/ 76979 h 78563"/>
                  <a:gd name="connsiteX4" fmla="*/ 40315 w 53282"/>
                  <a:gd name="connsiteY4" fmla="*/ 75632 h 78563"/>
                  <a:gd name="connsiteX5" fmla="*/ 6891 w 53282"/>
                  <a:gd name="connsiteY5" fmla="*/ 331 h 78563"/>
                  <a:gd name="connsiteX6" fmla="*/ 7163 w 53282"/>
                  <a:gd name="connsiteY6" fmla="*/ 331 h 78563"/>
                  <a:gd name="connsiteX7" fmla="*/ 14053 w 53282"/>
                  <a:gd name="connsiteY7" fmla="*/ 7222 h 78563"/>
                  <a:gd name="connsiteX8" fmla="*/ 14053 w 53282"/>
                  <a:gd name="connsiteY8" fmla="*/ 53612 h 78563"/>
                  <a:gd name="connsiteX9" fmla="*/ 0 w 53282"/>
                  <a:gd name="connsiteY9" fmla="*/ 53612 h 78563"/>
                  <a:gd name="connsiteX10" fmla="*/ 0 w 53282"/>
                  <a:gd name="connsiteY10" fmla="*/ 7222 h 78563"/>
                  <a:gd name="connsiteX11" fmla="*/ 6891 w 53282"/>
                  <a:gd name="connsiteY11" fmla="*/ 331 h 78563"/>
                  <a:gd name="connsiteX12" fmla="*/ 46120 w 53282"/>
                  <a:gd name="connsiteY12" fmla="*/ 0 h 78563"/>
                  <a:gd name="connsiteX13" fmla="*/ 46392 w 53282"/>
                  <a:gd name="connsiteY13" fmla="*/ 0 h 78563"/>
                  <a:gd name="connsiteX14" fmla="*/ 53282 w 53282"/>
                  <a:gd name="connsiteY14" fmla="*/ 6891 h 78563"/>
                  <a:gd name="connsiteX15" fmla="*/ 53282 w 53282"/>
                  <a:gd name="connsiteY15" fmla="*/ 53281 h 78563"/>
                  <a:gd name="connsiteX16" fmla="*/ 39229 w 53282"/>
                  <a:gd name="connsiteY16" fmla="*/ 53281 h 78563"/>
                  <a:gd name="connsiteX17" fmla="*/ 39229 w 53282"/>
                  <a:gd name="connsiteY17" fmla="*/ 6891 h 78563"/>
                  <a:gd name="connsiteX18" fmla="*/ 46120 w 53282"/>
                  <a:gd name="connsiteY18" fmla="*/ 0 h 78563"/>
                  <a:gd name="connsiteX19" fmla="*/ 26499 w 53282"/>
                  <a:gd name="connsiteY19" fmla="*/ 0 h 78563"/>
                  <a:gd name="connsiteX20" fmla="*/ 26771 w 53282"/>
                  <a:gd name="connsiteY20" fmla="*/ 0 h 78563"/>
                  <a:gd name="connsiteX21" fmla="*/ 33661 w 53282"/>
                  <a:gd name="connsiteY21" fmla="*/ 6891 h 78563"/>
                  <a:gd name="connsiteX22" fmla="*/ 33661 w 53282"/>
                  <a:gd name="connsiteY22" fmla="*/ 53281 h 78563"/>
                  <a:gd name="connsiteX23" fmla="*/ 19608 w 53282"/>
                  <a:gd name="connsiteY23" fmla="*/ 53281 h 78563"/>
                  <a:gd name="connsiteX24" fmla="*/ 19608 w 53282"/>
                  <a:gd name="connsiteY24" fmla="*/ 6891 h 78563"/>
                  <a:gd name="connsiteX25" fmla="*/ 26499 w 53282"/>
                  <a:gd name="connsiteY25" fmla="*/ 0 h 78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3282" h="78563">
                    <a:moveTo>
                      <a:pt x="40315" y="75632"/>
                    </a:moveTo>
                    <a:cubicBezTo>
                      <a:pt x="41048" y="75632"/>
                      <a:pt x="41651" y="76235"/>
                      <a:pt x="41651" y="76979"/>
                    </a:cubicBezTo>
                    <a:cubicBezTo>
                      <a:pt x="41639" y="77712"/>
                      <a:pt x="41048" y="78563"/>
                      <a:pt x="40315" y="78563"/>
                    </a:cubicBezTo>
                    <a:cubicBezTo>
                      <a:pt x="39583" y="78563"/>
                      <a:pt x="38980" y="77724"/>
                      <a:pt x="38980" y="76979"/>
                    </a:cubicBezTo>
                    <a:cubicBezTo>
                      <a:pt x="38980" y="76235"/>
                      <a:pt x="39571" y="75632"/>
                      <a:pt x="40315" y="75632"/>
                    </a:cubicBezTo>
                    <a:close/>
                    <a:moveTo>
                      <a:pt x="6891" y="331"/>
                    </a:moveTo>
                    <a:lnTo>
                      <a:pt x="7163" y="331"/>
                    </a:lnTo>
                    <a:cubicBezTo>
                      <a:pt x="10968" y="331"/>
                      <a:pt x="14053" y="3416"/>
                      <a:pt x="14053" y="7222"/>
                    </a:cubicBezTo>
                    <a:lnTo>
                      <a:pt x="14053" y="53612"/>
                    </a:lnTo>
                    <a:lnTo>
                      <a:pt x="0" y="53612"/>
                    </a:lnTo>
                    <a:lnTo>
                      <a:pt x="0" y="7222"/>
                    </a:lnTo>
                    <a:cubicBezTo>
                      <a:pt x="0" y="3416"/>
                      <a:pt x="3085" y="331"/>
                      <a:pt x="6891" y="331"/>
                    </a:cubicBezTo>
                    <a:close/>
                    <a:moveTo>
                      <a:pt x="46120" y="0"/>
                    </a:moveTo>
                    <a:lnTo>
                      <a:pt x="46392" y="0"/>
                    </a:lnTo>
                    <a:cubicBezTo>
                      <a:pt x="50197" y="0"/>
                      <a:pt x="53282" y="3085"/>
                      <a:pt x="53282" y="6891"/>
                    </a:cubicBezTo>
                    <a:lnTo>
                      <a:pt x="53282" y="53281"/>
                    </a:lnTo>
                    <a:lnTo>
                      <a:pt x="39229" y="53281"/>
                    </a:lnTo>
                    <a:lnTo>
                      <a:pt x="39229" y="6891"/>
                    </a:lnTo>
                    <a:cubicBezTo>
                      <a:pt x="39229" y="3085"/>
                      <a:pt x="42314" y="0"/>
                      <a:pt x="46120" y="0"/>
                    </a:cubicBezTo>
                    <a:close/>
                    <a:moveTo>
                      <a:pt x="26499" y="0"/>
                    </a:moveTo>
                    <a:lnTo>
                      <a:pt x="26771" y="0"/>
                    </a:lnTo>
                    <a:cubicBezTo>
                      <a:pt x="30576" y="0"/>
                      <a:pt x="33661" y="3085"/>
                      <a:pt x="33661" y="6891"/>
                    </a:cubicBezTo>
                    <a:lnTo>
                      <a:pt x="33661" y="53281"/>
                    </a:lnTo>
                    <a:lnTo>
                      <a:pt x="19608" y="53281"/>
                    </a:lnTo>
                    <a:lnTo>
                      <a:pt x="19608" y="6891"/>
                    </a:lnTo>
                    <a:cubicBezTo>
                      <a:pt x="19608" y="3085"/>
                      <a:pt x="22693" y="0"/>
                      <a:pt x="26499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3A22EDE-AA2B-79F3-2C47-71B5079D1FF9}"/>
                  </a:ext>
                </a:extLst>
              </p:cNvPr>
              <p:cNvSpPr/>
              <p:nvPr/>
            </p:nvSpPr>
            <p:spPr>
              <a:xfrm flipH="1">
                <a:off x="10006466" y="2464699"/>
                <a:ext cx="111824" cy="88446"/>
              </a:xfrm>
              <a:custGeom>
                <a:avLst/>
                <a:gdLst>
                  <a:gd name="connsiteX0" fmla="*/ 60326 w 67488"/>
                  <a:gd name="connsiteY0" fmla="*/ 945 h 78598"/>
                  <a:gd name="connsiteX1" fmla="*/ 60598 w 67488"/>
                  <a:gd name="connsiteY1" fmla="*/ 945 h 78598"/>
                  <a:gd name="connsiteX2" fmla="*/ 67488 w 67488"/>
                  <a:gd name="connsiteY2" fmla="*/ 7836 h 78598"/>
                  <a:gd name="connsiteX3" fmla="*/ 67488 w 67488"/>
                  <a:gd name="connsiteY3" fmla="*/ 78598 h 78598"/>
                  <a:gd name="connsiteX4" fmla="*/ 53435 w 67488"/>
                  <a:gd name="connsiteY4" fmla="*/ 78598 h 78598"/>
                  <a:gd name="connsiteX5" fmla="*/ 53435 w 67488"/>
                  <a:gd name="connsiteY5" fmla="*/ 7836 h 78598"/>
                  <a:gd name="connsiteX6" fmla="*/ 60326 w 67488"/>
                  <a:gd name="connsiteY6" fmla="*/ 945 h 78598"/>
                  <a:gd name="connsiteX7" fmla="*/ 32894 w 67488"/>
                  <a:gd name="connsiteY7" fmla="*/ 236 h 78598"/>
                  <a:gd name="connsiteX8" fmla="*/ 33165 w 67488"/>
                  <a:gd name="connsiteY8" fmla="*/ 236 h 78598"/>
                  <a:gd name="connsiteX9" fmla="*/ 40056 w 67488"/>
                  <a:gd name="connsiteY9" fmla="*/ 7127 h 78598"/>
                  <a:gd name="connsiteX10" fmla="*/ 40056 w 67488"/>
                  <a:gd name="connsiteY10" fmla="*/ 77889 h 78598"/>
                  <a:gd name="connsiteX11" fmla="*/ 26003 w 67488"/>
                  <a:gd name="connsiteY11" fmla="*/ 77889 h 78598"/>
                  <a:gd name="connsiteX12" fmla="*/ 26003 w 67488"/>
                  <a:gd name="connsiteY12" fmla="*/ 7127 h 78598"/>
                  <a:gd name="connsiteX13" fmla="*/ 32894 w 67488"/>
                  <a:gd name="connsiteY13" fmla="*/ 236 h 78598"/>
                  <a:gd name="connsiteX14" fmla="*/ 6891 w 67488"/>
                  <a:gd name="connsiteY14" fmla="*/ 0 h 78598"/>
                  <a:gd name="connsiteX15" fmla="*/ 7163 w 67488"/>
                  <a:gd name="connsiteY15" fmla="*/ 0 h 78598"/>
                  <a:gd name="connsiteX16" fmla="*/ 14053 w 67488"/>
                  <a:gd name="connsiteY16" fmla="*/ 6891 h 78598"/>
                  <a:gd name="connsiteX17" fmla="*/ 14053 w 67488"/>
                  <a:gd name="connsiteY17" fmla="*/ 77653 h 78598"/>
                  <a:gd name="connsiteX18" fmla="*/ 0 w 67488"/>
                  <a:gd name="connsiteY18" fmla="*/ 77653 h 78598"/>
                  <a:gd name="connsiteX19" fmla="*/ 0 w 67488"/>
                  <a:gd name="connsiteY19" fmla="*/ 6891 h 78598"/>
                  <a:gd name="connsiteX20" fmla="*/ 6891 w 67488"/>
                  <a:gd name="connsiteY20" fmla="*/ 0 h 7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7488" h="78598">
                    <a:moveTo>
                      <a:pt x="60326" y="945"/>
                    </a:moveTo>
                    <a:lnTo>
                      <a:pt x="60598" y="945"/>
                    </a:lnTo>
                    <a:cubicBezTo>
                      <a:pt x="64403" y="945"/>
                      <a:pt x="67488" y="4030"/>
                      <a:pt x="67488" y="7836"/>
                    </a:cubicBezTo>
                    <a:lnTo>
                      <a:pt x="67488" y="78598"/>
                    </a:lnTo>
                    <a:lnTo>
                      <a:pt x="53435" y="78598"/>
                    </a:lnTo>
                    <a:lnTo>
                      <a:pt x="53435" y="7836"/>
                    </a:lnTo>
                    <a:cubicBezTo>
                      <a:pt x="53435" y="4030"/>
                      <a:pt x="56520" y="945"/>
                      <a:pt x="60326" y="945"/>
                    </a:cubicBezTo>
                    <a:close/>
                    <a:moveTo>
                      <a:pt x="32894" y="236"/>
                    </a:moveTo>
                    <a:lnTo>
                      <a:pt x="33165" y="236"/>
                    </a:lnTo>
                    <a:cubicBezTo>
                      <a:pt x="36971" y="236"/>
                      <a:pt x="40056" y="3321"/>
                      <a:pt x="40056" y="7127"/>
                    </a:cubicBezTo>
                    <a:lnTo>
                      <a:pt x="40056" y="77889"/>
                    </a:lnTo>
                    <a:lnTo>
                      <a:pt x="26003" y="77889"/>
                    </a:lnTo>
                    <a:lnTo>
                      <a:pt x="26003" y="7127"/>
                    </a:lnTo>
                    <a:cubicBezTo>
                      <a:pt x="26003" y="3321"/>
                      <a:pt x="29088" y="236"/>
                      <a:pt x="32894" y="236"/>
                    </a:cubicBezTo>
                    <a:close/>
                    <a:moveTo>
                      <a:pt x="6891" y="0"/>
                    </a:moveTo>
                    <a:lnTo>
                      <a:pt x="7163" y="0"/>
                    </a:lnTo>
                    <a:cubicBezTo>
                      <a:pt x="10968" y="0"/>
                      <a:pt x="14053" y="3085"/>
                      <a:pt x="14053" y="6891"/>
                    </a:cubicBezTo>
                    <a:lnTo>
                      <a:pt x="14053" y="77653"/>
                    </a:lnTo>
                    <a:lnTo>
                      <a:pt x="0" y="77653"/>
                    </a:lnTo>
                    <a:lnTo>
                      <a:pt x="0" y="6891"/>
                    </a:lnTo>
                    <a:cubicBezTo>
                      <a:pt x="0" y="3085"/>
                      <a:pt x="3085" y="0"/>
                      <a:pt x="6891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65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5C98795-5E30-AC02-E118-16988014BD21}"/>
                  </a:ext>
                </a:extLst>
              </p:cNvPr>
              <p:cNvSpPr/>
              <p:nvPr/>
            </p:nvSpPr>
            <p:spPr>
              <a:xfrm flipH="1">
                <a:off x="9417614" y="3433698"/>
                <a:ext cx="186987" cy="19338"/>
              </a:xfrm>
              <a:custGeom>
                <a:avLst/>
                <a:gdLst>
                  <a:gd name="connsiteX0" fmla="*/ 0 w 112850"/>
                  <a:gd name="connsiteY0" fmla="*/ 0 h 17185"/>
                  <a:gd name="connsiteX1" fmla="*/ 18320 w 112850"/>
                  <a:gd name="connsiteY1" fmla="*/ 17185 h 17185"/>
                  <a:gd name="connsiteX2" fmla="*/ 99837 w 112850"/>
                  <a:gd name="connsiteY2" fmla="*/ 17185 h 17185"/>
                  <a:gd name="connsiteX3" fmla="*/ 112851 w 112850"/>
                  <a:gd name="connsiteY3" fmla="*/ 0 h 1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850" h="17185">
                    <a:moveTo>
                      <a:pt x="0" y="0"/>
                    </a:moveTo>
                    <a:lnTo>
                      <a:pt x="18320" y="17185"/>
                    </a:lnTo>
                    <a:lnTo>
                      <a:pt x="99837" y="17185"/>
                    </a:lnTo>
                    <a:lnTo>
                      <a:pt x="112851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992CB20-55EA-FE76-6731-3B38D58FEAC1}"/>
                  </a:ext>
                </a:extLst>
              </p:cNvPr>
              <p:cNvSpPr/>
              <p:nvPr/>
            </p:nvSpPr>
            <p:spPr>
              <a:xfrm flipH="1">
                <a:off x="9284032" y="3359071"/>
                <a:ext cx="259662" cy="607034"/>
              </a:xfrm>
              <a:custGeom>
                <a:avLst/>
                <a:gdLst>
                  <a:gd name="connsiteX0" fmla="*/ 80832 w 156711"/>
                  <a:gd name="connsiteY0" fmla="*/ 0 h 539443"/>
                  <a:gd name="connsiteX1" fmla="*/ 0 w 156711"/>
                  <a:gd name="connsiteY1" fmla="*/ 539444 h 539443"/>
                  <a:gd name="connsiteX2" fmla="*/ 156712 w 156711"/>
                  <a:gd name="connsiteY2" fmla="*/ 539444 h 539443"/>
                  <a:gd name="connsiteX3" fmla="*/ 80832 w 156711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11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12" y="539444"/>
                    </a:lnTo>
                    <a:cubicBezTo>
                      <a:pt x="156712" y="539432"/>
                      <a:pt x="80832" y="493242"/>
                      <a:pt x="80832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8F39302-2AD3-5435-C5E9-BA863C86D0F6}"/>
                  </a:ext>
                </a:extLst>
              </p:cNvPr>
              <p:cNvSpPr/>
              <p:nvPr/>
            </p:nvSpPr>
            <p:spPr>
              <a:xfrm flipH="1">
                <a:off x="9320124" y="3985285"/>
                <a:ext cx="183109" cy="1113001"/>
              </a:xfrm>
              <a:custGeom>
                <a:avLst/>
                <a:gdLst>
                  <a:gd name="connsiteX0" fmla="*/ 0 w 110510"/>
                  <a:gd name="connsiteY0" fmla="*/ 12682 h 989073"/>
                  <a:gd name="connsiteX1" fmla="*/ 0 w 110510"/>
                  <a:gd name="connsiteY1" fmla="*/ 940165 h 989073"/>
                  <a:gd name="connsiteX2" fmla="*/ 94200 w 110510"/>
                  <a:gd name="connsiteY2" fmla="*/ 989073 h 989073"/>
                  <a:gd name="connsiteX3" fmla="*/ 72464 w 110510"/>
                  <a:gd name="connsiteY3" fmla="*/ 143108 h 989073"/>
                  <a:gd name="connsiteX4" fmla="*/ 110510 w 110510"/>
                  <a:gd name="connsiteY4" fmla="*/ 105062 h 989073"/>
                  <a:gd name="connsiteX5" fmla="*/ 106882 w 110510"/>
                  <a:gd name="connsiteY5" fmla="*/ 16299 h 989073"/>
                  <a:gd name="connsiteX6" fmla="*/ 65219 w 110510"/>
                  <a:gd name="connsiteY6" fmla="*/ 16299 h 989073"/>
                  <a:gd name="connsiteX7" fmla="*/ 65219 w 110510"/>
                  <a:gd name="connsiteY7" fmla="*/ 0 h 989073"/>
                  <a:gd name="connsiteX8" fmla="*/ 0 w 110510"/>
                  <a:gd name="connsiteY8" fmla="*/ 12682 h 989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510" h="989073">
                    <a:moveTo>
                      <a:pt x="0" y="12682"/>
                    </a:moveTo>
                    <a:lnTo>
                      <a:pt x="0" y="940165"/>
                    </a:lnTo>
                    <a:lnTo>
                      <a:pt x="94200" y="989073"/>
                    </a:lnTo>
                    <a:lnTo>
                      <a:pt x="72464" y="143108"/>
                    </a:lnTo>
                    <a:lnTo>
                      <a:pt x="110510" y="105062"/>
                    </a:lnTo>
                    <a:lnTo>
                      <a:pt x="106882" y="16299"/>
                    </a:lnTo>
                    <a:lnTo>
                      <a:pt x="65219" y="16299"/>
                    </a:lnTo>
                    <a:lnTo>
                      <a:pt x="65219" y="0"/>
                    </a:lnTo>
                    <a:cubicBezTo>
                      <a:pt x="65207" y="0"/>
                      <a:pt x="5437" y="12682"/>
                      <a:pt x="0" y="1268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8A7F68-8E98-22EB-1A0B-21939A9917EA}"/>
                  </a:ext>
                </a:extLst>
              </p:cNvPr>
              <p:cNvSpPr/>
              <p:nvPr/>
            </p:nvSpPr>
            <p:spPr>
              <a:xfrm flipH="1">
                <a:off x="9284032" y="3966092"/>
                <a:ext cx="259662" cy="37546"/>
              </a:xfrm>
              <a:custGeom>
                <a:avLst/>
                <a:gdLst>
                  <a:gd name="connsiteX0" fmla="*/ 0 w 156711"/>
                  <a:gd name="connsiteY0" fmla="*/ 0 h 33365"/>
                  <a:gd name="connsiteX1" fmla="*/ 24419 w 156711"/>
                  <a:gd name="connsiteY1" fmla="*/ 29737 h 33365"/>
                  <a:gd name="connsiteX2" fmla="*/ 131301 w 156711"/>
                  <a:gd name="connsiteY2" fmla="*/ 33366 h 33365"/>
                  <a:gd name="connsiteX3" fmla="*/ 156712 w 156711"/>
                  <a:gd name="connsiteY3" fmla="*/ 0 h 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11" h="33365">
                    <a:moveTo>
                      <a:pt x="0" y="0"/>
                    </a:moveTo>
                    <a:lnTo>
                      <a:pt x="24419" y="29737"/>
                    </a:lnTo>
                    <a:lnTo>
                      <a:pt x="131301" y="33366"/>
                    </a:lnTo>
                    <a:lnTo>
                      <a:pt x="156712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2B0E70-2329-35EF-9246-88916C560637}"/>
                  </a:ext>
                </a:extLst>
              </p:cNvPr>
              <p:cNvSpPr/>
              <p:nvPr/>
            </p:nvSpPr>
            <p:spPr>
              <a:xfrm flipH="1">
                <a:off x="9641733" y="3056239"/>
                <a:ext cx="352432" cy="27863"/>
              </a:xfrm>
              <a:custGeom>
                <a:avLst/>
                <a:gdLst>
                  <a:gd name="connsiteX0" fmla="*/ 212700 w 212699"/>
                  <a:gd name="connsiteY0" fmla="*/ 272 h 24761"/>
                  <a:gd name="connsiteX1" fmla="*/ 0 w 212699"/>
                  <a:gd name="connsiteY1" fmla="*/ 0 h 24761"/>
                  <a:gd name="connsiteX2" fmla="*/ 3640 w 212699"/>
                  <a:gd name="connsiteY2" fmla="*/ 24761 h 24761"/>
                  <a:gd name="connsiteX3" fmla="*/ 212026 w 212699"/>
                  <a:gd name="connsiteY3" fmla="*/ 24761 h 2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2699" h="24761">
                    <a:moveTo>
                      <a:pt x="212700" y="272"/>
                    </a:moveTo>
                    <a:lnTo>
                      <a:pt x="0" y="0"/>
                    </a:lnTo>
                    <a:lnTo>
                      <a:pt x="3640" y="24761"/>
                    </a:lnTo>
                    <a:lnTo>
                      <a:pt x="212026" y="24761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3FBC3AB-A4A6-C010-EF15-41BD4637E729}"/>
                  </a:ext>
                </a:extLst>
              </p:cNvPr>
              <p:cNvSpPr/>
              <p:nvPr/>
            </p:nvSpPr>
            <p:spPr>
              <a:xfrm flipH="1">
                <a:off x="9706908" y="3109972"/>
                <a:ext cx="217069" cy="167994"/>
              </a:xfrm>
              <a:custGeom>
                <a:avLst/>
                <a:gdLst>
                  <a:gd name="connsiteX0" fmla="*/ 20908 w 131005"/>
                  <a:gd name="connsiteY0" fmla="*/ 3049 h 149289"/>
                  <a:gd name="connsiteX1" fmla="*/ 21747 w 131005"/>
                  <a:gd name="connsiteY1" fmla="*/ 3049 h 149289"/>
                  <a:gd name="connsiteX2" fmla="*/ 42656 w 131005"/>
                  <a:gd name="connsiteY2" fmla="*/ 23957 h 149289"/>
                  <a:gd name="connsiteX3" fmla="*/ 42656 w 131005"/>
                  <a:gd name="connsiteY3" fmla="*/ 149289 h 149289"/>
                  <a:gd name="connsiteX4" fmla="*/ 0 w 131005"/>
                  <a:gd name="connsiteY4" fmla="*/ 149289 h 149289"/>
                  <a:gd name="connsiteX5" fmla="*/ 0 w 131005"/>
                  <a:gd name="connsiteY5" fmla="*/ 23957 h 149289"/>
                  <a:gd name="connsiteX6" fmla="*/ 20908 w 131005"/>
                  <a:gd name="connsiteY6" fmla="*/ 3049 h 149289"/>
                  <a:gd name="connsiteX7" fmla="*/ 109269 w 131005"/>
                  <a:gd name="connsiteY7" fmla="*/ 0 h 149289"/>
                  <a:gd name="connsiteX8" fmla="*/ 110097 w 131005"/>
                  <a:gd name="connsiteY8" fmla="*/ 0 h 149289"/>
                  <a:gd name="connsiteX9" fmla="*/ 131005 w 131005"/>
                  <a:gd name="connsiteY9" fmla="*/ 20908 h 149289"/>
                  <a:gd name="connsiteX10" fmla="*/ 131005 w 131005"/>
                  <a:gd name="connsiteY10" fmla="*/ 146240 h 149289"/>
                  <a:gd name="connsiteX11" fmla="*/ 88361 w 131005"/>
                  <a:gd name="connsiteY11" fmla="*/ 146240 h 149289"/>
                  <a:gd name="connsiteX12" fmla="*/ 88361 w 131005"/>
                  <a:gd name="connsiteY12" fmla="*/ 20908 h 149289"/>
                  <a:gd name="connsiteX13" fmla="*/ 109269 w 131005"/>
                  <a:gd name="connsiteY13" fmla="*/ 0 h 149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005" h="149289">
                    <a:moveTo>
                      <a:pt x="20908" y="3049"/>
                    </a:moveTo>
                    <a:lnTo>
                      <a:pt x="21747" y="3049"/>
                    </a:lnTo>
                    <a:cubicBezTo>
                      <a:pt x="33295" y="3049"/>
                      <a:pt x="42656" y="12410"/>
                      <a:pt x="42656" y="23957"/>
                    </a:cubicBezTo>
                    <a:lnTo>
                      <a:pt x="42656" y="149289"/>
                    </a:lnTo>
                    <a:lnTo>
                      <a:pt x="0" y="149289"/>
                    </a:lnTo>
                    <a:lnTo>
                      <a:pt x="0" y="23957"/>
                    </a:lnTo>
                    <a:cubicBezTo>
                      <a:pt x="0" y="12410"/>
                      <a:pt x="9361" y="3049"/>
                      <a:pt x="20908" y="3049"/>
                    </a:cubicBezTo>
                    <a:close/>
                    <a:moveTo>
                      <a:pt x="109269" y="0"/>
                    </a:moveTo>
                    <a:lnTo>
                      <a:pt x="110097" y="0"/>
                    </a:lnTo>
                    <a:cubicBezTo>
                      <a:pt x="121644" y="0"/>
                      <a:pt x="131005" y="9361"/>
                      <a:pt x="131005" y="20908"/>
                    </a:cubicBezTo>
                    <a:lnTo>
                      <a:pt x="131005" y="146240"/>
                    </a:lnTo>
                    <a:lnTo>
                      <a:pt x="88361" y="146240"/>
                    </a:lnTo>
                    <a:lnTo>
                      <a:pt x="88361" y="20908"/>
                    </a:lnTo>
                    <a:cubicBezTo>
                      <a:pt x="88361" y="9361"/>
                      <a:pt x="97722" y="0"/>
                      <a:pt x="109269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5B62608-4994-EF9F-35FB-72F66902DF6B}"/>
                  </a:ext>
                </a:extLst>
              </p:cNvPr>
              <p:cNvSpPr/>
              <p:nvPr/>
            </p:nvSpPr>
            <p:spPr>
              <a:xfrm flipH="1">
                <a:off x="8728572" y="4359288"/>
                <a:ext cx="1859870" cy="2498713"/>
              </a:xfrm>
              <a:custGeom>
                <a:avLst/>
                <a:gdLst>
                  <a:gd name="connsiteX0" fmla="*/ 341721 w 1859870"/>
                  <a:gd name="connsiteY0" fmla="*/ 0 h 2498713"/>
                  <a:gd name="connsiteX1" fmla="*/ 313989 w 1859870"/>
                  <a:gd name="connsiteY1" fmla="*/ 45727 h 2498713"/>
                  <a:gd name="connsiteX2" fmla="*/ 214973 w 1859870"/>
                  <a:gd name="connsiteY2" fmla="*/ 69933 h 2498713"/>
                  <a:gd name="connsiteX3" fmla="*/ 154128 w 1859870"/>
                  <a:gd name="connsiteY3" fmla="*/ 142259 h 2498713"/>
                  <a:gd name="connsiteX4" fmla="*/ 0 w 1859870"/>
                  <a:gd name="connsiteY4" fmla="*/ 142259 h 2498713"/>
                  <a:gd name="connsiteX5" fmla="*/ 28964 w 1859870"/>
                  <a:gd name="connsiteY5" fmla="*/ 272215 h 2498713"/>
                  <a:gd name="connsiteX6" fmla="*/ 570989 w 1859870"/>
                  <a:gd name="connsiteY6" fmla="*/ 445224 h 2498713"/>
                  <a:gd name="connsiteX7" fmla="*/ 600267 w 1859870"/>
                  <a:gd name="connsiteY7" fmla="*/ 632225 h 2498713"/>
                  <a:gd name="connsiteX8" fmla="*/ 1092393 w 1859870"/>
                  <a:gd name="connsiteY8" fmla="*/ 779445 h 2498713"/>
                  <a:gd name="connsiteX9" fmla="*/ 1244717 w 1859870"/>
                  <a:gd name="connsiteY9" fmla="*/ 954503 h 2498713"/>
                  <a:gd name="connsiteX10" fmla="*/ 283909 w 1859870"/>
                  <a:gd name="connsiteY10" fmla="*/ 1698543 h 2498713"/>
                  <a:gd name="connsiteX11" fmla="*/ 858052 w 1859870"/>
                  <a:gd name="connsiteY11" fmla="*/ 2004913 h 2498713"/>
                  <a:gd name="connsiteX12" fmla="*/ 17423 w 1859870"/>
                  <a:gd name="connsiteY12" fmla="*/ 2498713 h 2498713"/>
                  <a:gd name="connsiteX13" fmla="*/ 1495547 w 1859870"/>
                  <a:gd name="connsiteY13" fmla="*/ 2498713 h 2498713"/>
                  <a:gd name="connsiteX14" fmla="*/ 1859870 w 1859870"/>
                  <a:gd name="connsiteY14" fmla="*/ 2172016 h 2498713"/>
                  <a:gd name="connsiteX15" fmla="*/ 717438 w 1859870"/>
                  <a:gd name="connsiteY15" fmla="*/ 1634875 h 2498713"/>
                  <a:gd name="connsiteX16" fmla="*/ 699871 w 1859870"/>
                  <a:gd name="connsiteY16" fmla="*/ 1507565 h 2498713"/>
                  <a:gd name="connsiteX17" fmla="*/ 1817197 w 1859870"/>
                  <a:gd name="connsiteY17" fmla="*/ 760639 h 2498713"/>
                  <a:gd name="connsiteX18" fmla="*/ 1379866 w 1859870"/>
                  <a:gd name="connsiteY18" fmla="*/ 509824 h 2498713"/>
                  <a:gd name="connsiteX19" fmla="*/ 526299 w 1859870"/>
                  <a:gd name="connsiteY19" fmla="*/ 142259 h 2498713"/>
                  <a:gd name="connsiteX20" fmla="*/ 522399 w 1859870"/>
                  <a:gd name="connsiteY20" fmla="*/ 142259 h 2498713"/>
                  <a:gd name="connsiteX21" fmla="*/ 531862 w 1859870"/>
                  <a:gd name="connsiteY21" fmla="*/ 78006 h 2498713"/>
                  <a:gd name="connsiteX22" fmla="*/ 448669 w 1859870"/>
                  <a:gd name="connsiteY22" fmla="*/ 5374 h 249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859870" h="2498713">
                    <a:moveTo>
                      <a:pt x="341721" y="0"/>
                    </a:moveTo>
                    <a:lnTo>
                      <a:pt x="313989" y="45727"/>
                    </a:lnTo>
                    <a:lnTo>
                      <a:pt x="214973" y="69933"/>
                    </a:lnTo>
                    <a:lnTo>
                      <a:pt x="154128" y="142259"/>
                    </a:lnTo>
                    <a:lnTo>
                      <a:pt x="0" y="142259"/>
                    </a:lnTo>
                    <a:lnTo>
                      <a:pt x="28964" y="272215"/>
                    </a:lnTo>
                    <a:lnTo>
                      <a:pt x="570989" y="445224"/>
                    </a:lnTo>
                    <a:lnTo>
                      <a:pt x="600267" y="632225"/>
                    </a:lnTo>
                    <a:lnTo>
                      <a:pt x="1092393" y="779445"/>
                    </a:lnTo>
                    <a:lnTo>
                      <a:pt x="1244717" y="954503"/>
                    </a:lnTo>
                    <a:lnTo>
                      <a:pt x="283909" y="1698543"/>
                    </a:lnTo>
                    <a:lnTo>
                      <a:pt x="858052" y="2004913"/>
                    </a:lnTo>
                    <a:lnTo>
                      <a:pt x="17423" y="2498713"/>
                    </a:lnTo>
                    <a:lnTo>
                      <a:pt x="1495547" y="2498713"/>
                    </a:lnTo>
                    <a:lnTo>
                      <a:pt x="1859870" y="2172016"/>
                    </a:lnTo>
                    <a:lnTo>
                      <a:pt x="717438" y="1634875"/>
                    </a:lnTo>
                    <a:lnTo>
                      <a:pt x="699871" y="1507565"/>
                    </a:lnTo>
                    <a:lnTo>
                      <a:pt x="1817197" y="760639"/>
                    </a:lnTo>
                    <a:lnTo>
                      <a:pt x="1379866" y="509824"/>
                    </a:lnTo>
                    <a:lnTo>
                      <a:pt x="526299" y="142259"/>
                    </a:lnTo>
                    <a:lnTo>
                      <a:pt x="522399" y="142259"/>
                    </a:lnTo>
                    <a:lnTo>
                      <a:pt x="531862" y="78006"/>
                    </a:lnTo>
                    <a:lnTo>
                      <a:pt x="448669" y="5374"/>
                    </a:lnTo>
                    <a:close/>
                  </a:path>
                </a:pathLst>
              </a:custGeom>
              <a:solidFill>
                <a:srgbClr val="FFE4B7"/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408AB3A-A612-DC69-10DC-274E71F3046C}"/>
                  </a:ext>
                </a:extLst>
              </p:cNvPr>
              <p:cNvSpPr/>
              <p:nvPr/>
            </p:nvSpPr>
            <p:spPr>
              <a:xfrm flipH="1">
                <a:off x="9368144" y="4165117"/>
                <a:ext cx="681660" cy="640006"/>
              </a:xfrm>
              <a:custGeom>
                <a:avLst/>
                <a:gdLst>
                  <a:gd name="connsiteX0" fmla="*/ 214887 w 411394"/>
                  <a:gd name="connsiteY0" fmla="*/ 266442 h 568744"/>
                  <a:gd name="connsiteX1" fmla="*/ 296003 w 411394"/>
                  <a:gd name="connsiteY1" fmla="*/ 347558 h 568744"/>
                  <a:gd name="connsiteX2" fmla="*/ 296003 w 411394"/>
                  <a:gd name="connsiteY2" fmla="*/ 494247 h 568744"/>
                  <a:gd name="connsiteX3" fmla="*/ 292083 w 411394"/>
                  <a:gd name="connsiteY3" fmla="*/ 492318 h 568744"/>
                  <a:gd name="connsiteX4" fmla="*/ 411394 w 411394"/>
                  <a:gd name="connsiteY4" fmla="*/ 568744 h 568744"/>
                  <a:gd name="connsiteX5" fmla="*/ 288355 w 411394"/>
                  <a:gd name="connsiteY5" fmla="*/ 563236 h 568744"/>
                  <a:gd name="connsiteX6" fmla="*/ 0 w 411394"/>
                  <a:gd name="connsiteY6" fmla="*/ 305221 h 568744"/>
                  <a:gd name="connsiteX7" fmla="*/ 133328 w 411394"/>
                  <a:gd name="connsiteY7" fmla="*/ 390626 h 568744"/>
                  <a:gd name="connsiteX8" fmla="*/ 133771 w 411394"/>
                  <a:gd name="connsiteY8" fmla="*/ 347558 h 568744"/>
                  <a:gd name="connsiteX9" fmla="*/ 214887 w 411394"/>
                  <a:gd name="connsiteY9" fmla="*/ 266442 h 568744"/>
                  <a:gd name="connsiteX10" fmla="*/ 321048 w 411394"/>
                  <a:gd name="connsiteY10" fmla="*/ 8687 h 568744"/>
                  <a:gd name="connsiteX11" fmla="*/ 321899 w 411394"/>
                  <a:gd name="connsiteY11" fmla="*/ 8687 h 568744"/>
                  <a:gd name="connsiteX12" fmla="*/ 343198 w 411394"/>
                  <a:gd name="connsiteY12" fmla="*/ 29985 h 568744"/>
                  <a:gd name="connsiteX13" fmla="*/ 343198 w 411394"/>
                  <a:gd name="connsiteY13" fmla="*/ 178955 h 568744"/>
                  <a:gd name="connsiteX14" fmla="*/ 343186 w 411394"/>
                  <a:gd name="connsiteY14" fmla="*/ 178955 h 568744"/>
                  <a:gd name="connsiteX15" fmla="*/ 299750 w 411394"/>
                  <a:gd name="connsiteY15" fmla="*/ 178955 h 568744"/>
                  <a:gd name="connsiteX16" fmla="*/ 299750 w 411394"/>
                  <a:gd name="connsiteY16" fmla="*/ 29985 h 568744"/>
                  <a:gd name="connsiteX17" fmla="*/ 321048 w 411394"/>
                  <a:gd name="connsiteY17" fmla="*/ 8687 h 568744"/>
                  <a:gd name="connsiteX18" fmla="*/ 107356 w 411394"/>
                  <a:gd name="connsiteY18" fmla="*/ 1738 h 568744"/>
                  <a:gd name="connsiteX19" fmla="*/ 108207 w 411394"/>
                  <a:gd name="connsiteY19" fmla="*/ 1738 h 568744"/>
                  <a:gd name="connsiteX20" fmla="*/ 129506 w 411394"/>
                  <a:gd name="connsiteY20" fmla="*/ 23036 h 568744"/>
                  <a:gd name="connsiteX21" fmla="*/ 129506 w 411394"/>
                  <a:gd name="connsiteY21" fmla="*/ 172007 h 568744"/>
                  <a:gd name="connsiteX22" fmla="*/ 129494 w 411394"/>
                  <a:gd name="connsiteY22" fmla="*/ 172007 h 568744"/>
                  <a:gd name="connsiteX23" fmla="*/ 86058 w 411394"/>
                  <a:gd name="connsiteY23" fmla="*/ 172007 h 568744"/>
                  <a:gd name="connsiteX24" fmla="*/ 86058 w 411394"/>
                  <a:gd name="connsiteY24" fmla="*/ 23036 h 568744"/>
                  <a:gd name="connsiteX25" fmla="*/ 107356 w 411394"/>
                  <a:gd name="connsiteY25" fmla="*/ 1738 h 568744"/>
                  <a:gd name="connsiteX26" fmla="*/ 215076 w 411394"/>
                  <a:gd name="connsiteY26" fmla="*/ 0 h 568744"/>
                  <a:gd name="connsiteX27" fmla="*/ 215928 w 411394"/>
                  <a:gd name="connsiteY27" fmla="*/ 0 h 568744"/>
                  <a:gd name="connsiteX28" fmla="*/ 237226 w 411394"/>
                  <a:gd name="connsiteY28" fmla="*/ 21298 h 568744"/>
                  <a:gd name="connsiteX29" fmla="*/ 237226 w 411394"/>
                  <a:gd name="connsiteY29" fmla="*/ 170269 h 568744"/>
                  <a:gd name="connsiteX30" fmla="*/ 237214 w 411394"/>
                  <a:gd name="connsiteY30" fmla="*/ 170269 h 568744"/>
                  <a:gd name="connsiteX31" fmla="*/ 193778 w 411394"/>
                  <a:gd name="connsiteY31" fmla="*/ 170269 h 568744"/>
                  <a:gd name="connsiteX32" fmla="*/ 193778 w 411394"/>
                  <a:gd name="connsiteY32" fmla="*/ 21298 h 568744"/>
                  <a:gd name="connsiteX33" fmla="*/ 215076 w 411394"/>
                  <a:gd name="connsiteY33" fmla="*/ 0 h 568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11394" h="568744">
                    <a:moveTo>
                      <a:pt x="214887" y="266442"/>
                    </a:moveTo>
                    <a:cubicBezTo>
                      <a:pt x="259682" y="266442"/>
                      <a:pt x="296003" y="302763"/>
                      <a:pt x="296003" y="347558"/>
                    </a:cubicBezTo>
                    <a:lnTo>
                      <a:pt x="296003" y="494247"/>
                    </a:lnTo>
                    <a:lnTo>
                      <a:pt x="292083" y="492318"/>
                    </a:lnTo>
                    <a:lnTo>
                      <a:pt x="411394" y="568744"/>
                    </a:lnTo>
                    <a:lnTo>
                      <a:pt x="288355" y="563236"/>
                    </a:lnTo>
                    <a:lnTo>
                      <a:pt x="0" y="305221"/>
                    </a:lnTo>
                    <a:lnTo>
                      <a:pt x="133328" y="390626"/>
                    </a:lnTo>
                    <a:lnTo>
                      <a:pt x="133771" y="347558"/>
                    </a:lnTo>
                    <a:cubicBezTo>
                      <a:pt x="133771" y="302763"/>
                      <a:pt x="170092" y="266442"/>
                      <a:pt x="214887" y="266442"/>
                    </a:cubicBezTo>
                    <a:close/>
                    <a:moveTo>
                      <a:pt x="321048" y="8687"/>
                    </a:moveTo>
                    <a:lnTo>
                      <a:pt x="321899" y="8687"/>
                    </a:lnTo>
                    <a:cubicBezTo>
                      <a:pt x="333660" y="8687"/>
                      <a:pt x="343198" y="18225"/>
                      <a:pt x="343198" y="29985"/>
                    </a:cubicBezTo>
                    <a:lnTo>
                      <a:pt x="343198" y="178955"/>
                    </a:lnTo>
                    <a:lnTo>
                      <a:pt x="343186" y="178955"/>
                    </a:lnTo>
                    <a:lnTo>
                      <a:pt x="299750" y="178955"/>
                    </a:lnTo>
                    <a:lnTo>
                      <a:pt x="299750" y="29985"/>
                    </a:lnTo>
                    <a:cubicBezTo>
                      <a:pt x="299750" y="18225"/>
                      <a:pt x="309288" y="8687"/>
                      <a:pt x="321048" y="8687"/>
                    </a:cubicBezTo>
                    <a:close/>
                    <a:moveTo>
                      <a:pt x="107356" y="1738"/>
                    </a:moveTo>
                    <a:lnTo>
                      <a:pt x="108207" y="1738"/>
                    </a:lnTo>
                    <a:cubicBezTo>
                      <a:pt x="119967" y="1738"/>
                      <a:pt x="129506" y="11276"/>
                      <a:pt x="129506" y="23036"/>
                    </a:cubicBezTo>
                    <a:lnTo>
                      <a:pt x="129506" y="172007"/>
                    </a:lnTo>
                    <a:lnTo>
                      <a:pt x="129494" y="172007"/>
                    </a:lnTo>
                    <a:lnTo>
                      <a:pt x="86058" y="172007"/>
                    </a:lnTo>
                    <a:lnTo>
                      <a:pt x="86058" y="23036"/>
                    </a:lnTo>
                    <a:cubicBezTo>
                      <a:pt x="86058" y="11276"/>
                      <a:pt x="95596" y="1738"/>
                      <a:pt x="107356" y="1738"/>
                    </a:cubicBezTo>
                    <a:close/>
                    <a:moveTo>
                      <a:pt x="215076" y="0"/>
                    </a:moveTo>
                    <a:lnTo>
                      <a:pt x="215928" y="0"/>
                    </a:lnTo>
                    <a:cubicBezTo>
                      <a:pt x="227688" y="0"/>
                      <a:pt x="237226" y="9538"/>
                      <a:pt x="237226" y="21298"/>
                    </a:cubicBezTo>
                    <a:lnTo>
                      <a:pt x="237226" y="170269"/>
                    </a:lnTo>
                    <a:lnTo>
                      <a:pt x="237214" y="170269"/>
                    </a:lnTo>
                    <a:lnTo>
                      <a:pt x="193778" y="170269"/>
                    </a:lnTo>
                    <a:lnTo>
                      <a:pt x="193778" y="21298"/>
                    </a:lnTo>
                    <a:cubicBezTo>
                      <a:pt x="193778" y="9538"/>
                      <a:pt x="203304" y="0"/>
                      <a:pt x="215076" y="0"/>
                    </a:cubicBezTo>
                    <a:close/>
                  </a:path>
                </a:pathLst>
              </a:custGeom>
              <a:solidFill>
                <a:srgbClr val="FFE9C6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B3AAEE-55EF-99FB-F85F-E593A27FAB08}"/>
                  </a:ext>
                </a:extLst>
              </p:cNvPr>
              <p:cNvSpPr/>
              <p:nvPr/>
            </p:nvSpPr>
            <p:spPr>
              <a:xfrm flipH="1">
                <a:off x="8960522" y="4794669"/>
                <a:ext cx="419704" cy="276219"/>
              </a:xfrm>
              <a:custGeom>
                <a:avLst/>
                <a:gdLst>
                  <a:gd name="connsiteX0" fmla="*/ 226824 w 253299"/>
                  <a:gd name="connsiteY0" fmla="*/ 171167 h 245463"/>
                  <a:gd name="connsiteX1" fmla="*/ 241350 w 253299"/>
                  <a:gd name="connsiteY1" fmla="*/ 183979 h 245463"/>
                  <a:gd name="connsiteX2" fmla="*/ 253299 w 253299"/>
                  <a:gd name="connsiteY2" fmla="*/ 245463 h 245463"/>
                  <a:gd name="connsiteX3" fmla="*/ 227687 w 253299"/>
                  <a:gd name="connsiteY3" fmla="*/ 233514 h 245463"/>
                  <a:gd name="connsiteX4" fmla="*/ 0 w 253299"/>
                  <a:gd name="connsiteY4" fmla="*/ 0 h 245463"/>
                  <a:gd name="connsiteX5" fmla="*/ 103596 w 253299"/>
                  <a:gd name="connsiteY5" fmla="*/ 66152 h 245463"/>
                  <a:gd name="connsiteX6" fmla="*/ 195999 w 253299"/>
                  <a:gd name="connsiteY6" fmla="*/ 138699 h 245463"/>
                  <a:gd name="connsiteX7" fmla="*/ 192713 w 253299"/>
                  <a:gd name="connsiteY7" fmla="*/ 211222 h 245463"/>
                  <a:gd name="connsiteX8" fmla="*/ 7293 w 253299"/>
                  <a:gd name="connsiteY8" fmla="*/ 9290 h 245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299" h="245463">
                    <a:moveTo>
                      <a:pt x="226824" y="171167"/>
                    </a:moveTo>
                    <a:lnTo>
                      <a:pt x="241350" y="183979"/>
                    </a:lnTo>
                    <a:lnTo>
                      <a:pt x="253299" y="245463"/>
                    </a:lnTo>
                    <a:lnTo>
                      <a:pt x="227687" y="233514"/>
                    </a:lnTo>
                    <a:close/>
                    <a:moveTo>
                      <a:pt x="0" y="0"/>
                    </a:moveTo>
                    <a:lnTo>
                      <a:pt x="103596" y="66152"/>
                    </a:lnTo>
                    <a:lnTo>
                      <a:pt x="195999" y="138699"/>
                    </a:lnTo>
                    <a:lnTo>
                      <a:pt x="192713" y="211222"/>
                    </a:lnTo>
                    <a:lnTo>
                      <a:pt x="7293" y="9290"/>
                    </a:lnTo>
                    <a:close/>
                  </a:path>
                </a:pathLst>
              </a:custGeom>
              <a:gradFill>
                <a:gsLst>
                  <a:gs pos="272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0"/>
                    </a:schemeClr>
                  </a:gs>
                </a:gsLst>
                <a:lin ang="0" scaled="1"/>
              </a:gra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4C49566C-A684-884E-D46E-71FD36406D3A}"/>
                  </a:ext>
                </a:extLst>
              </p:cNvPr>
              <p:cNvSpPr/>
              <p:nvPr/>
            </p:nvSpPr>
            <p:spPr>
              <a:xfrm flipH="1">
                <a:off x="10644883" y="4836112"/>
                <a:ext cx="196446" cy="112200"/>
              </a:xfrm>
              <a:custGeom>
                <a:avLst/>
                <a:gdLst>
                  <a:gd name="connsiteX0" fmla="*/ 0 w 118559"/>
                  <a:gd name="connsiteY0" fmla="*/ 99708 h 99707"/>
                  <a:gd name="connsiteX1" fmla="*/ 117318 w 118559"/>
                  <a:gd name="connsiteY1" fmla="*/ 0 h 99707"/>
                  <a:gd name="connsiteX2" fmla="*/ 118559 w 118559"/>
                  <a:gd name="connsiteY2" fmla="*/ 49026 h 9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559" h="99707">
                    <a:moveTo>
                      <a:pt x="0" y="99708"/>
                    </a:moveTo>
                    <a:lnTo>
                      <a:pt x="117318" y="0"/>
                    </a:lnTo>
                    <a:lnTo>
                      <a:pt x="118559" y="49026"/>
                    </a:lnTo>
                    <a:close/>
                  </a:path>
                </a:pathLst>
              </a:custGeom>
              <a:gradFill>
                <a:gsLst>
                  <a:gs pos="272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0"/>
                    </a:schemeClr>
                  </a:gs>
                </a:gsLst>
                <a:lin ang="0" scaled="1"/>
              </a:gra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F43CE41-7F8F-C993-AD28-AB1B47E79989}"/>
                  </a:ext>
                </a:extLst>
              </p:cNvPr>
              <p:cNvSpPr/>
              <p:nvPr/>
            </p:nvSpPr>
            <p:spPr>
              <a:xfrm flipH="1">
                <a:off x="9630335" y="4729311"/>
                <a:ext cx="368218" cy="379254"/>
              </a:xfrm>
              <a:custGeom>
                <a:avLst/>
                <a:gdLst>
                  <a:gd name="connsiteX0" fmla="*/ 0 w 222226"/>
                  <a:gd name="connsiteY0" fmla="*/ 218515 h 337026"/>
                  <a:gd name="connsiteX1" fmla="*/ 29631 w 222226"/>
                  <a:gd name="connsiteY1" fmla="*/ 0 h 337026"/>
                  <a:gd name="connsiteX2" fmla="*/ 62973 w 222226"/>
                  <a:gd name="connsiteY2" fmla="*/ 237036 h 337026"/>
                  <a:gd name="connsiteX3" fmla="*/ 111113 w 222226"/>
                  <a:gd name="connsiteY3" fmla="*/ 199994 h 337026"/>
                  <a:gd name="connsiteX4" fmla="*/ 129634 w 222226"/>
                  <a:gd name="connsiteY4" fmla="*/ 285176 h 337026"/>
                  <a:gd name="connsiteX5" fmla="*/ 188896 w 222226"/>
                  <a:gd name="connsiteY5" fmla="*/ 248146 h 337026"/>
                  <a:gd name="connsiteX6" fmla="*/ 222226 w 222226"/>
                  <a:gd name="connsiteY6" fmla="*/ 337027 h 337026"/>
                  <a:gd name="connsiteX7" fmla="*/ 59262 w 222226"/>
                  <a:gd name="connsiteY7" fmla="*/ 318506 h 337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2226" h="337026">
                    <a:moveTo>
                      <a:pt x="0" y="218515"/>
                    </a:moveTo>
                    <a:lnTo>
                      <a:pt x="29631" y="0"/>
                    </a:lnTo>
                    <a:lnTo>
                      <a:pt x="62973" y="237036"/>
                    </a:lnTo>
                    <a:lnTo>
                      <a:pt x="111113" y="199994"/>
                    </a:lnTo>
                    <a:lnTo>
                      <a:pt x="129634" y="285176"/>
                    </a:lnTo>
                    <a:lnTo>
                      <a:pt x="188896" y="248146"/>
                    </a:lnTo>
                    <a:lnTo>
                      <a:pt x="222226" y="337027"/>
                    </a:lnTo>
                    <a:lnTo>
                      <a:pt x="59262" y="318506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1A5994EC-C591-8D52-9A6D-4DAE903986CD}"/>
                  </a:ext>
                </a:extLst>
              </p:cNvPr>
              <p:cNvSpPr/>
              <p:nvPr/>
            </p:nvSpPr>
            <p:spPr>
              <a:xfrm flipH="1">
                <a:off x="9822611" y="1752600"/>
                <a:ext cx="491518" cy="624072"/>
              </a:xfrm>
              <a:custGeom>
                <a:avLst/>
                <a:gdLst>
                  <a:gd name="connsiteX0" fmla="*/ 80832 w 156723"/>
                  <a:gd name="connsiteY0" fmla="*/ 0 h 539443"/>
                  <a:gd name="connsiteX1" fmla="*/ 0 w 156723"/>
                  <a:gd name="connsiteY1" fmla="*/ 539444 h 539443"/>
                  <a:gd name="connsiteX2" fmla="*/ 156724 w 156723"/>
                  <a:gd name="connsiteY2" fmla="*/ 539444 h 539443"/>
                  <a:gd name="connsiteX3" fmla="*/ 80832 w 156723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24" y="539444"/>
                    </a:lnTo>
                    <a:cubicBezTo>
                      <a:pt x="156724" y="539444"/>
                      <a:pt x="80832" y="493254"/>
                      <a:pt x="80832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6D8D9AE-12AE-D0AA-59AD-C66CCCA9C495}"/>
                </a:ext>
              </a:extLst>
            </p:cNvPr>
            <p:cNvSpPr/>
            <p:nvPr/>
          </p:nvSpPr>
          <p:spPr bwMode="auto">
            <a:xfrm flipH="1">
              <a:off x="0" y="0"/>
              <a:ext cx="12192000" cy="6858000"/>
            </a:xfrm>
            <a:custGeom>
              <a:avLst/>
              <a:gdLst>
                <a:gd name="connsiteX0" fmla="*/ 0 w 12192000"/>
                <a:gd name="connsiteY0" fmla="*/ 6705711 h 6858000"/>
                <a:gd name="connsiteX1" fmla="*/ 62888 w 12192000"/>
                <a:gd name="connsiteY1" fmla="*/ 6744808 h 6858000"/>
                <a:gd name="connsiteX2" fmla="*/ 157347 w 12192000"/>
                <a:gd name="connsiteY2" fmla="*/ 6807794 h 6858000"/>
                <a:gd name="connsiteX3" fmla="*/ 141468 w 12192000"/>
                <a:gd name="connsiteY3" fmla="*/ 6839887 h 6858000"/>
                <a:gd name="connsiteX4" fmla="*/ 125852 w 12192000"/>
                <a:gd name="connsiteY4" fmla="*/ 6858000 h 6858000"/>
                <a:gd name="connsiteX5" fmla="*/ 0 w 12192000"/>
                <a:gd name="connsiteY5" fmla="*/ 6858000 h 6858000"/>
                <a:gd name="connsiteX6" fmla="*/ 1274588 w 12192000"/>
                <a:gd name="connsiteY6" fmla="*/ 5564791 h 6858000"/>
                <a:gd name="connsiteX7" fmla="*/ 1276216 w 12192000"/>
                <a:gd name="connsiteY7" fmla="*/ 5660468 h 6858000"/>
                <a:gd name="connsiteX8" fmla="*/ 1262372 w 12192000"/>
                <a:gd name="connsiteY8" fmla="*/ 5704320 h 6858000"/>
                <a:gd name="connsiteX9" fmla="*/ 1274588 w 12192000"/>
                <a:gd name="connsiteY9" fmla="*/ 5564791 h 6858000"/>
                <a:gd name="connsiteX10" fmla="*/ 2753383 w 12192000"/>
                <a:gd name="connsiteY10" fmla="*/ 2404261 h 6858000"/>
                <a:gd name="connsiteX11" fmla="*/ 2834813 w 12192000"/>
                <a:gd name="connsiteY11" fmla="*/ 2438546 h 6858000"/>
                <a:gd name="connsiteX12" fmla="*/ 2797355 w 12192000"/>
                <a:gd name="connsiteY12" fmla="*/ 2544588 h 6858000"/>
                <a:gd name="connsiteX13" fmla="*/ 2698823 w 12192000"/>
                <a:gd name="connsiteY13" fmla="*/ 2556548 h 6858000"/>
                <a:gd name="connsiteX14" fmla="*/ 2667066 w 12192000"/>
                <a:gd name="connsiteY14" fmla="*/ 2485586 h 6858000"/>
                <a:gd name="connsiteX15" fmla="*/ 2663808 w 12192000"/>
                <a:gd name="connsiteY15" fmla="*/ 2437748 h 6858000"/>
                <a:gd name="connsiteX16" fmla="*/ 2697195 w 12192000"/>
                <a:gd name="connsiteY16" fmla="*/ 2421005 h 6858000"/>
                <a:gd name="connsiteX17" fmla="*/ 2753383 w 12192000"/>
                <a:gd name="connsiteY17" fmla="*/ 2404261 h 6858000"/>
                <a:gd name="connsiteX18" fmla="*/ 2753993 w 12192000"/>
                <a:gd name="connsiteY18" fmla="*/ 2285163 h 6858000"/>
                <a:gd name="connsiteX19" fmla="*/ 2781070 w 12192000"/>
                <a:gd name="connsiteY19" fmla="*/ 2296625 h 6858000"/>
                <a:gd name="connsiteX20" fmla="*/ 2828299 w 12192000"/>
                <a:gd name="connsiteY20" fmla="*/ 2380341 h 6858000"/>
                <a:gd name="connsiteX21" fmla="*/ 2797355 w 12192000"/>
                <a:gd name="connsiteY21" fmla="*/ 2399478 h 6858000"/>
                <a:gd name="connsiteX22" fmla="*/ 2744424 w 12192000"/>
                <a:gd name="connsiteY22" fmla="*/ 2381139 h 6858000"/>
                <a:gd name="connsiteX23" fmla="*/ 2698009 w 12192000"/>
                <a:gd name="connsiteY23" fmla="*/ 2377153 h 6858000"/>
                <a:gd name="connsiteX24" fmla="*/ 2673579 w 12192000"/>
                <a:gd name="connsiteY24" fmla="*/ 2369976 h 6858000"/>
                <a:gd name="connsiteX25" fmla="*/ 2728138 w 12192000"/>
                <a:gd name="connsiteY25" fmla="*/ 2291043 h 6858000"/>
                <a:gd name="connsiteX26" fmla="*/ 2753993 w 12192000"/>
                <a:gd name="connsiteY26" fmla="*/ 2285163 h 6858000"/>
                <a:gd name="connsiteX27" fmla="*/ 0 w 12192000"/>
                <a:gd name="connsiteY27" fmla="*/ 0 h 6858000"/>
                <a:gd name="connsiteX28" fmla="*/ 12192000 w 12192000"/>
                <a:gd name="connsiteY28" fmla="*/ 0 h 6858000"/>
                <a:gd name="connsiteX29" fmla="*/ 12192000 w 12192000"/>
                <a:gd name="connsiteY29" fmla="*/ 6858000 h 6858000"/>
                <a:gd name="connsiteX30" fmla="*/ 4427121 w 12192000"/>
                <a:gd name="connsiteY30" fmla="*/ 6858000 h 6858000"/>
                <a:gd name="connsiteX31" fmla="*/ 4423032 w 12192000"/>
                <a:gd name="connsiteY31" fmla="*/ 6849853 h 6858000"/>
                <a:gd name="connsiteX32" fmla="*/ 4160517 w 12192000"/>
                <a:gd name="connsiteY32" fmla="*/ 6295923 h 6858000"/>
                <a:gd name="connsiteX33" fmla="*/ 4098630 w 12192000"/>
                <a:gd name="connsiteY33" fmla="*/ 6162772 h 6858000"/>
                <a:gd name="connsiteX34" fmla="*/ 3987069 w 12192000"/>
                <a:gd name="connsiteY34" fmla="*/ 5891687 h 6858000"/>
                <a:gd name="connsiteX35" fmla="*/ 3935768 w 12192000"/>
                <a:gd name="connsiteY35" fmla="*/ 5760131 h 6858000"/>
                <a:gd name="connsiteX36" fmla="*/ 3532681 w 12192000"/>
                <a:gd name="connsiteY36" fmla="*/ 4622373 h 6858000"/>
                <a:gd name="connsiteX37" fmla="*/ 3491966 w 12192000"/>
                <a:gd name="connsiteY37" fmla="*/ 4241260 h 6858000"/>
                <a:gd name="connsiteX38" fmla="*/ 3523724 w 12192000"/>
                <a:gd name="connsiteY38" fmla="*/ 4181461 h 6858000"/>
                <a:gd name="connsiteX39" fmla="*/ 3725674 w 12192000"/>
                <a:gd name="connsiteY39" fmla="*/ 4126446 h 6858000"/>
                <a:gd name="connsiteX40" fmla="*/ 4082343 w 12192000"/>
                <a:gd name="connsiteY40" fmla="*/ 4033960 h 6858000"/>
                <a:gd name="connsiteX41" fmla="*/ 4619792 w 12192000"/>
                <a:gd name="connsiteY41" fmla="*/ 3894430 h 6858000"/>
                <a:gd name="connsiteX42" fmla="*/ 5225641 w 12192000"/>
                <a:gd name="connsiteY42" fmla="*/ 3738157 h 6858000"/>
                <a:gd name="connsiteX43" fmla="*/ 5390132 w 12192000"/>
                <a:gd name="connsiteY43" fmla="*/ 3691914 h 6858000"/>
                <a:gd name="connsiteX44" fmla="*/ 5556253 w 12192000"/>
                <a:gd name="connsiteY44" fmla="*/ 3492587 h 6858000"/>
                <a:gd name="connsiteX45" fmla="*/ 5463422 w 12192000"/>
                <a:gd name="connsiteY45" fmla="*/ 3184826 h 6858000"/>
                <a:gd name="connsiteX46" fmla="*/ 4913760 w 12192000"/>
                <a:gd name="connsiteY46" fmla="*/ 2044675 h 6858000"/>
                <a:gd name="connsiteX47" fmla="*/ 4872228 w 12192000"/>
                <a:gd name="connsiteY47" fmla="*/ 1986472 h 6858000"/>
                <a:gd name="connsiteX48" fmla="*/ 5022062 w 12192000"/>
                <a:gd name="connsiteY48" fmla="*/ 1783158 h 6858000"/>
                <a:gd name="connsiteX49" fmla="*/ 5060335 w 12192000"/>
                <a:gd name="connsiteY49" fmla="*/ 1770402 h 6858000"/>
                <a:gd name="connsiteX50" fmla="*/ 5114080 w 12192000"/>
                <a:gd name="connsiteY50" fmla="*/ 1772793 h 6858000"/>
                <a:gd name="connsiteX51" fmla="*/ 5202027 w 12192000"/>
                <a:gd name="connsiteY51" fmla="*/ 1760834 h 6858000"/>
                <a:gd name="connsiteX52" fmla="*/ 5438178 w 12192000"/>
                <a:gd name="connsiteY52" fmla="*/ 1728943 h 6858000"/>
                <a:gd name="connsiteX53" fmla="*/ 5482965 w 12192000"/>
                <a:gd name="connsiteY53" fmla="*/ 1648412 h 6858000"/>
                <a:gd name="connsiteX54" fmla="*/ 5522052 w 12192000"/>
                <a:gd name="connsiteY54" fmla="*/ 1610143 h 6858000"/>
                <a:gd name="connsiteX55" fmla="*/ 5609998 w 12192000"/>
                <a:gd name="connsiteY55" fmla="*/ 1523237 h 6858000"/>
                <a:gd name="connsiteX56" fmla="*/ 5643385 w 12192000"/>
                <a:gd name="connsiteY56" fmla="*/ 1475397 h 6858000"/>
                <a:gd name="connsiteX57" fmla="*/ 5684914 w 12192000"/>
                <a:gd name="connsiteY57" fmla="*/ 1382112 h 6858000"/>
                <a:gd name="connsiteX58" fmla="*/ 5699573 w 12192000"/>
                <a:gd name="connsiteY58" fmla="*/ 1329490 h 6858000"/>
                <a:gd name="connsiteX59" fmla="*/ 5800547 w 12192000"/>
                <a:gd name="connsiteY59" fmla="*/ 1217866 h 6858000"/>
                <a:gd name="connsiteX60" fmla="*/ 5782632 w 12192000"/>
                <a:gd name="connsiteY60" fmla="*/ 1170028 h 6858000"/>
                <a:gd name="connsiteX61" fmla="*/ 5764719 w 12192000"/>
                <a:gd name="connsiteY61" fmla="*/ 1151691 h 6858000"/>
                <a:gd name="connsiteX62" fmla="*/ 5794032 w 12192000"/>
                <a:gd name="connsiteY62" fmla="*/ 1127772 h 6858000"/>
                <a:gd name="connsiteX63" fmla="*/ 5970739 w 12192000"/>
                <a:gd name="connsiteY63" fmla="*/ 957944 h 6858000"/>
                <a:gd name="connsiteX64" fmla="*/ 6183276 w 12192000"/>
                <a:gd name="connsiteY64" fmla="*/ 760212 h 6858000"/>
                <a:gd name="connsiteX65" fmla="*/ 6311937 w 12192000"/>
                <a:gd name="connsiteY65" fmla="*/ 642210 h 6858000"/>
                <a:gd name="connsiteX66" fmla="*/ 6421054 w 12192000"/>
                <a:gd name="connsiteY66" fmla="*/ 544938 h 6858000"/>
                <a:gd name="connsiteX67" fmla="*/ 6482129 w 12192000"/>
                <a:gd name="connsiteY67" fmla="*/ 493911 h 6858000"/>
                <a:gd name="connsiteX68" fmla="*/ 6704436 w 12192000"/>
                <a:gd name="connsiteY68" fmla="*/ 291394 h 6858000"/>
                <a:gd name="connsiteX69" fmla="*/ 6953618 w 12192000"/>
                <a:gd name="connsiteY69" fmla="*/ 52203 h 6858000"/>
                <a:gd name="connsiteX70" fmla="*/ 6942115 w 12192000"/>
                <a:gd name="connsiteY70" fmla="*/ 44080 h 6858000"/>
                <a:gd name="connsiteX71" fmla="*/ 6877071 w 12192000"/>
                <a:gd name="connsiteY71" fmla="*/ 77716 h 6858000"/>
                <a:gd name="connsiteX72" fmla="*/ 6464214 w 12192000"/>
                <a:gd name="connsiteY72" fmla="*/ 418166 h 6858000"/>
                <a:gd name="connsiteX73" fmla="*/ 6346138 w 12192000"/>
                <a:gd name="connsiteY73" fmla="*/ 517831 h 6858000"/>
                <a:gd name="connsiteX74" fmla="*/ 5952010 w 12192000"/>
                <a:gd name="connsiteY74" fmla="*/ 855889 h 6858000"/>
                <a:gd name="connsiteX75" fmla="*/ 5732960 w 12192000"/>
                <a:gd name="connsiteY75" fmla="*/ 1043256 h 6858000"/>
                <a:gd name="connsiteX76" fmla="*/ 5673514 w 12192000"/>
                <a:gd name="connsiteY76" fmla="*/ 1087905 h 6858000"/>
                <a:gd name="connsiteX77" fmla="*/ 5632799 w 12192000"/>
                <a:gd name="connsiteY77" fmla="*/ 1087108 h 6858000"/>
                <a:gd name="connsiteX78" fmla="*/ 5559510 w 12192000"/>
                <a:gd name="connsiteY78" fmla="*/ 1099068 h 6858000"/>
                <a:gd name="connsiteX79" fmla="*/ 5503323 w 12192000"/>
                <a:gd name="connsiteY79" fmla="*/ 1137339 h 6858000"/>
                <a:gd name="connsiteX80" fmla="*/ 5323359 w 12192000"/>
                <a:gd name="connsiteY80" fmla="*/ 1167636 h 6858000"/>
                <a:gd name="connsiteX81" fmla="*/ 5193882 w 12192000"/>
                <a:gd name="connsiteY81" fmla="*/ 1215474 h 6858000"/>
                <a:gd name="connsiteX82" fmla="*/ 4996004 w 12192000"/>
                <a:gd name="connsiteY82" fmla="*/ 1373341 h 6858000"/>
                <a:gd name="connsiteX83" fmla="*/ 4948774 w 12192000"/>
                <a:gd name="connsiteY83" fmla="*/ 1434734 h 6858000"/>
                <a:gd name="connsiteX84" fmla="*/ 4813598 w 12192000"/>
                <a:gd name="connsiteY84" fmla="*/ 1594197 h 6858000"/>
                <a:gd name="connsiteX85" fmla="*/ 4679236 w 12192000"/>
                <a:gd name="connsiteY85" fmla="*/ 1756050 h 6858000"/>
                <a:gd name="connsiteX86" fmla="*/ 4656435 w 12192000"/>
                <a:gd name="connsiteY86" fmla="*/ 1783158 h 6858000"/>
                <a:gd name="connsiteX87" fmla="*/ 4616534 w 12192000"/>
                <a:gd name="connsiteY87" fmla="*/ 1762428 h 6858000"/>
                <a:gd name="connsiteX88" fmla="*/ 4523703 w 12192000"/>
                <a:gd name="connsiteY88" fmla="*/ 1756847 h 6858000"/>
                <a:gd name="connsiteX89" fmla="*/ 4338853 w 12192000"/>
                <a:gd name="connsiteY89" fmla="*/ 1956971 h 6858000"/>
                <a:gd name="connsiteX90" fmla="*/ 3980555 w 12192000"/>
                <a:gd name="connsiteY90" fmla="*/ 2319746 h 6858000"/>
                <a:gd name="connsiteX91" fmla="*/ 3811177 w 12192000"/>
                <a:gd name="connsiteY91" fmla="*/ 2499938 h 6858000"/>
                <a:gd name="connsiteX92" fmla="*/ 3651571 w 12192000"/>
                <a:gd name="connsiteY92" fmla="*/ 2649832 h 6858000"/>
                <a:gd name="connsiteX93" fmla="*/ 3517210 w 12192000"/>
                <a:gd name="connsiteY93" fmla="*/ 2801321 h 6858000"/>
                <a:gd name="connsiteX94" fmla="*/ 3436593 w 12192000"/>
                <a:gd name="connsiteY94" fmla="*/ 2920917 h 6858000"/>
                <a:gd name="connsiteX95" fmla="*/ 3367376 w 12192000"/>
                <a:gd name="connsiteY95" fmla="*/ 2949621 h 6858000"/>
                <a:gd name="connsiteX96" fmla="*/ 3231386 w 12192000"/>
                <a:gd name="connsiteY96" fmla="*/ 3025364 h 6858000"/>
                <a:gd name="connsiteX97" fmla="*/ 3123895 w 12192000"/>
                <a:gd name="connsiteY97" fmla="*/ 3100311 h 6858000"/>
                <a:gd name="connsiteX98" fmla="*/ 3061194 w 12192000"/>
                <a:gd name="connsiteY98" fmla="*/ 3129811 h 6858000"/>
                <a:gd name="connsiteX99" fmla="*/ 3027807 w 12192000"/>
                <a:gd name="connsiteY99" fmla="*/ 3133798 h 6858000"/>
                <a:gd name="connsiteX100" fmla="*/ 2920316 w 12192000"/>
                <a:gd name="connsiteY100" fmla="*/ 3165691 h 6858000"/>
                <a:gd name="connsiteX101" fmla="*/ 2844586 w 12192000"/>
                <a:gd name="connsiteY101" fmla="*/ 3247813 h 6858000"/>
                <a:gd name="connsiteX102" fmla="*/ 2813641 w 12192000"/>
                <a:gd name="connsiteY102" fmla="*/ 3261367 h 6858000"/>
                <a:gd name="connsiteX103" fmla="*/ 2741982 w 12192000"/>
                <a:gd name="connsiteY103" fmla="*/ 3256583 h 6858000"/>
                <a:gd name="connsiteX104" fmla="*/ 2678466 w 12192000"/>
                <a:gd name="connsiteY104" fmla="*/ 3236651 h 6858000"/>
                <a:gd name="connsiteX105" fmla="*/ 2623091 w 12192000"/>
                <a:gd name="connsiteY105" fmla="*/ 3230272 h 6858000"/>
                <a:gd name="connsiteX106" fmla="*/ 2557947 w 12192000"/>
                <a:gd name="connsiteY106" fmla="*/ 3166488 h 6858000"/>
                <a:gd name="connsiteX107" fmla="*/ 2513973 w 12192000"/>
                <a:gd name="connsiteY107" fmla="*/ 3098717 h 6858000"/>
                <a:gd name="connsiteX108" fmla="*/ 2462671 w 12192000"/>
                <a:gd name="connsiteY108" fmla="*/ 3085959 h 6858000"/>
                <a:gd name="connsiteX109" fmla="*/ 2417884 w 12192000"/>
                <a:gd name="connsiteY109" fmla="*/ 3054866 h 6858000"/>
                <a:gd name="connsiteX110" fmla="*/ 2412184 w 12192000"/>
                <a:gd name="connsiteY110" fmla="*/ 3025364 h 6858000"/>
                <a:gd name="connsiteX111" fmla="*/ 2491988 w 12192000"/>
                <a:gd name="connsiteY111" fmla="*/ 3025364 h 6858000"/>
                <a:gd name="connsiteX112" fmla="*/ 2648336 w 12192000"/>
                <a:gd name="connsiteY112" fmla="*/ 2909754 h 6858000"/>
                <a:gd name="connsiteX113" fmla="*/ 2657293 w 12192000"/>
                <a:gd name="connsiteY113" fmla="*/ 2849956 h 6858000"/>
                <a:gd name="connsiteX114" fmla="*/ 2677651 w 12192000"/>
                <a:gd name="connsiteY114" fmla="*/ 2736739 h 6858000"/>
                <a:gd name="connsiteX115" fmla="*/ 2698823 w 12192000"/>
                <a:gd name="connsiteY115" fmla="*/ 2619535 h 6858000"/>
                <a:gd name="connsiteX116" fmla="*/ 2727325 w 12192000"/>
                <a:gd name="connsiteY116" fmla="*/ 2591630 h 6858000"/>
                <a:gd name="connsiteX117" fmla="*/ 2849471 w 12192000"/>
                <a:gd name="connsiteY117" fmla="*/ 2476020 h 6858000"/>
                <a:gd name="connsiteX118" fmla="*/ 2872273 w 12192000"/>
                <a:gd name="connsiteY118" fmla="*/ 2432964 h 6858000"/>
                <a:gd name="connsiteX119" fmla="*/ 2889373 w 12192000"/>
                <a:gd name="connsiteY119" fmla="*/ 2419411 h 6858000"/>
                <a:gd name="connsiteX120" fmla="*/ 2872273 w 12192000"/>
                <a:gd name="connsiteY120" fmla="*/ 2405059 h 6858000"/>
                <a:gd name="connsiteX121" fmla="*/ 2848657 w 12192000"/>
                <a:gd name="connsiteY121" fmla="*/ 2371571 h 6858000"/>
                <a:gd name="connsiteX122" fmla="*/ 2735467 w 12192000"/>
                <a:gd name="connsiteY122" fmla="*/ 2267922 h 6858000"/>
                <a:gd name="connsiteX123" fmla="*/ 2701266 w 12192000"/>
                <a:gd name="connsiteY123" fmla="*/ 2249583 h 6858000"/>
                <a:gd name="connsiteX124" fmla="*/ 2690680 w 12192000"/>
                <a:gd name="connsiteY124" fmla="*/ 2130785 h 6858000"/>
                <a:gd name="connsiteX125" fmla="*/ 2716737 w 12192000"/>
                <a:gd name="connsiteY125" fmla="*/ 2088527 h 6858000"/>
                <a:gd name="connsiteX126" fmla="*/ 2738726 w 12192000"/>
                <a:gd name="connsiteY126" fmla="*/ 2063014 h 6858000"/>
                <a:gd name="connsiteX127" fmla="*/ 2708596 w 12192000"/>
                <a:gd name="connsiteY127" fmla="*/ 2122811 h 6858000"/>
                <a:gd name="connsiteX128" fmla="*/ 2707780 w 12192000"/>
                <a:gd name="connsiteY128" fmla="*/ 2151515 h 6858000"/>
                <a:gd name="connsiteX129" fmla="*/ 2737911 w 12192000"/>
                <a:gd name="connsiteY129" fmla="*/ 2129190 h 6858000"/>
                <a:gd name="connsiteX130" fmla="*/ 2757453 w 12192000"/>
                <a:gd name="connsiteY130" fmla="*/ 2112446 h 6858000"/>
                <a:gd name="connsiteX131" fmla="*/ 2747683 w 12192000"/>
                <a:gd name="connsiteY131" fmla="*/ 2130785 h 6858000"/>
                <a:gd name="connsiteX132" fmla="*/ 2762340 w 12192000"/>
                <a:gd name="connsiteY132" fmla="*/ 2133177 h 6858000"/>
                <a:gd name="connsiteX133" fmla="*/ 2799798 w 12192000"/>
                <a:gd name="connsiteY133" fmla="*/ 2027134 h 6858000"/>
                <a:gd name="connsiteX134" fmla="*/ 2803056 w 12192000"/>
                <a:gd name="connsiteY134" fmla="*/ 2016770 h 6858000"/>
                <a:gd name="connsiteX135" fmla="*/ 2811199 w 12192000"/>
                <a:gd name="connsiteY135" fmla="*/ 2054243 h 6858000"/>
                <a:gd name="connsiteX136" fmla="*/ 2820156 w 12192000"/>
                <a:gd name="connsiteY136" fmla="*/ 2080555 h 6858000"/>
                <a:gd name="connsiteX137" fmla="*/ 2838071 w 12192000"/>
                <a:gd name="connsiteY137" fmla="*/ 2008796 h 6858000"/>
                <a:gd name="connsiteX138" fmla="*/ 2851915 w 12192000"/>
                <a:gd name="connsiteY138" fmla="*/ 1990459 h 6858000"/>
                <a:gd name="connsiteX139" fmla="*/ 2881230 w 12192000"/>
                <a:gd name="connsiteY139" fmla="*/ 1994446 h 6858000"/>
                <a:gd name="connsiteX140" fmla="*/ 2817713 w 12192000"/>
                <a:gd name="connsiteY140" fmla="*/ 1883620 h 6858000"/>
                <a:gd name="connsiteX141" fmla="*/ 2783512 w 12192000"/>
                <a:gd name="connsiteY141" fmla="*/ 1833389 h 6858000"/>
                <a:gd name="connsiteX142" fmla="*/ 2847843 w 12192000"/>
                <a:gd name="connsiteY142" fmla="*/ 1787145 h 6858000"/>
                <a:gd name="connsiteX143" fmla="*/ 2812827 w 12192000"/>
                <a:gd name="connsiteY143" fmla="*/ 1765617 h 6858000"/>
                <a:gd name="connsiteX144" fmla="*/ 2665436 w 12192000"/>
                <a:gd name="connsiteY144" fmla="*/ 1730537 h 6858000"/>
                <a:gd name="connsiteX145" fmla="*/ 2600292 w 12192000"/>
                <a:gd name="connsiteY145" fmla="*/ 1689873 h 6858000"/>
                <a:gd name="connsiteX146" fmla="*/ 2569347 w 12192000"/>
                <a:gd name="connsiteY146" fmla="*/ 1673928 h 6858000"/>
                <a:gd name="connsiteX147" fmla="*/ 2579934 w 12192000"/>
                <a:gd name="connsiteY147" fmla="*/ 1650804 h 6858000"/>
                <a:gd name="connsiteX148" fmla="*/ 2590520 w 12192000"/>
                <a:gd name="connsiteY148" fmla="*/ 1621305 h 6858000"/>
                <a:gd name="connsiteX149" fmla="*/ 2290851 w 12192000"/>
                <a:gd name="connsiteY149" fmla="*/ 1614129 h 6858000"/>
                <a:gd name="connsiteX150" fmla="*/ 2251765 w 12192000"/>
                <a:gd name="connsiteY150" fmla="*/ 1618115 h 6858000"/>
                <a:gd name="connsiteX151" fmla="*/ 2262351 w 12192000"/>
                <a:gd name="connsiteY151" fmla="*/ 1594994 h 6858000"/>
                <a:gd name="connsiteX152" fmla="*/ 2263979 w 12192000"/>
                <a:gd name="connsiteY152" fmla="*/ 1570277 h 6858000"/>
                <a:gd name="connsiteX153" fmla="*/ 2224893 w 12192000"/>
                <a:gd name="connsiteY153" fmla="*/ 1581439 h 6858000"/>
                <a:gd name="connsiteX154" fmla="*/ 2176847 w 12192000"/>
                <a:gd name="connsiteY154" fmla="*/ 1598183 h 6858000"/>
                <a:gd name="connsiteX155" fmla="*/ 2130431 w 12192000"/>
                <a:gd name="connsiteY155" fmla="*/ 1613331 h 6858000"/>
                <a:gd name="connsiteX156" fmla="*/ 2105188 w 12192000"/>
                <a:gd name="connsiteY156" fmla="*/ 1629278 h 6858000"/>
                <a:gd name="connsiteX157" fmla="*/ 2076686 w 12192000"/>
                <a:gd name="connsiteY157" fmla="*/ 1602967 h 6858000"/>
                <a:gd name="connsiteX158" fmla="*/ 2000142 w 12192000"/>
                <a:gd name="connsiteY158" fmla="*/ 1571871 h 6858000"/>
                <a:gd name="connsiteX159" fmla="*/ 1879624 w 12192000"/>
                <a:gd name="connsiteY159" fmla="*/ 1590210 h 6858000"/>
                <a:gd name="connsiteX160" fmla="*/ 1914638 w 12192000"/>
                <a:gd name="connsiteY160" fmla="*/ 1607751 h 6858000"/>
                <a:gd name="connsiteX161" fmla="*/ 1981412 w 12192000"/>
                <a:gd name="connsiteY161" fmla="*/ 1621305 h 6858000"/>
                <a:gd name="connsiteX162" fmla="*/ 2001770 w 12192000"/>
                <a:gd name="connsiteY162" fmla="*/ 1638048 h 6858000"/>
                <a:gd name="connsiteX163" fmla="*/ 1978969 w 12192000"/>
                <a:gd name="connsiteY163" fmla="*/ 1630075 h 6858000"/>
                <a:gd name="connsiteX164" fmla="*/ 1917895 w 12192000"/>
                <a:gd name="connsiteY164" fmla="*/ 1622899 h 6858000"/>
                <a:gd name="connsiteX165" fmla="*/ 1907309 w 12192000"/>
                <a:gd name="connsiteY165" fmla="*/ 1630075 h 6858000"/>
                <a:gd name="connsiteX166" fmla="*/ 1948025 w 12192000"/>
                <a:gd name="connsiteY166" fmla="*/ 1649210 h 6858000"/>
                <a:gd name="connsiteX167" fmla="*/ 1934996 w 12192000"/>
                <a:gd name="connsiteY167" fmla="*/ 1650008 h 6858000"/>
                <a:gd name="connsiteX168" fmla="*/ 1725718 w 12192000"/>
                <a:gd name="connsiteY168" fmla="*/ 1693860 h 6858000"/>
                <a:gd name="connsiteX169" fmla="*/ 1483051 w 12192000"/>
                <a:gd name="connsiteY169" fmla="*/ 1952985 h 6858000"/>
                <a:gd name="connsiteX170" fmla="*/ 1443149 w 12192000"/>
                <a:gd name="connsiteY170" fmla="*/ 2252772 h 6858000"/>
                <a:gd name="connsiteX171" fmla="*/ 1441522 w 12192000"/>
                <a:gd name="connsiteY171" fmla="*/ 2350842 h 6858000"/>
                <a:gd name="connsiteX172" fmla="*/ 1430121 w 12192000"/>
                <a:gd name="connsiteY172" fmla="*/ 2404261 h 6858000"/>
                <a:gd name="connsiteX173" fmla="*/ 1451294 w 12192000"/>
                <a:gd name="connsiteY173" fmla="*/ 2401871 h 6858000"/>
                <a:gd name="connsiteX174" fmla="*/ 1478166 w 12192000"/>
                <a:gd name="connsiteY174" fmla="*/ 2427384 h 6858000"/>
                <a:gd name="connsiteX175" fmla="*/ 1562040 w 12192000"/>
                <a:gd name="connsiteY175" fmla="*/ 2666575 h 6858000"/>
                <a:gd name="connsiteX176" fmla="*/ 1588098 w 12192000"/>
                <a:gd name="connsiteY176" fmla="*/ 2701657 h 6858000"/>
                <a:gd name="connsiteX177" fmla="*/ 1623114 w 12192000"/>
                <a:gd name="connsiteY177" fmla="*/ 2747105 h 6858000"/>
                <a:gd name="connsiteX178" fmla="*/ 1663829 w 12192000"/>
                <a:gd name="connsiteY178" fmla="*/ 2819658 h 6858000"/>
                <a:gd name="connsiteX179" fmla="*/ 1697215 w 12192000"/>
                <a:gd name="connsiteY179" fmla="*/ 2896998 h 6858000"/>
                <a:gd name="connsiteX180" fmla="*/ 1725718 w 12192000"/>
                <a:gd name="connsiteY180" fmla="*/ 2984702 h 6858000"/>
                <a:gd name="connsiteX181" fmla="*/ 1765619 w 12192000"/>
                <a:gd name="connsiteY181" fmla="*/ 3054068 h 6858000"/>
                <a:gd name="connsiteX182" fmla="*/ 1804706 w 12192000"/>
                <a:gd name="connsiteY182" fmla="*/ 3055663 h 6858000"/>
                <a:gd name="connsiteX183" fmla="*/ 1834837 w 12192000"/>
                <a:gd name="connsiteY183" fmla="*/ 3068419 h 6858000"/>
                <a:gd name="connsiteX184" fmla="*/ 1834837 w 12192000"/>
                <a:gd name="connsiteY184" fmla="*/ 3121040 h 6858000"/>
                <a:gd name="connsiteX185" fmla="*/ 1834837 w 12192000"/>
                <a:gd name="connsiteY185" fmla="*/ 3173663 h 6858000"/>
                <a:gd name="connsiteX186" fmla="*/ 1785162 w 12192000"/>
                <a:gd name="connsiteY186" fmla="*/ 3184029 h 6858000"/>
                <a:gd name="connsiteX187" fmla="*/ 1707803 w 12192000"/>
                <a:gd name="connsiteY187" fmla="*/ 3206353 h 6858000"/>
                <a:gd name="connsiteX188" fmla="*/ 1659757 w 12192000"/>
                <a:gd name="connsiteY188" fmla="*/ 3304422 h 6858000"/>
                <a:gd name="connsiteX189" fmla="*/ 1492824 w 12192000"/>
                <a:gd name="connsiteY189" fmla="*/ 3509331 h 6858000"/>
                <a:gd name="connsiteX190" fmla="*/ 1361719 w 12192000"/>
                <a:gd name="connsiteY190" fmla="*/ 3601021 h 6858000"/>
                <a:gd name="connsiteX191" fmla="*/ 1295759 w 12192000"/>
                <a:gd name="connsiteY191" fmla="*/ 3633711 h 6858000"/>
                <a:gd name="connsiteX192" fmla="*/ 1198856 w 12192000"/>
                <a:gd name="connsiteY192" fmla="*/ 3680752 h 6858000"/>
                <a:gd name="connsiteX193" fmla="*/ 1126382 w 12192000"/>
                <a:gd name="connsiteY193" fmla="*/ 3790780 h 6858000"/>
                <a:gd name="connsiteX194" fmla="*/ 1115796 w 12192000"/>
                <a:gd name="connsiteY194" fmla="*/ 3843403 h 6858000"/>
                <a:gd name="connsiteX195" fmla="*/ 965962 w 12192000"/>
                <a:gd name="connsiteY195" fmla="*/ 4197407 h 6858000"/>
                <a:gd name="connsiteX196" fmla="*/ 668737 w 12192000"/>
                <a:gd name="connsiteY196" fmla="*/ 4885485 h 6858000"/>
                <a:gd name="connsiteX197" fmla="*/ 508317 w 12192000"/>
                <a:gd name="connsiteY197" fmla="*/ 5206002 h 6858000"/>
                <a:gd name="connsiteX198" fmla="*/ 59629 w 12192000"/>
                <a:gd name="connsiteY198" fmla="*/ 5939525 h 6858000"/>
                <a:gd name="connsiteX199" fmla="*/ 4486 w 12192000"/>
                <a:gd name="connsiteY199" fmla="*/ 6017313 h 6858000"/>
                <a:gd name="connsiteX200" fmla="*/ 0 w 12192000"/>
                <a:gd name="connsiteY200" fmla="*/ 602368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12192000" h="6858000">
                  <a:moveTo>
                    <a:pt x="0" y="6705711"/>
                  </a:moveTo>
                  <a:lnTo>
                    <a:pt x="62888" y="6744808"/>
                  </a:lnTo>
                  <a:cubicBezTo>
                    <a:pt x="115003" y="6774307"/>
                    <a:pt x="157347" y="6803010"/>
                    <a:pt x="157347" y="6807794"/>
                  </a:cubicBezTo>
                  <a:cubicBezTo>
                    <a:pt x="157347" y="6814572"/>
                    <a:pt x="151851" y="6825535"/>
                    <a:pt x="141468" y="6839887"/>
                  </a:cubicBezTo>
                  <a:lnTo>
                    <a:pt x="125852" y="6858000"/>
                  </a:lnTo>
                  <a:lnTo>
                    <a:pt x="0" y="6858000"/>
                  </a:lnTo>
                  <a:close/>
                  <a:moveTo>
                    <a:pt x="1274588" y="5564791"/>
                  </a:moveTo>
                  <a:cubicBezTo>
                    <a:pt x="1279474" y="5560007"/>
                    <a:pt x="1280287" y="5595088"/>
                    <a:pt x="1276216" y="5660468"/>
                  </a:cubicBezTo>
                  <a:cubicBezTo>
                    <a:pt x="1267258" y="5820728"/>
                    <a:pt x="1258301" y="5851025"/>
                    <a:pt x="1262372" y="5704320"/>
                  </a:cubicBezTo>
                  <a:cubicBezTo>
                    <a:pt x="1264816" y="5631765"/>
                    <a:pt x="1270516" y="5568778"/>
                    <a:pt x="1274588" y="5564791"/>
                  </a:cubicBezTo>
                  <a:close/>
                  <a:moveTo>
                    <a:pt x="2753383" y="2404261"/>
                  </a:moveTo>
                  <a:cubicBezTo>
                    <a:pt x="2790027" y="2405059"/>
                    <a:pt x="2831557" y="2422599"/>
                    <a:pt x="2834813" y="2438546"/>
                  </a:cubicBezTo>
                  <a:cubicBezTo>
                    <a:pt x="2839700" y="2463262"/>
                    <a:pt x="2820156" y="2517479"/>
                    <a:pt x="2797355" y="2544588"/>
                  </a:cubicBezTo>
                  <a:cubicBezTo>
                    <a:pt x="2765598" y="2582060"/>
                    <a:pt x="2733839" y="2586047"/>
                    <a:pt x="2698823" y="2556548"/>
                  </a:cubicBezTo>
                  <a:cubicBezTo>
                    <a:pt x="2673579" y="2536615"/>
                    <a:pt x="2670322" y="2528642"/>
                    <a:pt x="2667066" y="2485586"/>
                  </a:cubicBezTo>
                  <a:lnTo>
                    <a:pt x="2663808" y="2437748"/>
                  </a:lnTo>
                  <a:lnTo>
                    <a:pt x="2697195" y="2421005"/>
                  </a:lnTo>
                  <a:cubicBezTo>
                    <a:pt x="2715925" y="2411437"/>
                    <a:pt x="2741167" y="2403464"/>
                    <a:pt x="2753383" y="2404261"/>
                  </a:cubicBezTo>
                  <a:close/>
                  <a:moveTo>
                    <a:pt x="2753993" y="2285163"/>
                  </a:moveTo>
                  <a:cubicBezTo>
                    <a:pt x="2760712" y="2285861"/>
                    <a:pt x="2767634" y="2289449"/>
                    <a:pt x="2781070" y="2296625"/>
                  </a:cubicBezTo>
                  <a:cubicBezTo>
                    <a:pt x="2808755" y="2310976"/>
                    <a:pt x="2828299" y="2346058"/>
                    <a:pt x="2828299" y="2380341"/>
                  </a:cubicBezTo>
                  <a:cubicBezTo>
                    <a:pt x="2828299" y="2405059"/>
                    <a:pt x="2827486" y="2405059"/>
                    <a:pt x="2797355" y="2399478"/>
                  </a:cubicBezTo>
                  <a:cubicBezTo>
                    <a:pt x="2781070" y="2396288"/>
                    <a:pt x="2757453" y="2388315"/>
                    <a:pt x="2744424" y="2381139"/>
                  </a:cubicBezTo>
                  <a:cubicBezTo>
                    <a:pt x="2726510" y="2370774"/>
                    <a:pt x="2717553" y="2369976"/>
                    <a:pt x="2698009" y="2377153"/>
                  </a:cubicBezTo>
                  <a:cubicBezTo>
                    <a:pt x="2676023" y="2385125"/>
                    <a:pt x="2673579" y="2384329"/>
                    <a:pt x="2673579" y="2369976"/>
                  </a:cubicBezTo>
                  <a:cubicBezTo>
                    <a:pt x="2673579" y="2345260"/>
                    <a:pt x="2705338" y="2299813"/>
                    <a:pt x="2728138" y="2291043"/>
                  </a:cubicBezTo>
                  <a:cubicBezTo>
                    <a:pt x="2740760" y="2286658"/>
                    <a:pt x="2747275" y="2284465"/>
                    <a:pt x="2753993" y="2285163"/>
                  </a:cubicBez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4427121" y="6858000"/>
                  </a:lnTo>
                  <a:lnTo>
                    <a:pt x="4423032" y="6849853"/>
                  </a:lnTo>
                  <a:cubicBezTo>
                    <a:pt x="4317069" y="6636573"/>
                    <a:pt x="4214262" y="6421101"/>
                    <a:pt x="4160517" y="6295923"/>
                  </a:cubicBezTo>
                  <a:cubicBezTo>
                    <a:pt x="4149932" y="6271206"/>
                    <a:pt x="4121431" y="6210610"/>
                    <a:pt x="4098630" y="6162772"/>
                  </a:cubicBezTo>
                  <a:cubicBezTo>
                    <a:pt x="4047328" y="6055933"/>
                    <a:pt x="4033484" y="6024041"/>
                    <a:pt x="3987069" y="5891687"/>
                  </a:cubicBezTo>
                  <a:cubicBezTo>
                    <a:pt x="3966711" y="5834282"/>
                    <a:pt x="3943911" y="5775281"/>
                    <a:pt x="3935768" y="5760131"/>
                  </a:cubicBezTo>
                  <a:cubicBezTo>
                    <a:pt x="3893423" y="5678008"/>
                    <a:pt x="3708573" y="5155772"/>
                    <a:pt x="3532681" y="4622373"/>
                  </a:cubicBezTo>
                  <a:cubicBezTo>
                    <a:pt x="3448806" y="4368828"/>
                    <a:pt x="3445550" y="4337733"/>
                    <a:pt x="3491966" y="4241260"/>
                  </a:cubicBezTo>
                  <a:cubicBezTo>
                    <a:pt x="3507438" y="4208571"/>
                    <a:pt x="3522095" y="4181461"/>
                    <a:pt x="3523724" y="4181461"/>
                  </a:cubicBezTo>
                  <a:cubicBezTo>
                    <a:pt x="3526168" y="4181461"/>
                    <a:pt x="3616555" y="4156744"/>
                    <a:pt x="3725674" y="4126446"/>
                  </a:cubicBezTo>
                  <a:cubicBezTo>
                    <a:pt x="3834792" y="4095352"/>
                    <a:pt x="3995213" y="4053891"/>
                    <a:pt x="4082343" y="4033960"/>
                  </a:cubicBezTo>
                  <a:cubicBezTo>
                    <a:pt x="4389341" y="3962999"/>
                    <a:pt x="4502530" y="3933499"/>
                    <a:pt x="4619792" y="3894430"/>
                  </a:cubicBezTo>
                  <a:cubicBezTo>
                    <a:pt x="4732167" y="3856957"/>
                    <a:pt x="4961803" y="3797956"/>
                    <a:pt x="5225641" y="3738157"/>
                  </a:cubicBezTo>
                  <a:cubicBezTo>
                    <a:pt x="5292415" y="3723806"/>
                    <a:pt x="5365703" y="3702279"/>
                    <a:pt x="5390132" y="3691914"/>
                  </a:cubicBezTo>
                  <a:cubicBezTo>
                    <a:pt x="5472379" y="3655238"/>
                    <a:pt x="5536711" y="3577899"/>
                    <a:pt x="5556253" y="3492587"/>
                  </a:cubicBezTo>
                  <a:cubicBezTo>
                    <a:pt x="5567653" y="3442356"/>
                    <a:pt x="5561952" y="3423221"/>
                    <a:pt x="5463422" y="3184826"/>
                  </a:cubicBezTo>
                  <a:cubicBezTo>
                    <a:pt x="5159683" y="2447316"/>
                    <a:pt x="5039977" y="2198557"/>
                    <a:pt x="4913760" y="2044675"/>
                  </a:cubicBezTo>
                  <a:cubicBezTo>
                    <a:pt x="4890958" y="2016770"/>
                    <a:pt x="4872228" y="1990459"/>
                    <a:pt x="4872228" y="1986472"/>
                  </a:cubicBezTo>
                  <a:cubicBezTo>
                    <a:pt x="4872228" y="1977702"/>
                    <a:pt x="4986233" y="1823025"/>
                    <a:pt x="5022062" y="1783158"/>
                  </a:cubicBezTo>
                  <a:cubicBezTo>
                    <a:pt x="5044049" y="1758442"/>
                    <a:pt x="5046491" y="1757644"/>
                    <a:pt x="5060335" y="1770402"/>
                  </a:cubicBezTo>
                  <a:cubicBezTo>
                    <a:pt x="5072550" y="1781563"/>
                    <a:pt x="5079879" y="1781563"/>
                    <a:pt x="5114080" y="1772793"/>
                  </a:cubicBezTo>
                  <a:cubicBezTo>
                    <a:pt x="5135253" y="1768010"/>
                    <a:pt x="5175155" y="1762428"/>
                    <a:pt x="5202027" y="1760834"/>
                  </a:cubicBezTo>
                  <a:cubicBezTo>
                    <a:pt x="5316845" y="1756847"/>
                    <a:pt x="5417005" y="1742495"/>
                    <a:pt x="5438178" y="1728943"/>
                  </a:cubicBezTo>
                  <a:cubicBezTo>
                    <a:pt x="5460978" y="1714589"/>
                    <a:pt x="5482965" y="1674724"/>
                    <a:pt x="5482965" y="1648412"/>
                  </a:cubicBezTo>
                  <a:cubicBezTo>
                    <a:pt x="5482965" y="1639642"/>
                    <a:pt x="5499251" y="1623697"/>
                    <a:pt x="5522052" y="1610143"/>
                  </a:cubicBezTo>
                  <a:cubicBezTo>
                    <a:pt x="5586382" y="1570277"/>
                    <a:pt x="5614885" y="1541574"/>
                    <a:pt x="5609998" y="1523237"/>
                  </a:cubicBezTo>
                  <a:cubicBezTo>
                    <a:pt x="5604297" y="1501708"/>
                    <a:pt x="5611627" y="1492141"/>
                    <a:pt x="5643385" y="1475397"/>
                  </a:cubicBezTo>
                  <a:cubicBezTo>
                    <a:pt x="5683287" y="1455466"/>
                    <a:pt x="5697943" y="1422776"/>
                    <a:pt x="5684914" y="1382112"/>
                  </a:cubicBezTo>
                  <a:cubicBezTo>
                    <a:pt x="5675144" y="1350220"/>
                    <a:pt x="5675957" y="1348626"/>
                    <a:pt x="5699573" y="1329490"/>
                  </a:cubicBezTo>
                  <a:cubicBezTo>
                    <a:pt x="5800547" y="1247367"/>
                    <a:pt x="5800547" y="1247367"/>
                    <a:pt x="5800547" y="1217866"/>
                  </a:cubicBezTo>
                  <a:cubicBezTo>
                    <a:pt x="5800547" y="1198732"/>
                    <a:pt x="5794032" y="1181988"/>
                    <a:pt x="5782632" y="1170028"/>
                  </a:cubicBezTo>
                  <a:lnTo>
                    <a:pt x="5764719" y="1151691"/>
                  </a:lnTo>
                  <a:lnTo>
                    <a:pt x="5794032" y="1127772"/>
                  </a:lnTo>
                  <a:cubicBezTo>
                    <a:pt x="5809505" y="1115013"/>
                    <a:pt x="5889308" y="1038471"/>
                    <a:pt x="5970739" y="957944"/>
                  </a:cubicBezTo>
                  <a:cubicBezTo>
                    <a:pt x="6052171" y="877416"/>
                    <a:pt x="6147446" y="788118"/>
                    <a:pt x="6183276" y="760212"/>
                  </a:cubicBezTo>
                  <a:cubicBezTo>
                    <a:pt x="6219105" y="732307"/>
                    <a:pt x="6276921" y="678886"/>
                    <a:pt x="6311937" y="642210"/>
                  </a:cubicBezTo>
                  <a:cubicBezTo>
                    <a:pt x="6346138" y="605535"/>
                    <a:pt x="6395812" y="561682"/>
                    <a:pt x="6421054" y="544938"/>
                  </a:cubicBezTo>
                  <a:cubicBezTo>
                    <a:pt x="6447113" y="527398"/>
                    <a:pt x="6473986" y="505073"/>
                    <a:pt x="6482129" y="493911"/>
                  </a:cubicBezTo>
                  <a:cubicBezTo>
                    <a:pt x="6490271" y="482749"/>
                    <a:pt x="6590431" y="391855"/>
                    <a:pt x="6704436" y="291394"/>
                  </a:cubicBezTo>
                  <a:cubicBezTo>
                    <a:pt x="6938145" y="86486"/>
                    <a:pt x="6960946" y="64161"/>
                    <a:pt x="6953618" y="52203"/>
                  </a:cubicBezTo>
                  <a:cubicBezTo>
                    <a:pt x="6950767" y="47816"/>
                    <a:pt x="6946899" y="45126"/>
                    <a:pt x="6942115" y="44080"/>
                  </a:cubicBezTo>
                  <a:cubicBezTo>
                    <a:pt x="6927762" y="40940"/>
                    <a:pt x="6905164" y="52602"/>
                    <a:pt x="6877071" y="77716"/>
                  </a:cubicBezTo>
                  <a:cubicBezTo>
                    <a:pt x="6818440" y="131136"/>
                    <a:pt x="6528545" y="369531"/>
                    <a:pt x="6464214" y="418166"/>
                  </a:cubicBezTo>
                  <a:cubicBezTo>
                    <a:pt x="6432455" y="442085"/>
                    <a:pt x="6379526" y="486735"/>
                    <a:pt x="6346138" y="517831"/>
                  </a:cubicBezTo>
                  <a:cubicBezTo>
                    <a:pt x="6260635" y="595967"/>
                    <a:pt x="6038327" y="786524"/>
                    <a:pt x="5952010" y="855889"/>
                  </a:cubicBezTo>
                  <a:cubicBezTo>
                    <a:pt x="5862435" y="926850"/>
                    <a:pt x="5775304" y="1001796"/>
                    <a:pt x="5732960" y="1043256"/>
                  </a:cubicBezTo>
                  <a:cubicBezTo>
                    <a:pt x="5715044" y="1060797"/>
                    <a:pt x="5688985" y="1080730"/>
                    <a:pt x="5673514" y="1087905"/>
                  </a:cubicBezTo>
                  <a:cubicBezTo>
                    <a:pt x="5647457" y="1101460"/>
                    <a:pt x="5645828" y="1101460"/>
                    <a:pt x="5632799" y="1087108"/>
                  </a:cubicBezTo>
                  <a:cubicBezTo>
                    <a:pt x="5613255" y="1065581"/>
                    <a:pt x="5596154" y="1067973"/>
                    <a:pt x="5559510" y="1099068"/>
                  </a:cubicBezTo>
                  <a:cubicBezTo>
                    <a:pt x="5542410" y="1113419"/>
                    <a:pt x="5516352" y="1130960"/>
                    <a:pt x="5503323" y="1137339"/>
                  </a:cubicBezTo>
                  <a:cubicBezTo>
                    <a:pt x="5475636" y="1151691"/>
                    <a:pt x="5379547" y="1167636"/>
                    <a:pt x="5323359" y="1167636"/>
                  </a:cubicBezTo>
                  <a:cubicBezTo>
                    <a:pt x="5291601" y="1167636"/>
                    <a:pt x="5268800" y="1176406"/>
                    <a:pt x="5193882" y="1215474"/>
                  </a:cubicBezTo>
                  <a:cubicBezTo>
                    <a:pt x="5090466" y="1270489"/>
                    <a:pt x="5031020" y="1318327"/>
                    <a:pt x="4996004" y="1373341"/>
                  </a:cubicBezTo>
                  <a:cubicBezTo>
                    <a:pt x="4982975" y="1394073"/>
                    <a:pt x="4961803" y="1421180"/>
                    <a:pt x="4948774" y="1434734"/>
                  </a:cubicBezTo>
                  <a:cubicBezTo>
                    <a:pt x="4935746" y="1447491"/>
                    <a:pt x="4874671" y="1519248"/>
                    <a:pt x="4813598" y="1594197"/>
                  </a:cubicBezTo>
                  <a:cubicBezTo>
                    <a:pt x="4752525" y="1668346"/>
                    <a:pt x="4692265" y="1741699"/>
                    <a:pt x="4679236" y="1756050"/>
                  </a:cubicBezTo>
                  <a:lnTo>
                    <a:pt x="4656435" y="1783158"/>
                  </a:lnTo>
                  <a:lnTo>
                    <a:pt x="4616534" y="1762428"/>
                  </a:lnTo>
                  <a:cubicBezTo>
                    <a:pt x="4568491" y="1737713"/>
                    <a:pt x="4562790" y="1736915"/>
                    <a:pt x="4523703" y="1756847"/>
                  </a:cubicBezTo>
                  <a:cubicBezTo>
                    <a:pt x="4483802" y="1776780"/>
                    <a:pt x="4447156" y="1815849"/>
                    <a:pt x="4338853" y="1956971"/>
                  </a:cubicBezTo>
                  <a:cubicBezTo>
                    <a:pt x="4244393" y="2079757"/>
                    <a:pt x="4108402" y="2216893"/>
                    <a:pt x="3980555" y="2319746"/>
                  </a:cubicBezTo>
                  <a:cubicBezTo>
                    <a:pt x="3886093" y="2394694"/>
                    <a:pt x="3865736" y="2417019"/>
                    <a:pt x="3811177" y="2499938"/>
                  </a:cubicBezTo>
                  <a:cubicBezTo>
                    <a:pt x="3761504" y="2575682"/>
                    <a:pt x="3722417" y="2613157"/>
                    <a:pt x="3651571" y="2649832"/>
                  </a:cubicBezTo>
                  <a:cubicBezTo>
                    <a:pt x="3585612" y="2684116"/>
                    <a:pt x="3567697" y="2704049"/>
                    <a:pt x="3517210" y="2801321"/>
                  </a:cubicBezTo>
                  <a:cubicBezTo>
                    <a:pt x="3488708" y="2854741"/>
                    <a:pt x="3459394" y="2898592"/>
                    <a:pt x="3436593" y="2920917"/>
                  </a:cubicBezTo>
                  <a:cubicBezTo>
                    <a:pt x="3402391" y="2952809"/>
                    <a:pt x="3398319" y="2955201"/>
                    <a:pt x="3367376" y="2949621"/>
                  </a:cubicBezTo>
                  <a:cubicBezTo>
                    <a:pt x="3324217" y="2942444"/>
                    <a:pt x="3309560" y="2950417"/>
                    <a:pt x="3231386" y="3025364"/>
                  </a:cubicBezTo>
                  <a:cubicBezTo>
                    <a:pt x="3180897" y="3073203"/>
                    <a:pt x="3156468" y="3090744"/>
                    <a:pt x="3123895" y="3100311"/>
                  </a:cubicBezTo>
                  <a:cubicBezTo>
                    <a:pt x="3101094" y="3108284"/>
                    <a:pt x="3072594" y="3121040"/>
                    <a:pt x="3061194" y="3129811"/>
                  </a:cubicBezTo>
                  <a:cubicBezTo>
                    <a:pt x="3042464" y="3144164"/>
                    <a:pt x="3038392" y="3144960"/>
                    <a:pt x="3027807" y="3133798"/>
                  </a:cubicBezTo>
                  <a:cubicBezTo>
                    <a:pt x="3012334" y="3119446"/>
                    <a:pt x="2996048" y="3124230"/>
                    <a:pt x="2920316" y="3165691"/>
                  </a:cubicBezTo>
                  <a:cubicBezTo>
                    <a:pt x="2864944" y="3195988"/>
                    <a:pt x="2844586" y="3217516"/>
                    <a:pt x="2844586" y="3247813"/>
                  </a:cubicBezTo>
                  <a:cubicBezTo>
                    <a:pt x="2844586" y="3265353"/>
                    <a:pt x="2842142" y="3266152"/>
                    <a:pt x="2813641" y="3261367"/>
                  </a:cubicBezTo>
                  <a:cubicBezTo>
                    <a:pt x="2797355" y="3258975"/>
                    <a:pt x="2764783" y="3256583"/>
                    <a:pt x="2741982" y="3256583"/>
                  </a:cubicBezTo>
                  <a:cubicBezTo>
                    <a:pt x="2708596" y="3256583"/>
                    <a:pt x="2695567" y="3252597"/>
                    <a:pt x="2678466" y="3236651"/>
                  </a:cubicBezTo>
                  <a:cubicBezTo>
                    <a:pt x="2652407" y="3213530"/>
                    <a:pt x="2643450" y="3211935"/>
                    <a:pt x="2623091" y="3230272"/>
                  </a:cubicBezTo>
                  <a:cubicBezTo>
                    <a:pt x="2605176" y="3245421"/>
                    <a:pt x="2601920" y="3242232"/>
                    <a:pt x="2557947" y="3166488"/>
                  </a:cubicBezTo>
                  <a:cubicBezTo>
                    <a:pt x="2543289" y="3140177"/>
                    <a:pt x="2522931" y="3109878"/>
                    <a:pt x="2513973" y="3098717"/>
                  </a:cubicBezTo>
                  <a:cubicBezTo>
                    <a:pt x="2496873" y="3078785"/>
                    <a:pt x="2494430" y="3077987"/>
                    <a:pt x="2462671" y="3085959"/>
                  </a:cubicBezTo>
                  <a:cubicBezTo>
                    <a:pt x="2425213" y="3096325"/>
                    <a:pt x="2425213" y="3096325"/>
                    <a:pt x="2417884" y="3054866"/>
                  </a:cubicBezTo>
                  <a:lnTo>
                    <a:pt x="2412184" y="3025364"/>
                  </a:lnTo>
                  <a:lnTo>
                    <a:pt x="2491988" y="3025364"/>
                  </a:lnTo>
                  <a:cubicBezTo>
                    <a:pt x="2614134" y="3025364"/>
                    <a:pt x="2647521" y="3000646"/>
                    <a:pt x="2648336" y="2909754"/>
                  </a:cubicBezTo>
                  <a:cubicBezTo>
                    <a:pt x="2649150" y="2892214"/>
                    <a:pt x="2653221" y="2865106"/>
                    <a:pt x="2657293" y="2849956"/>
                  </a:cubicBezTo>
                  <a:cubicBezTo>
                    <a:pt x="2662180" y="2834807"/>
                    <a:pt x="2671137" y="2783780"/>
                    <a:pt x="2677651" y="2736739"/>
                  </a:cubicBezTo>
                  <a:cubicBezTo>
                    <a:pt x="2683351" y="2689698"/>
                    <a:pt x="2693123" y="2637075"/>
                    <a:pt x="2698823" y="2619535"/>
                  </a:cubicBezTo>
                  <a:cubicBezTo>
                    <a:pt x="2706967" y="2591630"/>
                    <a:pt x="2711038" y="2587642"/>
                    <a:pt x="2727325" y="2591630"/>
                  </a:cubicBezTo>
                  <a:cubicBezTo>
                    <a:pt x="2772112" y="2602792"/>
                    <a:pt x="2838071" y="2539803"/>
                    <a:pt x="2849471" y="2476020"/>
                  </a:cubicBezTo>
                  <a:cubicBezTo>
                    <a:pt x="2852728" y="2460074"/>
                    <a:pt x="2862500" y="2440938"/>
                    <a:pt x="2872273" y="2432964"/>
                  </a:cubicBezTo>
                  <a:lnTo>
                    <a:pt x="2889373" y="2419411"/>
                  </a:lnTo>
                  <a:lnTo>
                    <a:pt x="2872273" y="2405059"/>
                  </a:lnTo>
                  <a:cubicBezTo>
                    <a:pt x="2862500" y="2397883"/>
                    <a:pt x="2851915" y="2382733"/>
                    <a:pt x="2848657" y="2371571"/>
                  </a:cubicBezTo>
                  <a:cubicBezTo>
                    <a:pt x="2827486" y="2302205"/>
                    <a:pt x="2790841" y="2267922"/>
                    <a:pt x="2735467" y="2267922"/>
                  </a:cubicBezTo>
                  <a:cubicBezTo>
                    <a:pt x="2713481" y="2267922"/>
                    <a:pt x="2706152" y="2263936"/>
                    <a:pt x="2701266" y="2249583"/>
                  </a:cubicBezTo>
                  <a:cubicBezTo>
                    <a:pt x="2692308" y="2222476"/>
                    <a:pt x="2684166" y="2133177"/>
                    <a:pt x="2690680" y="2130785"/>
                  </a:cubicBezTo>
                  <a:cubicBezTo>
                    <a:pt x="2693123" y="2129190"/>
                    <a:pt x="2705338" y="2110054"/>
                    <a:pt x="2716737" y="2088527"/>
                  </a:cubicBezTo>
                  <a:cubicBezTo>
                    <a:pt x="2728138" y="2066203"/>
                    <a:pt x="2737911" y="2055040"/>
                    <a:pt x="2738726" y="2063014"/>
                  </a:cubicBezTo>
                  <a:cubicBezTo>
                    <a:pt x="2738726" y="2079757"/>
                    <a:pt x="2725695" y="2106865"/>
                    <a:pt x="2708596" y="2122811"/>
                  </a:cubicBezTo>
                  <a:cubicBezTo>
                    <a:pt x="2694751" y="2136366"/>
                    <a:pt x="2694751" y="2159488"/>
                    <a:pt x="2707780" y="2151515"/>
                  </a:cubicBezTo>
                  <a:cubicBezTo>
                    <a:pt x="2713481" y="2148326"/>
                    <a:pt x="2727325" y="2138758"/>
                    <a:pt x="2737911" y="2129190"/>
                  </a:cubicBezTo>
                  <a:lnTo>
                    <a:pt x="2757453" y="2112446"/>
                  </a:lnTo>
                  <a:lnTo>
                    <a:pt x="2747683" y="2130785"/>
                  </a:lnTo>
                  <a:cubicBezTo>
                    <a:pt x="2732210" y="2158690"/>
                    <a:pt x="2742797" y="2160285"/>
                    <a:pt x="2762340" y="2133177"/>
                  </a:cubicBezTo>
                  <a:cubicBezTo>
                    <a:pt x="2790027" y="2094905"/>
                    <a:pt x="2803870" y="2055839"/>
                    <a:pt x="2799798" y="2027134"/>
                  </a:cubicBezTo>
                  <a:cubicBezTo>
                    <a:pt x="2796542" y="2006405"/>
                    <a:pt x="2797355" y="2004014"/>
                    <a:pt x="2803056" y="2016770"/>
                  </a:cubicBezTo>
                  <a:cubicBezTo>
                    <a:pt x="2807128" y="2025540"/>
                    <a:pt x="2811199" y="2042283"/>
                    <a:pt x="2811199" y="2054243"/>
                  </a:cubicBezTo>
                  <a:cubicBezTo>
                    <a:pt x="2812013" y="2066203"/>
                    <a:pt x="2815269" y="2078163"/>
                    <a:pt x="2820156" y="2080555"/>
                  </a:cubicBezTo>
                  <a:cubicBezTo>
                    <a:pt x="2829113" y="2086135"/>
                    <a:pt x="2835628" y="2063014"/>
                    <a:pt x="2838071" y="2008796"/>
                  </a:cubicBezTo>
                  <a:cubicBezTo>
                    <a:pt x="2840514" y="1968932"/>
                    <a:pt x="2840514" y="1968932"/>
                    <a:pt x="2851915" y="1990459"/>
                  </a:cubicBezTo>
                  <a:cubicBezTo>
                    <a:pt x="2865759" y="2017566"/>
                    <a:pt x="2875529" y="2018364"/>
                    <a:pt x="2881230" y="1994446"/>
                  </a:cubicBezTo>
                  <a:cubicBezTo>
                    <a:pt x="2889373" y="1963350"/>
                    <a:pt x="2870643" y="1930661"/>
                    <a:pt x="2817713" y="1883620"/>
                  </a:cubicBezTo>
                  <a:cubicBezTo>
                    <a:pt x="2773741" y="1844551"/>
                    <a:pt x="2769669" y="1838173"/>
                    <a:pt x="2783512" y="1833389"/>
                  </a:cubicBezTo>
                  <a:cubicBezTo>
                    <a:pt x="2820972" y="1822227"/>
                    <a:pt x="2840514" y="1807875"/>
                    <a:pt x="2847843" y="1787145"/>
                  </a:cubicBezTo>
                  <a:cubicBezTo>
                    <a:pt x="2858429" y="1758442"/>
                    <a:pt x="2850287" y="1752861"/>
                    <a:pt x="2812827" y="1765617"/>
                  </a:cubicBezTo>
                  <a:cubicBezTo>
                    <a:pt x="2770483" y="1779172"/>
                    <a:pt x="2715925" y="1766414"/>
                    <a:pt x="2665436" y="1730537"/>
                  </a:cubicBezTo>
                  <a:cubicBezTo>
                    <a:pt x="2645080" y="1715387"/>
                    <a:pt x="2615763" y="1697847"/>
                    <a:pt x="2600292" y="1689873"/>
                  </a:cubicBezTo>
                  <a:cubicBezTo>
                    <a:pt x="2584820" y="1681900"/>
                    <a:pt x="2570976" y="1674724"/>
                    <a:pt x="2569347" y="1673928"/>
                  </a:cubicBezTo>
                  <a:cubicBezTo>
                    <a:pt x="2567718" y="1672332"/>
                    <a:pt x="2572604" y="1661968"/>
                    <a:pt x="2579934" y="1650804"/>
                  </a:cubicBezTo>
                  <a:cubicBezTo>
                    <a:pt x="2587262" y="1639642"/>
                    <a:pt x="2592148" y="1626089"/>
                    <a:pt x="2590520" y="1621305"/>
                  </a:cubicBezTo>
                  <a:cubicBezTo>
                    <a:pt x="2586448" y="1610143"/>
                    <a:pt x="2345411" y="1603765"/>
                    <a:pt x="2290851" y="1614129"/>
                  </a:cubicBezTo>
                  <a:cubicBezTo>
                    <a:pt x="2270493" y="1618115"/>
                    <a:pt x="2253392" y="1619711"/>
                    <a:pt x="2251765" y="1618115"/>
                  </a:cubicBezTo>
                  <a:cubicBezTo>
                    <a:pt x="2250136" y="1616521"/>
                    <a:pt x="2255022" y="1606157"/>
                    <a:pt x="2262351" y="1594994"/>
                  </a:cubicBezTo>
                  <a:cubicBezTo>
                    <a:pt x="2274566" y="1577453"/>
                    <a:pt x="2274566" y="1573467"/>
                    <a:pt x="2263979" y="1570277"/>
                  </a:cubicBezTo>
                  <a:cubicBezTo>
                    <a:pt x="2257465" y="1567088"/>
                    <a:pt x="2239549" y="1572669"/>
                    <a:pt x="2224893" y="1581439"/>
                  </a:cubicBezTo>
                  <a:cubicBezTo>
                    <a:pt x="2209420" y="1591008"/>
                    <a:pt x="2188247" y="1598183"/>
                    <a:pt x="2176847" y="1598183"/>
                  </a:cubicBezTo>
                  <a:cubicBezTo>
                    <a:pt x="2165447" y="1598183"/>
                    <a:pt x="2145089" y="1605359"/>
                    <a:pt x="2130431" y="1613331"/>
                  </a:cubicBezTo>
                  <a:lnTo>
                    <a:pt x="2105188" y="1629278"/>
                  </a:lnTo>
                  <a:lnTo>
                    <a:pt x="2076686" y="1602967"/>
                  </a:lnTo>
                  <a:cubicBezTo>
                    <a:pt x="2053072" y="1581439"/>
                    <a:pt x="2039228" y="1575859"/>
                    <a:pt x="2000142" y="1571871"/>
                  </a:cubicBezTo>
                  <a:cubicBezTo>
                    <a:pt x="1949654" y="1566290"/>
                    <a:pt x="1899167" y="1574263"/>
                    <a:pt x="1879624" y="1590210"/>
                  </a:cubicBezTo>
                  <a:cubicBezTo>
                    <a:pt x="1858451" y="1607751"/>
                    <a:pt x="1865780" y="1610941"/>
                    <a:pt x="1914638" y="1607751"/>
                  </a:cubicBezTo>
                  <a:cubicBezTo>
                    <a:pt x="1952911" y="1605359"/>
                    <a:pt x="1964312" y="1607751"/>
                    <a:pt x="1981412" y="1621305"/>
                  </a:cubicBezTo>
                  <a:lnTo>
                    <a:pt x="2001770" y="1638048"/>
                  </a:lnTo>
                  <a:lnTo>
                    <a:pt x="1978969" y="1630075"/>
                  </a:lnTo>
                  <a:cubicBezTo>
                    <a:pt x="1965940" y="1626089"/>
                    <a:pt x="1939068" y="1622102"/>
                    <a:pt x="1917895" y="1622899"/>
                  </a:cubicBezTo>
                  <a:cubicBezTo>
                    <a:pt x="1880436" y="1623697"/>
                    <a:pt x="1880436" y="1623697"/>
                    <a:pt x="1907309" y="1630075"/>
                  </a:cubicBezTo>
                  <a:cubicBezTo>
                    <a:pt x="1921968" y="1633264"/>
                    <a:pt x="1940696" y="1642034"/>
                    <a:pt x="1948025" y="1649210"/>
                  </a:cubicBezTo>
                  <a:cubicBezTo>
                    <a:pt x="1960239" y="1661968"/>
                    <a:pt x="1959426" y="1661968"/>
                    <a:pt x="1934996" y="1650008"/>
                  </a:cubicBezTo>
                  <a:cubicBezTo>
                    <a:pt x="1884508" y="1625291"/>
                    <a:pt x="1856007" y="1630872"/>
                    <a:pt x="1725718" y="1693860"/>
                  </a:cubicBezTo>
                  <a:cubicBezTo>
                    <a:pt x="1550640" y="1778374"/>
                    <a:pt x="1547382" y="1781563"/>
                    <a:pt x="1483051" y="1952985"/>
                  </a:cubicBezTo>
                  <a:cubicBezTo>
                    <a:pt x="1421979" y="2114041"/>
                    <a:pt x="1418720" y="2139556"/>
                    <a:pt x="1443149" y="2252772"/>
                  </a:cubicBezTo>
                  <a:cubicBezTo>
                    <a:pt x="1450480" y="2288651"/>
                    <a:pt x="1450480" y="2308584"/>
                    <a:pt x="1441522" y="2350842"/>
                  </a:cubicBezTo>
                  <a:lnTo>
                    <a:pt x="1430121" y="2404261"/>
                  </a:lnTo>
                  <a:lnTo>
                    <a:pt x="1451294" y="2401871"/>
                  </a:lnTo>
                  <a:cubicBezTo>
                    <a:pt x="1469207" y="2399478"/>
                    <a:pt x="1473280" y="2403464"/>
                    <a:pt x="1478166" y="2427384"/>
                  </a:cubicBezTo>
                  <a:cubicBezTo>
                    <a:pt x="1503409" y="2552561"/>
                    <a:pt x="1536796" y="2645845"/>
                    <a:pt x="1562040" y="2666575"/>
                  </a:cubicBezTo>
                  <a:cubicBezTo>
                    <a:pt x="1569370" y="2672954"/>
                    <a:pt x="1580769" y="2688104"/>
                    <a:pt x="1588098" y="2701657"/>
                  </a:cubicBezTo>
                  <a:cubicBezTo>
                    <a:pt x="1595427" y="2715211"/>
                    <a:pt x="1610900" y="2735143"/>
                    <a:pt x="1623114" y="2747105"/>
                  </a:cubicBezTo>
                  <a:cubicBezTo>
                    <a:pt x="1635328" y="2759064"/>
                    <a:pt x="1653243" y="2791754"/>
                    <a:pt x="1663829" y="2819658"/>
                  </a:cubicBezTo>
                  <a:cubicBezTo>
                    <a:pt x="1674416" y="2847565"/>
                    <a:pt x="1689888" y="2881849"/>
                    <a:pt x="1697215" y="2896998"/>
                  </a:cubicBezTo>
                  <a:cubicBezTo>
                    <a:pt x="1705360" y="2912147"/>
                    <a:pt x="1718389" y="2952012"/>
                    <a:pt x="1725718" y="2984702"/>
                  </a:cubicBezTo>
                  <a:cubicBezTo>
                    <a:pt x="1741190" y="3054866"/>
                    <a:pt x="1751775" y="3073203"/>
                    <a:pt x="1765619" y="3054068"/>
                  </a:cubicBezTo>
                  <a:cubicBezTo>
                    <a:pt x="1773762" y="3042905"/>
                    <a:pt x="1777833" y="3043703"/>
                    <a:pt x="1804706" y="3055663"/>
                  </a:cubicBezTo>
                  <a:lnTo>
                    <a:pt x="1834837" y="3068419"/>
                  </a:lnTo>
                  <a:lnTo>
                    <a:pt x="1834837" y="3121040"/>
                  </a:lnTo>
                  <a:lnTo>
                    <a:pt x="1834837" y="3173663"/>
                  </a:lnTo>
                  <a:lnTo>
                    <a:pt x="1785162" y="3184029"/>
                  </a:lnTo>
                  <a:cubicBezTo>
                    <a:pt x="1758290" y="3188812"/>
                    <a:pt x="1723275" y="3199179"/>
                    <a:pt x="1707803" y="3206353"/>
                  </a:cubicBezTo>
                  <a:cubicBezTo>
                    <a:pt x="1679301" y="3219908"/>
                    <a:pt x="1673601" y="3231868"/>
                    <a:pt x="1659757" y="3304422"/>
                  </a:cubicBezTo>
                  <a:cubicBezTo>
                    <a:pt x="1641028" y="3404085"/>
                    <a:pt x="1623114" y="3425613"/>
                    <a:pt x="1492824" y="3509331"/>
                  </a:cubicBezTo>
                  <a:cubicBezTo>
                    <a:pt x="1445593" y="3539629"/>
                    <a:pt x="1386962" y="3581088"/>
                    <a:pt x="1361719" y="3601021"/>
                  </a:cubicBezTo>
                  <a:cubicBezTo>
                    <a:pt x="1327517" y="3628129"/>
                    <a:pt x="1311231" y="3636899"/>
                    <a:pt x="1295759" y="3633711"/>
                  </a:cubicBezTo>
                  <a:cubicBezTo>
                    <a:pt x="1281101" y="3631319"/>
                    <a:pt x="1255858" y="3643278"/>
                    <a:pt x="1198856" y="3680752"/>
                  </a:cubicBezTo>
                  <a:cubicBezTo>
                    <a:pt x="1117424" y="3734171"/>
                    <a:pt x="1108467" y="3747727"/>
                    <a:pt x="1126382" y="3790780"/>
                  </a:cubicBezTo>
                  <a:cubicBezTo>
                    <a:pt x="1134524" y="3809916"/>
                    <a:pt x="1132897" y="3817092"/>
                    <a:pt x="1115796" y="3843403"/>
                  </a:cubicBezTo>
                  <a:cubicBezTo>
                    <a:pt x="1085666" y="3891241"/>
                    <a:pt x="1049023" y="3976553"/>
                    <a:pt x="965962" y="4197407"/>
                  </a:cubicBezTo>
                  <a:cubicBezTo>
                    <a:pt x="837300" y="4539452"/>
                    <a:pt x="795769" y="4635927"/>
                    <a:pt x="668737" y="4885485"/>
                  </a:cubicBezTo>
                  <a:cubicBezTo>
                    <a:pt x="601148" y="5017838"/>
                    <a:pt x="528675" y="5162150"/>
                    <a:pt x="508317" y="5206002"/>
                  </a:cubicBezTo>
                  <a:cubicBezTo>
                    <a:pt x="408157" y="5414100"/>
                    <a:pt x="250179" y="5673224"/>
                    <a:pt x="59629" y="5939525"/>
                  </a:cubicBezTo>
                  <a:cubicBezTo>
                    <a:pt x="40900" y="5965837"/>
                    <a:pt x="22222" y="5992198"/>
                    <a:pt x="4486" y="6017313"/>
                  </a:cubicBezTo>
                  <a:lnTo>
                    <a:pt x="0" y="60236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VI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BB9821E-C6BA-1004-A545-92AA0A2557D4}"/>
                </a:ext>
              </a:extLst>
            </p:cNvPr>
            <p:cNvSpPr/>
            <p:nvPr/>
          </p:nvSpPr>
          <p:spPr bwMode="auto">
            <a:xfrm>
              <a:off x="1" y="6371217"/>
              <a:ext cx="12191999" cy="486783"/>
            </a:xfrm>
            <a:custGeom>
              <a:avLst/>
              <a:gdLst>
                <a:gd name="connsiteX0" fmla="*/ 11944941 w 12191999"/>
                <a:gd name="connsiteY0" fmla="*/ 682 h 486783"/>
                <a:gd name="connsiteX1" fmla="*/ 11990758 w 12191999"/>
                <a:gd name="connsiteY1" fmla="*/ 2013 h 486783"/>
                <a:gd name="connsiteX2" fmla="*/ 12062324 w 12191999"/>
                <a:gd name="connsiteY2" fmla="*/ 4137 h 486783"/>
                <a:gd name="connsiteX3" fmla="*/ 12131341 w 12191999"/>
                <a:gd name="connsiteY3" fmla="*/ 21975 h 486783"/>
                <a:gd name="connsiteX4" fmla="*/ 12178792 w 12191999"/>
                <a:gd name="connsiteY4" fmla="*/ 37710 h 486783"/>
                <a:gd name="connsiteX5" fmla="*/ 12191999 w 12191999"/>
                <a:gd name="connsiteY5" fmla="*/ 35795 h 486783"/>
                <a:gd name="connsiteX6" fmla="*/ 12191999 w 12191999"/>
                <a:gd name="connsiteY6" fmla="*/ 486782 h 486783"/>
                <a:gd name="connsiteX7" fmla="*/ 0 w 12191999"/>
                <a:gd name="connsiteY7" fmla="*/ 486783 h 486783"/>
                <a:gd name="connsiteX8" fmla="*/ 0 w 12191999"/>
                <a:gd name="connsiteY8" fmla="*/ 128725 h 486783"/>
                <a:gd name="connsiteX9" fmla="*/ 15459 w 12191999"/>
                <a:gd name="connsiteY9" fmla="*/ 131236 h 486783"/>
                <a:gd name="connsiteX10" fmla="*/ 99611 w 12191999"/>
                <a:gd name="connsiteY10" fmla="*/ 129437 h 486783"/>
                <a:gd name="connsiteX11" fmla="*/ 184947 w 12191999"/>
                <a:gd name="connsiteY11" fmla="*/ 113530 h 486783"/>
                <a:gd name="connsiteX12" fmla="*/ 271650 w 12191999"/>
                <a:gd name="connsiteY12" fmla="*/ 100433 h 486783"/>
                <a:gd name="connsiteX13" fmla="*/ 358543 w 12191999"/>
                <a:gd name="connsiteY13" fmla="*/ 106917 h 486783"/>
                <a:gd name="connsiteX14" fmla="*/ 385524 w 12191999"/>
                <a:gd name="connsiteY14" fmla="*/ 122730 h 486783"/>
                <a:gd name="connsiteX15" fmla="*/ 414866 w 12191999"/>
                <a:gd name="connsiteY15" fmla="*/ 140232 h 486783"/>
                <a:gd name="connsiteX16" fmla="*/ 471881 w 12191999"/>
                <a:gd name="connsiteY16" fmla="*/ 147581 h 486783"/>
                <a:gd name="connsiteX17" fmla="*/ 530065 w 12191999"/>
                <a:gd name="connsiteY17" fmla="*/ 148696 h 486783"/>
                <a:gd name="connsiteX18" fmla="*/ 593432 w 12191999"/>
                <a:gd name="connsiteY18" fmla="*/ 146495 h 486783"/>
                <a:gd name="connsiteX19" fmla="*/ 641812 w 12191999"/>
                <a:gd name="connsiteY19" fmla="*/ 136001 h 486783"/>
                <a:gd name="connsiteX20" fmla="*/ 698743 w 12191999"/>
                <a:gd name="connsiteY20" fmla="*/ 121435 h 486783"/>
                <a:gd name="connsiteX21" fmla="*/ 751884 w 12191999"/>
                <a:gd name="connsiteY21" fmla="*/ 113297 h 486783"/>
                <a:gd name="connsiteX22" fmla="*/ 819215 w 12191999"/>
                <a:gd name="connsiteY22" fmla="*/ 106655 h 486783"/>
                <a:gd name="connsiteX23" fmla="*/ 873581 w 12191999"/>
                <a:gd name="connsiteY23" fmla="*/ 103745 h 486783"/>
                <a:gd name="connsiteX24" fmla="*/ 949420 w 12191999"/>
                <a:gd name="connsiteY24" fmla="*/ 116440 h 486783"/>
                <a:gd name="connsiteX25" fmla="*/ 1022254 w 12191999"/>
                <a:gd name="connsiteY25" fmla="*/ 129251 h 486783"/>
                <a:gd name="connsiteX26" fmla="*/ 1089890 w 12191999"/>
                <a:gd name="connsiteY26" fmla="*/ 119749 h 486783"/>
                <a:gd name="connsiteX27" fmla="*/ 1159528 w 12191999"/>
                <a:gd name="connsiteY27" fmla="*/ 123798 h 486783"/>
                <a:gd name="connsiteX28" fmla="*/ 1214917 w 12191999"/>
                <a:gd name="connsiteY28" fmla="*/ 144121 h 486783"/>
                <a:gd name="connsiteX29" fmla="*/ 1264777 w 12191999"/>
                <a:gd name="connsiteY29" fmla="*/ 166900 h 486783"/>
                <a:gd name="connsiteX30" fmla="*/ 1321549 w 12191999"/>
                <a:gd name="connsiteY30" fmla="*/ 182701 h 486783"/>
                <a:gd name="connsiteX31" fmla="*/ 1402874 w 12191999"/>
                <a:gd name="connsiteY31" fmla="*/ 186083 h 486783"/>
                <a:gd name="connsiteX32" fmla="*/ 1484483 w 12191999"/>
                <a:gd name="connsiteY32" fmla="*/ 177023 h 486783"/>
                <a:gd name="connsiteX33" fmla="*/ 1565365 w 12191999"/>
                <a:gd name="connsiteY33" fmla="*/ 163851 h 486783"/>
                <a:gd name="connsiteX34" fmla="*/ 1644507 w 12191999"/>
                <a:gd name="connsiteY34" fmla="*/ 154893 h 486783"/>
                <a:gd name="connsiteX35" fmla="*/ 1709564 w 12191999"/>
                <a:gd name="connsiteY35" fmla="*/ 153496 h 486783"/>
                <a:gd name="connsiteX36" fmla="*/ 1772282 w 12191999"/>
                <a:gd name="connsiteY36" fmla="*/ 152131 h 486783"/>
                <a:gd name="connsiteX37" fmla="*/ 1833995 w 12191999"/>
                <a:gd name="connsiteY37" fmla="*/ 144568 h 486783"/>
                <a:gd name="connsiteX38" fmla="*/ 1899259 w 12191999"/>
                <a:gd name="connsiteY38" fmla="*/ 130583 h 486783"/>
                <a:gd name="connsiteX39" fmla="*/ 1955598 w 12191999"/>
                <a:gd name="connsiteY39" fmla="*/ 126037 h 486783"/>
                <a:gd name="connsiteX40" fmla="*/ 2019481 w 12191999"/>
                <a:gd name="connsiteY40" fmla="*/ 140443 h 486783"/>
                <a:gd name="connsiteX41" fmla="*/ 2104030 w 12191999"/>
                <a:gd name="connsiteY41" fmla="*/ 169104 h 486783"/>
                <a:gd name="connsiteX42" fmla="*/ 2163458 w 12191999"/>
                <a:gd name="connsiteY42" fmla="*/ 171392 h 486783"/>
                <a:gd name="connsiteX43" fmla="*/ 2261248 w 12191999"/>
                <a:gd name="connsiteY43" fmla="*/ 157116 h 486783"/>
                <a:gd name="connsiteX44" fmla="*/ 2336392 w 12191999"/>
                <a:gd name="connsiteY44" fmla="*/ 149618 h 486783"/>
                <a:gd name="connsiteX45" fmla="*/ 2415612 w 12191999"/>
                <a:gd name="connsiteY45" fmla="*/ 150311 h 486783"/>
                <a:gd name="connsiteX46" fmla="*/ 2493830 w 12191999"/>
                <a:gd name="connsiteY46" fmla="*/ 149457 h 486783"/>
                <a:gd name="connsiteX47" fmla="*/ 2568229 w 12191999"/>
                <a:gd name="connsiteY47" fmla="*/ 145706 h 486783"/>
                <a:gd name="connsiteX48" fmla="*/ 2643467 w 12191999"/>
                <a:gd name="connsiteY48" fmla="*/ 142688 h 486783"/>
                <a:gd name="connsiteX49" fmla="*/ 2724199 w 12191999"/>
                <a:gd name="connsiteY49" fmla="*/ 144030 h 486783"/>
                <a:gd name="connsiteX50" fmla="*/ 2811178 w 12191999"/>
                <a:gd name="connsiteY50" fmla="*/ 153122 h 486783"/>
                <a:gd name="connsiteX51" fmla="*/ 2895689 w 12191999"/>
                <a:gd name="connsiteY51" fmla="*/ 167159 h 486783"/>
                <a:gd name="connsiteX52" fmla="*/ 2981004 w 12191999"/>
                <a:gd name="connsiteY52" fmla="*/ 181195 h 486783"/>
                <a:gd name="connsiteX53" fmla="*/ 3070399 w 12191999"/>
                <a:gd name="connsiteY53" fmla="*/ 190291 h 486783"/>
                <a:gd name="connsiteX54" fmla="*/ 3146865 w 12191999"/>
                <a:gd name="connsiteY54" fmla="*/ 188100 h 486783"/>
                <a:gd name="connsiteX55" fmla="*/ 3221334 w 12191999"/>
                <a:gd name="connsiteY55" fmla="*/ 176103 h 486783"/>
                <a:gd name="connsiteX56" fmla="*/ 3294488 w 12191999"/>
                <a:gd name="connsiteY56" fmla="*/ 158711 h 486783"/>
                <a:gd name="connsiteX57" fmla="*/ 3367000 w 12191999"/>
                <a:gd name="connsiteY57" fmla="*/ 140332 h 486783"/>
                <a:gd name="connsiteX58" fmla="*/ 3439554 w 12191999"/>
                <a:gd name="connsiteY58" fmla="*/ 125373 h 486783"/>
                <a:gd name="connsiteX59" fmla="*/ 3515290 w 12191999"/>
                <a:gd name="connsiteY59" fmla="*/ 112843 h 486783"/>
                <a:gd name="connsiteX60" fmla="*/ 3600572 w 12191999"/>
                <a:gd name="connsiteY60" fmla="*/ 100698 h 486783"/>
                <a:gd name="connsiteX61" fmla="*/ 3610655 w 12191999"/>
                <a:gd name="connsiteY61" fmla="*/ 100804 h 486783"/>
                <a:gd name="connsiteX62" fmla="*/ 3604919 w 12191999"/>
                <a:gd name="connsiteY62" fmla="*/ 92281 h 486783"/>
                <a:gd name="connsiteX63" fmla="*/ 3631772 w 12191999"/>
                <a:gd name="connsiteY63" fmla="*/ 98684 h 486783"/>
                <a:gd name="connsiteX64" fmla="*/ 3644837 w 12191999"/>
                <a:gd name="connsiteY64" fmla="*/ 95038 h 486783"/>
                <a:gd name="connsiteX65" fmla="*/ 3680142 w 12191999"/>
                <a:gd name="connsiteY65" fmla="*/ 95129 h 486783"/>
                <a:gd name="connsiteX66" fmla="*/ 3716351 w 12191999"/>
                <a:gd name="connsiteY66" fmla="*/ 94341 h 486783"/>
                <a:gd name="connsiteX67" fmla="*/ 3725686 w 12191999"/>
                <a:gd name="connsiteY67" fmla="*/ 114349 h 486783"/>
                <a:gd name="connsiteX68" fmla="*/ 3718189 w 12191999"/>
                <a:gd name="connsiteY68" fmla="*/ 122752 h 486783"/>
                <a:gd name="connsiteX69" fmla="*/ 3714709 w 12191999"/>
                <a:gd name="connsiteY69" fmla="*/ 124266 h 486783"/>
                <a:gd name="connsiteX70" fmla="*/ 3721488 w 12191999"/>
                <a:gd name="connsiteY70" fmla="*/ 134795 h 486783"/>
                <a:gd name="connsiteX71" fmla="*/ 3752725 w 12191999"/>
                <a:gd name="connsiteY71" fmla="*/ 139918 h 486783"/>
                <a:gd name="connsiteX72" fmla="*/ 3798745 w 12191999"/>
                <a:gd name="connsiteY72" fmla="*/ 155496 h 486783"/>
                <a:gd name="connsiteX73" fmla="*/ 3868838 w 12191999"/>
                <a:gd name="connsiteY73" fmla="*/ 160602 h 486783"/>
                <a:gd name="connsiteX74" fmla="*/ 3939015 w 12191999"/>
                <a:gd name="connsiteY74" fmla="*/ 158749 h 486783"/>
                <a:gd name="connsiteX75" fmla="*/ 4010476 w 12191999"/>
                <a:gd name="connsiteY75" fmla="*/ 143332 h 486783"/>
                <a:gd name="connsiteX76" fmla="*/ 4078614 w 12191999"/>
                <a:gd name="connsiteY76" fmla="*/ 122384 h 486783"/>
                <a:gd name="connsiteX77" fmla="*/ 4150009 w 12191999"/>
                <a:gd name="connsiteY77" fmla="*/ 117019 h 486783"/>
                <a:gd name="connsiteX78" fmla="*/ 4218676 w 12191999"/>
                <a:gd name="connsiteY78" fmla="*/ 123751 h 486783"/>
                <a:gd name="connsiteX79" fmla="*/ 4282744 w 12191999"/>
                <a:gd name="connsiteY79" fmla="*/ 133326 h 486783"/>
                <a:gd name="connsiteX80" fmla="*/ 4369060 w 12191999"/>
                <a:gd name="connsiteY80" fmla="*/ 131241 h 486783"/>
                <a:gd name="connsiteX81" fmla="*/ 4456574 w 12191999"/>
                <a:gd name="connsiteY81" fmla="*/ 114501 h 486783"/>
                <a:gd name="connsiteX82" fmla="*/ 4545496 w 12191999"/>
                <a:gd name="connsiteY82" fmla="*/ 100676 h 486783"/>
                <a:gd name="connsiteX83" fmla="*/ 4634626 w 12191999"/>
                <a:gd name="connsiteY83" fmla="*/ 107186 h 486783"/>
                <a:gd name="connsiteX84" fmla="*/ 4662313 w 12191999"/>
                <a:gd name="connsiteY84" fmla="*/ 123538 h 486783"/>
                <a:gd name="connsiteX85" fmla="*/ 4692423 w 12191999"/>
                <a:gd name="connsiteY85" fmla="*/ 141639 h 486783"/>
                <a:gd name="connsiteX86" fmla="*/ 4750909 w 12191999"/>
                <a:gd name="connsiteY86" fmla="*/ 149123 h 486783"/>
                <a:gd name="connsiteX87" fmla="*/ 4810589 w 12191999"/>
                <a:gd name="connsiteY87" fmla="*/ 150131 h 486783"/>
                <a:gd name="connsiteX88" fmla="*/ 4875583 w 12191999"/>
                <a:gd name="connsiteY88" fmla="*/ 147683 h 486783"/>
                <a:gd name="connsiteX89" fmla="*/ 4925198 w 12191999"/>
                <a:gd name="connsiteY89" fmla="*/ 136660 h 486783"/>
                <a:gd name="connsiteX90" fmla="*/ 4983580 w 12191999"/>
                <a:gd name="connsiteY90" fmla="*/ 121386 h 486783"/>
                <a:gd name="connsiteX91" fmla="*/ 5038082 w 12191999"/>
                <a:gd name="connsiteY91" fmla="*/ 112798 h 486783"/>
                <a:gd name="connsiteX92" fmla="*/ 5107136 w 12191999"/>
                <a:gd name="connsiteY92" fmla="*/ 105726 h 486783"/>
                <a:gd name="connsiteX93" fmla="*/ 5162897 w 12191999"/>
                <a:gd name="connsiteY93" fmla="*/ 102565 h 486783"/>
                <a:gd name="connsiteX94" fmla="*/ 5240695 w 12191999"/>
                <a:gd name="connsiteY94" fmla="*/ 115553 h 486783"/>
                <a:gd name="connsiteX95" fmla="*/ 5315410 w 12191999"/>
                <a:gd name="connsiteY95" fmla="*/ 128669 h 486783"/>
                <a:gd name="connsiteX96" fmla="*/ 5384779 w 12191999"/>
                <a:gd name="connsiteY96" fmla="*/ 118627 h 486783"/>
                <a:gd name="connsiteX97" fmla="*/ 5456208 w 12191999"/>
                <a:gd name="connsiteY97" fmla="*/ 122652 h 486783"/>
                <a:gd name="connsiteX98" fmla="*/ 5513037 w 12191999"/>
                <a:gd name="connsiteY98" fmla="*/ 143615 h 486783"/>
                <a:gd name="connsiteX99" fmla="*/ 5564196 w 12191999"/>
                <a:gd name="connsiteY99" fmla="*/ 167142 h 486783"/>
                <a:gd name="connsiteX100" fmla="*/ 5622440 w 12191999"/>
                <a:gd name="connsiteY100" fmla="*/ 183406 h 486783"/>
                <a:gd name="connsiteX101" fmla="*/ 5705856 w 12191999"/>
                <a:gd name="connsiteY101" fmla="*/ 186708 h 486783"/>
                <a:gd name="connsiteX102" fmla="*/ 5789556 w 12191999"/>
                <a:gd name="connsiteY102" fmla="*/ 177090 h 486783"/>
                <a:gd name="connsiteX103" fmla="*/ 5872506 w 12191999"/>
                <a:gd name="connsiteY103" fmla="*/ 163202 h 486783"/>
                <a:gd name="connsiteX104" fmla="*/ 5953674 w 12191999"/>
                <a:gd name="connsiteY104" fmla="*/ 153695 h 486783"/>
                <a:gd name="connsiteX105" fmla="*/ 6020402 w 12191999"/>
                <a:gd name="connsiteY105" fmla="*/ 152076 h 486783"/>
                <a:gd name="connsiteX106" fmla="*/ 6084729 w 12191999"/>
                <a:gd name="connsiteY106" fmla="*/ 150496 h 486783"/>
                <a:gd name="connsiteX107" fmla="*/ 6148023 w 12191999"/>
                <a:gd name="connsiteY107" fmla="*/ 142483 h 486783"/>
                <a:gd name="connsiteX108" fmla="*/ 6214954 w 12191999"/>
                <a:gd name="connsiteY108" fmla="*/ 127791 h 486783"/>
                <a:gd name="connsiteX109" fmla="*/ 6272737 w 12191999"/>
                <a:gd name="connsiteY109" fmla="*/ 122926 h 486783"/>
                <a:gd name="connsiteX110" fmla="*/ 6338272 w 12191999"/>
                <a:gd name="connsiteY110" fmla="*/ 137722 h 486783"/>
                <a:gd name="connsiteX111" fmla="*/ 6425017 w 12191999"/>
                <a:gd name="connsiteY111" fmla="*/ 167268 h 486783"/>
                <a:gd name="connsiteX112" fmla="*/ 6485974 w 12191999"/>
                <a:gd name="connsiteY112" fmla="*/ 169491 h 486783"/>
                <a:gd name="connsiteX113" fmla="*/ 6586264 w 12191999"/>
                <a:gd name="connsiteY113" fmla="*/ 154413 h 486783"/>
                <a:gd name="connsiteX114" fmla="*/ 6663333 w 12191999"/>
                <a:gd name="connsiteY114" fmla="*/ 146432 h 486783"/>
                <a:gd name="connsiteX115" fmla="*/ 6744590 w 12191999"/>
                <a:gd name="connsiteY115" fmla="*/ 146949 h 486783"/>
                <a:gd name="connsiteX116" fmla="*/ 6824817 w 12191999"/>
                <a:gd name="connsiteY116" fmla="*/ 145859 h 486783"/>
                <a:gd name="connsiteX117" fmla="*/ 6901124 w 12191999"/>
                <a:gd name="connsiteY117" fmla="*/ 141771 h 486783"/>
                <a:gd name="connsiteX118" fmla="*/ 6978293 w 12191999"/>
                <a:gd name="connsiteY118" fmla="*/ 138444 h 486783"/>
                <a:gd name="connsiteX119" fmla="*/ 7061103 w 12191999"/>
                <a:gd name="connsiteY119" fmla="*/ 139629 h 486783"/>
                <a:gd name="connsiteX120" fmla="*/ 7150323 w 12191999"/>
                <a:gd name="connsiteY120" fmla="*/ 148847 h 486783"/>
                <a:gd name="connsiteX121" fmla="*/ 7237017 w 12191999"/>
                <a:gd name="connsiteY121" fmla="*/ 163207 h 486783"/>
                <a:gd name="connsiteX122" fmla="*/ 7324535 w 12191999"/>
                <a:gd name="connsiteY122" fmla="*/ 177565 h 486783"/>
                <a:gd name="connsiteX123" fmla="*/ 7416234 w 12191999"/>
                <a:gd name="connsiteY123" fmla="*/ 186780 h 486783"/>
                <a:gd name="connsiteX124" fmla="*/ 7494664 w 12191999"/>
                <a:gd name="connsiteY124" fmla="*/ 184307 h 486783"/>
                <a:gd name="connsiteX125" fmla="*/ 7571038 w 12191999"/>
                <a:gd name="connsiteY125" fmla="*/ 171656 h 486783"/>
                <a:gd name="connsiteX126" fmla="*/ 7646057 w 12191999"/>
                <a:gd name="connsiteY126" fmla="*/ 153406 h 486783"/>
                <a:gd name="connsiteX127" fmla="*/ 7720419 w 12191999"/>
                <a:gd name="connsiteY127" fmla="*/ 134133 h 486783"/>
                <a:gd name="connsiteX128" fmla="*/ 7794826 w 12191999"/>
                <a:gd name="connsiteY128" fmla="*/ 118411 h 486783"/>
                <a:gd name="connsiteX129" fmla="*/ 7872498 w 12191999"/>
                <a:gd name="connsiteY129" fmla="*/ 105202 h 486783"/>
                <a:gd name="connsiteX130" fmla="*/ 7942252 w 12191999"/>
                <a:gd name="connsiteY130" fmla="*/ 76025 h 486783"/>
                <a:gd name="connsiteX131" fmla="*/ 7959960 w 12191999"/>
                <a:gd name="connsiteY131" fmla="*/ 92369 h 486783"/>
                <a:gd name="connsiteX132" fmla="*/ 8041571 w 12191999"/>
                <a:gd name="connsiteY132" fmla="*/ 86381 h 486783"/>
                <a:gd name="connsiteX133" fmla="*/ 8078712 w 12191999"/>
                <a:gd name="connsiteY133" fmla="*/ 85470 h 486783"/>
                <a:gd name="connsiteX134" fmla="*/ 8088300 w 12191999"/>
                <a:gd name="connsiteY134" fmla="*/ 106225 h 486783"/>
                <a:gd name="connsiteX135" fmla="*/ 8096423 w 12191999"/>
                <a:gd name="connsiteY135" fmla="*/ 146048 h 486783"/>
                <a:gd name="connsiteX136" fmla="*/ 8098788 w 12191999"/>
                <a:gd name="connsiteY136" fmla="*/ 147298 h 486783"/>
                <a:gd name="connsiteX137" fmla="*/ 8101805 w 12191999"/>
                <a:gd name="connsiteY137" fmla="*/ 147761 h 486783"/>
                <a:gd name="connsiteX138" fmla="*/ 8183603 w 12191999"/>
                <a:gd name="connsiteY138" fmla="*/ 150044 h 486783"/>
                <a:gd name="connsiteX139" fmla="*/ 8271558 w 12191999"/>
                <a:gd name="connsiteY139" fmla="*/ 158900 h 486783"/>
                <a:gd name="connsiteX140" fmla="*/ 8349749 w 12191999"/>
                <a:gd name="connsiteY140" fmla="*/ 168575 h 486783"/>
                <a:gd name="connsiteX141" fmla="*/ 8424792 w 12191999"/>
                <a:gd name="connsiteY141" fmla="*/ 180909 h 486783"/>
                <a:gd name="connsiteX142" fmla="*/ 8499951 w 12191999"/>
                <a:gd name="connsiteY142" fmla="*/ 196793 h 486783"/>
                <a:gd name="connsiteX143" fmla="*/ 8575720 w 12191999"/>
                <a:gd name="connsiteY143" fmla="*/ 211624 h 486783"/>
                <a:gd name="connsiteX144" fmla="*/ 8652588 w 12191999"/>
                <a:gd name="connsiteY144" fmla="*/ 220802 h 486783"/>
                <a:gd name="connsiteX145" fmla="*/ 8731050 w 12191999"/>
                <a:gd name="connsiteY145" fmla="*/ 219717 h 486783"/>
                <a:gd name="connsiteX146" fmla="*/ 8822237 w 12191999"/>
                <a:gd name="connsiteY146" fmla="*/ 206356 h 486783"/>
                <a:gd name="connsiteX147" fmla="*/ 8909014 w 12191999"/>
                <a:gd name="connsiteY147" fmla="*/ 188048 h 486783"/>
                <a:gd name="connsiteX148" fmla="*/ 8994968 w 12191999"/>
                <a:gd name="connsiteY148" fmla="*/ 169773 h 486783"/>
                <a:gd name="connsiteX149" fmla="*/ 9083680 w 12191999"/>
                <a:gd name="connsiteY149" fmla="*/ 156522 h 486783"/>
                <a:gd name="connsiteX150" fmla="*/ 9166350 w 12191999"/>
                <a:gd name="connsiteY150" fmla="*/ 151584 h 486783"/>
                <a:gd name="connsiteX151" fmla="*/ 9243591 w 12191999"/>
                <a:gd name="connsiteY151" fmla="*/ 151413 h 486783"/>
                <a:gd name="connsiteX152" fmla="*/ 9320006 w 12191999"/>
                <a:gd name="connsiteY152" fmla="*/ 152037 h 486783"/>
                <a:gd name="connsiteX153" fmla="*/ 9400199 w 12191999"/>
                <a:gd name="connsiteY153" fmla="*/ 149490 h 486783"/>
                <a:gd name="connsiteX154" fmla="*/ 9481349 w 12191999"/>
                <a:gd name="connsiteY154" fmla="*/ 145292 h 486783"/>
                <a:gd name="connsiteX155" fmla="*/ 9558701 w 12191999"/>
                <a:gd name="connsiteY155" fmla="*/ 149772 h 486783"/>
                <a:gd name="connsiteX156" fmla="*/ 9659572 w 12191999"/>
                <a:gd name="connsiteY156" fmla="*/ 160290 h 486783"/>
                <a:gd name="connsiteX157" fmla="*/ 9720365 w 12191999"/>
                <a:gd name="connsiteY157" fmla="*/ 155307 h 486783"/>
                <a:gd name="connsiteX158" fmla="*/ 9805681 w 12191999"/>
                <a:gd name="connsiteY158" fmla="*/ 121859 h 486783"/>
                <a:gd name="connsiteX159" fmla="*/ 9870479 w 12191999"/>
                <a:gd name="connsiteY159" fmla="*/ 104109 h 486783"/>
                <a:gd name="connsiteX160" fmla="*/ 9928423 w 12191999"/>
                <a:gd name="connsiteY160" fmla="*/ 106351 h 486783"/>
                <a:gd name="connsiteX161" fmla="*/ 9995951 w 12191999"/>
                <a:gd name="connsiteY161" fmla="*/ 117994 h 486783"/>
                <a:gd name="connsiteX162" fmla="*/ 10059543 w 12191999"/>
                <a:gd name="connsiteY162" fmla="*/ 123132 h 486783"/>
                <a:gd name="connsiteX163" fmla="*/ 10123874 w 12191999"/>
                <a:gd name="connsiteY163" fmla="*/ 121794 h 486783"/>
                <a:gd name="connsiteX164" fmla="*/ 10190608 w 12191999"/>
                <a:gd name="connsiteY164" fmla="*/ 120387 h 486783"/>
                <a:gd name="connsiteX165" fmla="*/ 10272124 w 12191999"/>
                <a:gd name="connsiteY165" fmla="*/ 126206 h 486783"/>
                <a:gd name="connsiteX166" fmla="*/ 10355618 w 12191999"/>
                <a:gd name="connsiteY166" fmla="*/ 136320 h 486783"/>
                <a:gd name="connsiteX167" fmla="*/ 10439667 w 12191999"/>
                <a:gd name="connsiteY167" fmla="*/ 142136 h 486783"/>
                <a:gd name="connsiteX168" fmla="*/ 10522850 w 12191999"/>
                <a:gd name="connsiteY168" fmla="*/ 135057 h 486783"/>
                <a:gd name="connsiteX169" fmla="*/ 10580296 w 12191999"/>
                <a:gd name="connsiteY169" fmla="*/ 116171 h 486783"/>
                <a:gd name="connsiteX170" fmla="*/ 10630337 w 12191999"/>
                <a:gd name="connsiteY170" fmla="*/ 90349 h 486783"/>
                <a:gd name="connsiteX171" fmla="*/ 10686157 w 12191999"/>
                <a:gd name="connsiteY171" fmla="*/ 66833 h 486783"/>
                <a:gd name="connsiteX172" fmla="*/ 10757331 w 12191999"/>
                <a:gd name="connsiteY172" fmla="*/ 59575 h 486783"/>
                <a:gd name="connsiteX173" fmla="*/ 10827082 w 12191999"/>
                <a:gd name="connsiteY173" fmla="*/ 66464 h 486783"/>
                <a:gd name="connsiteX174" fmla="*/ 10901127 w 12191999"/>
                <a:gd name="connsiteY174" fmla="*/ 49974 h 486783"/>
                <a:gd name="connsiteX175" fmla="*/ 10978256 w 12191999"/>
                <a:gd name="connsiteY175" fmla="*/ 33474 h 486783"/>
                <a:gd name="connsiteX176" fmla="*/ 11034102 w 12191999"/>
                <a:gd name="connsiteY176" fmla="*/ 34106 h 486783"/>
                <a:gd name="connsiteX177" fmla="*/ 11103408 w 12191999"/>
                <a:gd name="connsiteY177" fmla="*/ 38041 h 486783"/>
                <a:gd name="connsiteX178" fmla="*/ 11158242 w 12191999"/>
                <a:gd name="connsiteY178" fmla="*/ 44149 h 486783"/>
                <a:gd name="connsiteX179" fmla="*/ 11217256 w 12191999"/>
                <a:gd name="connsiteY179" fmla="*/ 56762 h 486783"/>
                <a:gd name="connsiteX180" fmla="*/ 11267320 w 12191999"/>
                <a:gd name="connsiteY180" fmla="*/ 65525 h 486783"/>
                <a:gd name="connsiteX181" fmla="*/ 11332357 w 12191999"/>
                <a:gd name="connsiteY181" fmla="*/ 65026 h 486783"/>
                <a:gd name="connsiteX182" fmla="*/ 11391930 w 12191999"/>
                <a:gd name="connsiteY182" fmla="*/ 61315 h 486783"/>
                <a:gd name="connsiteX183" fmla="*/ 11450017 w 12191999"/>
                <a:gd name="connsiteY183" fmla="*/ 51187 h 486783"/>
                <a:gd name="connsiteX184" fmla="*/ 11479276 w 12191999"/>
                <a:gd name="connsiteY184" fmla="*/ 31741 h 486783"/>
                <a:gd name="connsiteX185" fmla="*/ 11506193 w 12191999"/>
                <a:gd name="connsiteY185" fmla="*/ 14151 h 486783"/>
                <a:gd name="connsiteX186" fmla="*/ 11594937 w 12191999"/>
                <a:gd name="connsiteY186" fmla="*/ 3608 h 486783"/>
                <a:gd name="connsiteX187" fmla="*/ 11684394 w 12191999"/>
                <a:gd name="connsiteY187" fmla="*/ 13390 h 486783"/>
                <a:gd name="connsiteX188" fmla="*/ 11772579 w 12191999"/>
                <a:gd name="connsiteY188" fmla="*/ 26146 h 486783"/>
                <a:gd name="connsiteX189" fmla="*/ 11858898 w 12191999"/>
                <a:gd name="connsiteY189" fmla="*/ 24317 h 486783"/>
                <a:gd name="connsiteX190" fmla="*/ 11922468 w 12191999"/>
                <a:gd name="connsiteY190" fmla="*/ 11849 h 486783"/>
                <a:gd name="connsiteX191" fmla="*/ 11944941 w 12191999"/>
                <a:gd name="connsiteY191" fmla="*/ 682 h 4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2191999" h="486783">
                  <a:moveTo>
                    <a:pt x="11944941" y="682"/>
                  </a:moveTo>
                  <a:cubicBezTo>
                    <a:pt x="11955619" y="-660"/>
                    <a:pt x="11970188" y="79"/>
                    <a:pt x="11990758" y="2013"/>
                  </a:cubicBezTo>
                  <a:cubicBezTo>
                    <a:pt x="12048431" y="7362"/>
                    <a:pt x="11998415" y="7112"/>
                    <a:pt x="12062324" y="4137"/>
                  </a:cubicBezTo>
                  <a:cubicBezTo>
                    <a:pt x="12103012" y="7153"/>
                    <a:pt x="12128814" y="16704"/>
                    <a:pt x="12131341" y="21975"/>
                  </a:cubicBezTo>
                  <a:cubicBezTo>
                    <a:pt x="12150855" y="33343"/>
                    <a:pt x="12166724" y="37135"/>
                    <a:pt x="12178792" y="37710"/>
                  </a:cubicBezTo>
                  <a:lnTo>
                    <a:pt x="12191999" y="35795"/>
                  </a:lnTo>
                  <a:lnTo>
                    <a:pt x="12191999" y="486782"/>
                  </a:lnTo>
                  <a:lnTo>
                    <a:pt x="0" y="486783"/>
                  </a:lnTo>
                  <a:lnTo>
                    <a:pt x="0" y="128725"/>
                  </a:lnTo>
                  <a:lnTo>
                    <a:pt x="15459" y="131236"/>
                  </a:lnTo>
                  <a:cubicBezTo>
                    <a:pt x="47182" y="150498"/>
                    <a:pt x="34696" y="141687"/>
                    <a:pt x="99611" y="129437"/>
                  </a:cubicBezTo>
                  <a:cubicBezTo>
                    <a:pt x="110037" y="127235"/>
                    <a:pt x="121234" y="123834"/>
                    <a:pt x="184947" y="113530"/>
                  </a:cubicBezTo>
                  <a:cubicBezTo>
                    <a:pt x="228988" y="113233"/>
                    <a:pt x="265785" y="102476"/>
                    <a:pt x="271650" y="100433"/>
                  </a:cubicBezTo>
                  <a:cubicBezTo>
                    <a:pt x="313341" y="104983"/>
                    <a:pt x="346487" y="108923"/>
                    <a:pt x="358543" y="106917"/>
                  </a:cubicBezTo>
                  <a:cubicBezTo>
                    <a:pt x="361169" y="107300"/>
                    <a:pt x="371066" y="101139"/>
                    <a:pt x="385524" y="122730"/>
                  </a:cubicBezTo>
                  <a:cubicBezTo>
                    <a:pt x="431190" y="128247"/>
                    <a:pt x="380990" y="121748"/>
                    <a:pt x="414866" y="140232"/>
                  </a:cubicBezTo>
                  <a:cubicBezTo>
                    <a:pt x="468043" y="128738"/>
                    <a:pt x="455199" y="137048"/>
                    <a:pt x="471881" y="147581"/>
                  </a:cubicBezTo>
                  <a:cubicBezTo>
                    <a:pt x="498051" y="153543"/>
                    <a:pt x="533563" y="161455"/>
                    <a:pt x="530065" y="148696"/>
                  </a:cubicBezTo>
                  <a:cubicBezTo>
                    <a:pt x="561886" y="153807"/>
                    <a:pt x="530639" y="169742"/>
                    <a:pt x="593432" y="146495"/>
                  </a:cubicBezTo>
                  <a:cubicBezTo>
                    <a:pt x="595674" y="127173"/>
                    <a:pt x="621454" y="136688"/>
                    <a:pt x="641812" y="136001"/>
                  </a:cubicBezTo>
                  <a:cubicBezTo>
                    <a:pt x="654915" y="159487"/>
                    <a:pt x="704761" y="128612"/>
                    <a:pt x="698743" y="121435"/>
                  </a:cubicBezTo>
                  <a:cubicBezTo>
                    <a:pt x="730230" y="120762"/>
                    <a:pt x="758602" y="92941"/>
                    <a:pt x="751884" y="113297"/>
                  </a:cubicBezTo>
                  <a:cubicBezTo>
                    <a:pt x="781911" y="103066"/>
                    <a:pt x="806025" y="106006"/>
                    <a:pt x="819215" y="106655"/>
                  </a:cubicBezTo>
                  <a:cubicBezTo>
                    <a:pt x="860643" y="110784"/>
                    <a:pt x="847409" y="118914"/>
                    <a:pt x="873581" y="103745"/>
                  </a:cubicBezTo>
                  <a:cubicBezTo>
                    <a:pt x="896424" y="123740"/>
                    <a:pt x="919266" y="115063"/>
                    <a:pt x="949420" y="116440"/>
                  </a:cubicBezTo>
                  <a:cubicBezTo>
                    <a:pt x="972159" y="105732"/>
                    <a:pt x="1005226" y="134812"/>
                    <a:pt x="1022254" y="129251"/>
                  </a:cubicBezTo>
                  <a:cubicBezTo>
                    <a:pt x="1026709" y="140221"/>
                    <a:pt x="1084039" y="116829"/>
                    <a:pt x="1089890" y="119749"/>
                  </a:cubicBezTo>
                  <a:cubicBezTo>
                    <a:pt x="1110691" y="109129"/>
                    <a:pt x="1107871" y="107763"/>
                    <a:pt x="1159528" y="123798"/>
                  </a:cubicBezTo>
                  <a:cubicBezTo>
                    <a:pt x="1152987" y="127410"/>
                    <a:pt x="1202012" y="140410"/>
                    <a:pt x="1214917" y="144121"/>
                  </a:cubicBezTo>
                  <a:cubicBezTo>
                    <a:pt x="1211267" y="116978"/>
                    <a:pt x="1240781" y="135233"/>
                    <a:pt x="1264777" y="166900"/>
                  </a:cubicBezTo>
                  <a:cubicBezTo>
                    <a:pt x="1260009" y="172699"/>
                    <a:pt x="1302834" y="175417"/>
                    <a:pt x="1321549" y="182701"/>
                  </a:cubicBezTo>
                  <a:cubicBezTo>
                    <a:pt x="1372893" y="176115"/>
                    <a:pt x="1348227" y="181374"/>
                    <a:pt x="1402874" y="186083"/>
                  </a:cubicBezTo>
                  <a:cubicBezTo>
                    <a:pt x="1453370" y="184215"/>
                    <a:pt x="1508390" y="180583"/>
                    <a:pt x="1484483" y="177023"/>
                  </a:cubicBezTo>
                  <a:cubicBezTo>
                    <a:pt x="1534347" y="180096"/>
                    <a:pt x="1504301" y="186902"/>
                    <a:pt x="1565365" y="163851"/>
                  </a:cubicBezTo>
                  <a:cubicBezTo>
                    <a:pt x="1508182" y="139322"/>
                    <a:pt x="1641555" y="165519"/>
                    <a:pt x="1644507" y="154893"/>
                  </a:cubicBezTo>
                  <a:cubicBezTo>
                    <a:pt x="1657880" y="139916"/>
                    <a:pt x="1719213" y="149851"/>
                    <a:pt x="1709564" y="153496"/>
                  </a:cubicBezTo>
                  <a:cubicBezTo>
                    <a:pt x="1748395" y="124213"/>
                    <a:pt x="1722049" y="163315"/>
                    <a:pt x="1772282" y="152131"/>
                  </a:cubicBezTo>
                  <a:cubicBezTo>
                    <a:pt x="1818812" y="164783"/>
                    <a:pt x="1858610" y="151670"/>
                    <a:pt x="1833995" y="144568"/>
                  </a:cubicBezTo>
                  <a:cubicBezTo>
                    <a:pt x="1864337" y="132200"/>
                    <a:pt x="1866397" y="144352"/>
                    <a:pt x="1899259" y="130583"/>
                  </a:cubicBezTo>
                  <a:cubicBezTo>
                    <a:pt x="1899176" y="140443"/>
                    <a:pt x="1901228" y="116175"/>
                    <a:pt x="1955598" y="126037"/>
                  </a:cubicBezTo>
                  <a:cubicBezTo>
                    <a:pt x="1932022" y="100537"/>
                    <a:pt x="1991579" y="148755"/>
                    <a:pt x="2019481" y="140443"/>
                  </a:cubicBezTo>
                  <a:cubicBezTo>
                    <a:pt x="2071950" y="190693"/>
                    <a:pt x="2115254" y="159170"/>
                    <a:pt x="2104030" y="169104"/>
                  </a:cubicBezTo>
                  <a:cubicBezTo>
                    <a:pt x="2126081" y="185207"/>
                    <a:pt x="2138037" y="153658"/>
                    <a:pt x="2163458" y="171392"/>
                  </a:cubicBezTo>
                  <a:cubicBezTo>
                    <a:pt x="2168414" y="166206"/>
                    <a:pt x="2237468" y="154449"/>
                    <a:pt x="2261248" y="157116"/>
                  </a:cubicBezTo>
                  <a:cubicBezTo>
                    <a:pt x="2282265" y="146548"/>
                    <a:pt x="2344844" y="130509"/>
                    <a:pt x="2336392" y="149618"/>
                  </a:cubicBezTo>
                  <a:cubicBezTo>
                    <a:pt x="2351870" y="142538"/>
                    <a:pt x="2387195" y="150661"/>
                    <a:pt x="2415612" y="150311"/>
                  </a:cubicBezTo>
                  <a:cubicBezTo>
                    <a:pt x="2432555" y="144838"/>
                    <a:pt x="2449088" y="146339"/>
                    <a:pt x="2493830" y="149457"/>
                  </a:cubicBezTo>
                  <a:cubicBezTo>
                    <a:pt x="2496651" y="145363"/>
                    <a:pt x="2512148" y="148200"/>
                    <a:pt x="2568229" y="145706"/>
                  </a:cubicBezTo>
                  <a:cubicBezTo>
                    <a:pt x="2539981" y="165750"/>
                    <a:pt x="2636245" y="159784"/>
                    <a:pt x="2643467" y="142688"/>
                  </a:cubicBezTo>
                  <a:cubicBezTo>
                    <a:pt x="2681666" y="136745"/>
                    <a:pt x="2686292" y="182441"/>
                    <a:pt x="2724199" y="144030"/>
                  </a:cubicBezTo>
                  <a:cubicBezTo>
                    <a:pt x="2762872" y="149468"/>
                    <a:pt x="2748247" y="152268"/>
                    <a:pt x="2811178" y="153122"/>
                  </a:cubicBezTo>
                  <a:cubicBezTo>
                    <a:pt x="2828302" y="160944"/>
                    <a:pt x="2891437" y="134979"/>
                    <a:pt x="2895689" y="167159"/>
                  </a:cubicBezTo>
                  <a:cubicBezTo>
                    <a:pt x="2940112" y="178622"/>
                    <a:pt x="2958981" y="187841"/>
                    <a:pt x="2981004" y="181195"/>
                  </a:cubicBezTo>
                  <a:cubicBezTo>
                    <a:pt x="2974522" y="182686"/>
                    <a:pt x="3008045" y="150649"/>
                    <a:pt x="3070399" y="190291"/>
                  </a:cubicBezTo>
                  <a:cubicBezTo>
                    <a:pt x="3088168" y="198869"/>
                    <a:pt x="3118515" y="202780"/>
                    <a:pt x="3146865" y="188100"/>
                  </a:cubicBezTo>
                  <a:cubicBezTo>
                    <a:pt x="3164049" y="196286"/>
                    <a:pt x="3170925" y="180740"/>
                    <a:pt x="3221334" y="176103"/>
                  </a:cubicBezTo>
                  <a:cubicBezTo>
                    <a:pt x="3240980" y="158309"/>
                    <a:pt x="3263227" y="168402"/>
                    <a:pt x="3294488" y="158711"/>
                  </a:cubicBezTo>
                  <a:cubicBezTo>
                    <a:pt x="3358808" y="143785"/>
                    <a:pt x="3303926" y="127858"/>
                    <a:pt x="3367000" y="140332"/>
                  </a:cubicBezTo>
                  <a:cubicBezTo>
                    <a:pt x="3398533" y="124976"/>
                    <a:pt x="3457034" y="129104"/>
                    <a:pt x="3439554" y="125373"/>
                  </a:cubicBezTo>
                  <a:cubicBezTo>
                    <a:pt x="3432884" y="108545"/>
                    <a:pt x="3453187" y="100090"/>
                    <a:pt x="3515290" y="112843"/>
                  </a:cubicBezTo>
                  <a:cubicBezTo>
                    <a:pt x="3564704" y="100658"/>
                    <a:pt x="3574790" y="62853"/>
                    <a:pt x="3600572" y="100698"/>
                  </a:cubicBezTo>
                  <a:lnTo>
                    <a:pt x="3610655" y="100804"/>
                  </a:lnTo>
                  <a:lnTo>
                    <a:pt x="3604919" y="92281"/>
                  </a:lnTo>
                  <a:lnTo>
                    <a:pt x="3631772" y="98684"/>
                  </a:lnTo>
                  <a:lnTo>
                    <a:pt x="3644837" y="95038"/>
                  </a:lnTo>
                  <a:cubicBezTo>
                    <a:pt x="3658226" y="90740"/>
                    <a:pt x="3670123" y="87399"/>
                    <a:pt x="3680142" y="95129"/>
                  </a:cubicBezTo>
                  <a:cubicBezTo>
                    <a:pt x="3705837" y="87009"/>
                    <a:pt x="3710069" y="90308"/>
                    <a:pt x="3716351" y="94341"/>
                  </a:cubicBezTo>
                  <a:cubicBezTo>
                    <a:pt x="3711844" y="105505"/>
                    <a:pt x="3711158" y="115218"/>
                    <a:pt x="3725686" y="114349"/>
                  </a:cubicBezTo>
                  <a:cubicBezTo>
                    <a:pt x="3724088" y="119063"/>
                    <a:pt x="3721101" y="121352"/>
                    <a:pt x="3718189" y="122752"/>
                  </a:cubicBezTo>
                  <a:lnTo>
                    <a:pt x="3714709" y="124266"/>
                  </a:lnTo>
                  <a:lnTo>
                    <a:pt x="3721488" y="134795"/>
                  </a:lnTo>
                  <a:cubicBezTo>
                    <a:pt x="3735636" y="142791"/>
                    <a:pt x="3755195" y="127620"/>
                    <a:pt x="3752725" y="139918"/>
                  </a:cubicBezTo>
                  <a:cubicBezTo>
                    <a:pt x="3782150" y="119414"/>
                    <a:pt x="3758188" y="162617"/>
                    <a:pt x="3798745" y="155496"/>
                  </a:cubicBezTo>
                  <a:cubicBezTo>
                    <a:pt x="3833575" y="164444"/>
                    <a:pt x="3829546" y="172349"/>
                    <a:pt x="3868838" y="160602"/>
                  </a:cubicBezTo>
                  <a:cubicBezTo>
                    <a:pt x="3910464" y="136149"/>
                    <a:pt x="3931788" y="193139"/>
                    <a:pt x="3939015" y="158749"/>
                  </a:cubicBezTo>
                  <a:cubicBezTo>
                    <a:pt x="3947751" y="161362"/>
                    <a:pt x="3972520" y="167813"/>
                    <a:pt x="4010476" y="143332"/>
                  </a:cubicBezTo>
                  <a:cubicBezTo>
                    <a:pt x="4012761" y="137953"/>
                    <a:pt x="4038104" y="127241"/>
                    <a:pt x="4078614" y="122384"/>
                  </a:cubicBezTo>
                  <a:cubicBezTo>
                    <a:pt x="4142592" y="122461"/>
                    <a:pt x="4092638" y="124977"/>
                    <a:pt x="4150009" y="117019"/>
                  </a:cubicBezTo>
                  <a:cubicBezTo>
                    <a:pt x="4190933" y="111293"/>
                    <a:pt x="4208093" y="111421"/>
                    <a:pt x="4218676" y="123751"/>
                  </a:cubicBezTo>
                  <a:cubicBezTo>
                    <a:pt x="4252069" y="120731"/>
                    <a:pt x="4232135" y="127642"/>
                    <a:pt x="4282744" y="133326"/>
                  </a:cubicBezTo>
                  <a:cubicBezTo>
                    <a:pt x="4315298" y="153248"/>
                    <a:pt x="4302486" y="144130"/>
                    <a:pt x="4369060" y="131241"/>
                  </a:cubicBezTo>
                  <a:cubicBezTo>
                    <a:pt x="4379752" y="128927"/>
                    <a:pt x="4391232" y="125366"/>
                    <a:pt x="4456574" y="114501"/>
                  </a:cubicBezTo>
                  <a:cubicBezTo>
                    <a:pt x="4501748" y="114080"/>
                    <a:pt x="4539481" y="102813"/>
                    <a:pt x="4545496" y="100676"/>
                  </a:cubicBezTo>
                  <a:cubicBezTo>
                    <a:pt x="4588264" y="105293"/>
                    <a:pt x="4622262" y="109300"/>
                    <a:pt x="4634626" y="107186"/>
                  </a:cubicBezTo>
                  <a:cubicBezTo>
                    <a:pt x="4637322" y="107577"/>
                    <a:pt x="4647467" y="101153"/>
                    <a:pt x="4662313" y="123538"/>
                  </a:cubicBezTo>
                  <a:cubicBezTo>
                    <a:pt x="4709158" y="129150"/>
                    <a:pt x="4657664" y="122530"/>
                    <a:pt x="4692423" y="141639"/>
                  </a:cubicBezTo>
                  <a:cubicBezTo>
                    <a:pt x="4746958" y="129565"/>
                    <a:pt x="4733791" y="138228"/>
                    <a:pt x="4750909" y="149123"/>
                  </a:cubicBezTo>
                  <a:cubicBezTo>
                    <a:pt x="4777756" y="155247"/>
                    <a:pt x="4814186" y="163372"/>
                    <a:pt x="4810589" y="150131"/>
                  </a:cubicBezTo>
                  <a:cubicBezTo>
                    <a:pt x="4843233" y="155357"/>
                    <a:pt x="4811195" y="171986"/>
                    <a:pt x="4875583" y="147683"/>
                  </a:cubicBezTo>
                  <a:cubicBezTo>
                    <a:pt x="4877867" y="127611"/>
                    <a:pt x="4904318" y="137426"/>
                    <a:pt x="4925198" y="136660"/>
                  </a:cubicBezTo>
                  <a:cubicBezTo>
                    <a:pt x="4938655" y="161016"/>
                    <a:pt x="4989757" y="128823"/>
                    <a:pt x="4983580" y="121386"/>
                  </a:cubicBezTo>
                  <a:cubicBezTo>
                    <a:pt x="5015875" y="120606"/>
                    <a:pt x="5044954" y="91641"/>
                    <a:pt x="5038082" y="112798"/>
                  </a:cubicBezTo>
                  <a:cubicBezTo>
                    <a:pt x="5068870" y="102096"/>
                    <a:pt x="5093607" y="105087"/>
                    <a:pt x="5107136" y="105726"/>
                  </a:cubicBezTo>
                  <a:cubicBezTo>
                    <a:pt x="5149630" y="109907"/>
                    <a:pt x="5136066" y="118385"/>
                    <a:pt x="5162897" y="102565"/>
                  </a:cubicBezTo>
                  <a:cubicBezTo>
                    <a:pt x="5186344" y="123269"/>
                    <a:pt x="5209766" y="114200"/>
                    <a:pt x="5240695" y="115553"/>
                  </a:cubicBezTo>
                  <a:cubicBezTo>
                    <a:pt x="5264011" y="104374"/>
                    <a:pt x="5297950" y="134488"/>
                    <a:pt x="5315410" y="128669"/>
                  </a:cubicBezTo>
                  <a:cubicBezTo>
                    <a:pt x="5319989" y="140050"/>
                    <a:pt x="5378774" y="115609"/>
                    <a:pt x="5384779" y="118627"/>
                  </a:cubicBezTo>
                  <a:cubicBezTo>
                    <a:pt x="5406106" y="107544"/>
                    <a:pt x="5403211" y="106132"/>
                    <a:pt x="5456208" y="122652"/>
                  </a:cubicBezTo>
                  <a:cubicBezTo>
                    <a:pt x="5449504" y="126420"/>
                    <a:pt x="5499797" y="139795"/>
                    <a:pt x="5513037" y="143615"/>
                  </a:cubicBezTo>
                  <a:cubicBezTo>
                    <a:pt x="5509272" y="115436"/>
                    <a:pt x="5539559" y="134318"/>
                    <a:pt x="5564196" y="167142"/>
                  </a:cubicBezTo>
                  <a:cubicBezTo>
                    <a:pt x="5559310" y="173177"/>
                    <a:pt x="5603237" y="175889"/>
                    <a:pt x="5622440" y="183406"/>
                  </a:cubicBezTo>
                  <a:cubicBezTo>
                    <a:pt x="5675097" y="176433"/>
                    <a:pt x="5649801" y="181958"/>
                    <a:pt x="5705856" y="186708"/>
                  </a:cubicBezTo>
                  <a:cubicBezTo>
                    <a:pt x="5757650" y="184639"/>
                    <a:pt x="5814078" y="180723"/>
                    <a:pt x="5789556" y="177090"/>
                  </a:cubicBezTo>
                  <a:cubicBezTo>
                    <a:pt x="5840703" y="180151"/>
                    <a:pt x="5809890" y="187297"/>
                    <a:pt x="5872506" y="163202"/>
                  </a:cubicBezTo>
                  <a:cubicBezTo>
                    <a:pt x="5813832" y="137875"/>
                    <a:pt x="5950653" y="164737"/>
                    <a:pt x="5953674" y="153695"/>
                  </a:cubicBezTo>
                  <a:cubicBezTo>
                    <a:pt x="5967378" y="138106"/>
                    <a:pt x="6030295" y="148266"/>
                    <a:pt x="6020402" y="152076"/>
                  </a:cubicBezTo>
                  <a:cubicBezTo>
                    <a:pt x="6060208" y="121566"/>
                    <a:pt x="6033215" y="162241"/>
                    <a:pt x="6084729" y="150496"/>
                  </a:cubicBezTo>
                  <a:cubicBezTo>
                    <a:pt x="6132466" y="163516"/>
                    <a:pt x="6173276" y="149795"/>
                    <a:pt x="6148023" y="142483"/>
                  </a:cubicBezTo>
                  <a:cubicBezTo>
                    <a:pt x="6179136" y="129560"/>
                    <a:pt x="6181257" y="142175"/>
                    <a:pt x="6214954" y="127791"/>
                  </a:cubicBezTo>
                  <a:cubicBezTo>
                    <a:pt x="6214876" y="138032"/>
                    <a:pt x="6216961" y="112824"/>
                    <a:pt x="6272737" y="122926"/>
                  </a:cubicBezTo>
                  <a:cubicBezTo>
                    <a:pt x="6248535" y="96504"/>
                    <a:pt x="6309661" y="146424"/>
                    <a:pt x="6338272" y="137722"/>
                  </a:cubicBezTo>
                  <a:cubicBezTo>
                    <a:pt x="6392130" y="189772"/>
                    <a:pt x="6436522" y="156922"/>
                    <a:pt x="6425017" y="167268"/>
                  </a:cubicBezTo>
                  <a:cubicBezTo>
                    <a:pt x="6447647" y="183934"/>
                    <a:pt x="6459884" y="151139"/>
                    <a:pt x="6485974" y="169491"/>
                  </a:cubicBezTo>
                  <a:cubicBezTo>
                    <a:pt x="6491052" y="164093"/>
                    <a:pt x="6561871" y="151705"/>
                    <a:pt x="6586264" y="154413"/>
                  </a:cubicBezTo>
                  <a:cubicBezTo>
                    <a:pt x="6607814" y="143383"/>
                    <a:pt x="6671987" y="126566"/>
                    <a:pt x="6663333" y="146432"/>
                  </a:cubicBezTo>
                  <a:cubicBezTo>
                    <a:pt x="6679204" y="139041"/>
                    <a:pt x="6715443" y="147386"/>
                    <a:pt x="6744590" y="146949"/>
                  </a:cubicBezTo>
                  <a:cubicBezTo>
                    <a:pt x="6761964" y="141221"/>
                    <a:pt x="6778924" y="142737"/>
                    <a:pt x="6824817" y="145859"/>
                  </a:cubicBezTo>
                  <a:cubicBezTo>
                    <a:pt x="6827707" y="141600"/>
                    <a:pt x="6843605" y="144506"/>
                    <a:pt x="6901124" y="141771"/>
                  </a:cubicBezTo>
                  <a:cubicBezTo>
                    <a:pt x="6872167" y="162661"/>
                    <a:pt x="6970901" y="156217"/>
                    <a:pt x="6978293" y="138444"/>
                  </a:cubicBezTo>
                  <a:cubicBezTo>
                    <a:pt x="7017470" y="132174"/>
                    <a:pt x="7022251" y="179617"/>
                    <a:pt x="7061103" y="139629"/>
                  </a:cubicBezTo>
                  <a:cubicBezTo>
                    <a:pt x="7100773" y="145177"/>
                    <a:pt x="7085774" y="148123"/>
                    <a:pt x="7150323" y="148847"/>
                  </a:cubicBezTo>
                  <a:cubicBezTo>
                    <a:pt x="7167893" y="156927"/>
                    <a:pt x="7232630" y="129799"/>
                    <a:pt x="7237017" y="163207"/>
                  </a:cubicBezTo>
                  <a:cubicBezTo>
                    <a:pt x="7282591" y="174998"/>
                    <a:pt x="7301952" y="184523"/>
                    <a:pt x="7324535" y="177565"/>
                  </a:cubicBezTo>
                  <a:cubicBezTo>
                    <a:pt x="7317887" y="179128"/>
                    <a:pt x="7352247" y="145771"/>
                    <a:pt x="7416234" y="186780"/>
                  </a:cubicBezTo>
                  <a:cubicBezTo>
                    <a:pt x="7434467" y="195643"/>
                    <a:pt x="7465598" y="199626"/>
                    <a:pt x="7494664" y="184307"/>
                  </a:cubicBezTo>
                  <a:cubicBezTo>
                    <a:pt x="7512296" y="192765"/>
                    <a:pt x="7519337" y="176602"/>
                    <a:pt x="7571038" y="171656"/>
                  </a:cubicBezTo>
                  <a:cubicBezTo>
                    <a:pt x="7591175" y="153127"/>
                    <a:pt x="7614001" y="163550"/>
                    <a:pt x="7646057" y="153406"/>
                  </a:cubicBezTo>
                  <a:cubicBezTo>
                    <a:pt x="7712018" y="137739"/>
                    <a:pt x="7655714" y="121341"/>
                    <a:pt x="7720419" y="134133"/>
                  </a:cubicBezTo>
                  <a:cubicBezTo>
                    <a:pt x="7752750" y="118103"/>
                    <a:pt x="7812757" y="122241"/>
                    <a:pt x="7794826" y="118411"/>
                  </a:cubicBezTo>
                  <a:cubicBezTo>
                    <a:pt x="7787970" y="100952"/>
                    <a:pt x="7808787" y="92119"/>
                    <a:pt x="7872498" y="105202"/>
                  </a:cubicBezTo>
                  <a:cubicBezTo>
                    <a:pt x="7910503" y="95617"/>
                    <a:pt x="7925808" y="71121"/>
                    <a:pt x="7942252" y="76025"/>
                  </a:cubicBezTo>
                  <a:cubicBezTo>
                    <a:pt x="7947734" y="77660"/>
                    <a:pt x="7953342" y="82561"/>
                    <a:pt x="7959960" y="92369"/>
                  </a:cubicBezTo>
                  <a:cubicBezTo>
                    <a:pt x="7992773" y="100381"/>
                    <a:pt x="8021005" y="70377"/>
                    <a:pt x="8041571" y="86381"/>
                  </a:cubicBezTo>
                  <a:cubicBezTo>
                    <a:pt x="8067920" y="77883"/>
                    <a:pt x="8072263" y="81298"/>
                    <a:pt x="8078712" y="85470"/>
                  </a:cubicBezTo>
                  <a:cubicBezTo>
                    <a:pt x="8074096" y="97075"/>
                    <a:pt x="8073400" y="107164"/>
                    <a:pt x="8088300" y="106225"/>
                  </a:cubicBezTo>
                  <a:cubicBezTo>
                    <a:pt x="8081761" y="125817"/>
                    <a:pt x="8052388" y="105213"/>
                    <a:pt x="8096423" y="146048"/>
                  </a:cubicBezTo>
                  <a:lnTo>
                    <a:pt x="8098788" y="147298"/>
                  </a:lnTo>
                  <a:lnTo>
                    <a:pt x="8101805" y="147761"/>
                  </a:lnTo>
                  <a:cubicBezTo>
                    <a:pt x="8121626" y="130840"/>
                    <a:pt x="8151187" y="159535"/>
                    <a:pt x="8183603" y="150044"/>
                  </a:cubicBezTo>
                  <a:cubicBezTo>
                    <a:pt x="8208271" y="109650"/>
                    <a:pt x="8220357" y="148429"/>
                    <a:pt x="8271558" y="158900"/>
                  </a:cubicBezTo>
                  <a:cubicBezTo>
                    <a:pt x="8334610" y="142943"/>
                    <a:pt x="8355806" y="150823"/>
                    <a:pt x="8349749" y="168575"/>
                  </a:cubicBezTo>
                  <a:cubicBezTo>
                    <a:pt x="8332009" y="173214"/>
                    <a:pt x="8391768" y="166362"/>
                    <a:pt x="8424792" y="180909"/>
                  </a:cubicBezTo>
                  <a:cubicBezTo>
                    <a:pt x="8488851" y="165198"/>
                    <a:pt x="8433347" y="184131"/>
                    <a:pt x="8499951" y="196793"/>
                  </a:cubicBezTo>
                  <a:cubicBezTo>
                    <a:pt x="8532434" y="205475"/>
                    <a:pt x="8554764" y="194026"/>
                    <a:pt x="8575720" y="211624"/>
                  </a:cubicBezTo>
                  <a:cubicBezTo>
                    <a:pt x="8627592" y="214222"/>
                    <a:pt x="8635358" y="230049"/>
                    <a:pt x="8652588" y="220802"/>
                  </a:cubicBezTo>
                  <a:cubicBezTo>
                    <a:pt x="8682320" y="234787"/>
                    <a:pt x="8713237" y="229397"/>
                    <a:pt x="8731050" y="219717"/>
                  </a:cubicBezTo>
                  <a:cubicBezTo>
                    <a:pt x="8793114" y="175852"/>
                    <a:pt x="8828948" y="207617"/>
                    <a:pt x="8822237" y="206356"/>
                  </a:cubicBezTo>
                  <a:cubicBezTo>
                    <a:pt x="8845112" y="212284"/>
                    <a:pt x="8864022" y="201891"/>
                    <a:pt x="8909014" y="188048"/>
                  </a:cubicBezTo>
                  <a:cubicBezTo>
                    <a:pt x="8911883" y="154475"/>
                    <a:pt x="8977783" y="178641"/>
                    <a:pt x="8994968" y="169773"/>
                  </a:cubicBezTo>
                  <a:cubicBezTo>
                    <a:pt x="9059418" y="166125"/>
                    <a:pt x="9044301" y="163862"/>
                    <a:pt x="9083680" y="156522"/>
                  </a:cubicBezTo>
                  <a:cubicBezTo>
                    <a:pt x="9124304" y="194708"/>
                    <a:pt x="9126930" y="147096"/>
                    <a:pt x="9166350" y="151584"/>
                  </a:cubicBezTo>
                  <a:cubicBezTo>
                    <a:pt x="9174540" y="169006"/>
                    <a:pt x="9273466" y="170968"/>
                    <a:pt x="9243591" y="151413"/>
                  </a:cubicBezTo>
                  <a:cubicBezTo>
                    <a:pt x="9301175" y="151537"/>
                    <a:pt x="9316924" y="147914"/>
                    <a:pt x="9320006" y="152037"/>
                  </a:cubicBezTo>
                  <a:cubicBezTo>
                    <a:pt x="9365710" y="146839"/>
                    <a:pt x="9382583" y="144555"/>
                    <a:pt x="9400199" y="149490"/>
                  </a:cubicBezTo>
                  <a:cubicBezTo>
                    <a:pt x="9429336" y="148605"/>
                    <a:pt x="9465159" y="138627"/>
                    <a:pt x="9481349" y="145292"/>
                  </a:cubicBezTo>
                  <a:cubicBezTo>
                    <a:pt x="9471803" y="125838"/>
                    <a:pt x="9536673" y="139730"/>
                    <a:pt x="9558701" y="149772"/>
                  </a:cubicBezTo>
                  <a:cubicBezTo>
                    <a:pt x="9582945" y="145961"/>
                    <a:pt x="9654253" y="155126"/>
                    <a:pt x="9659572" y="160290"/>
                  </a:cubicBezTo>
                  <a:cubicBezTo>
                    <a:pt x="9684802" y="140774"/>
                    <a:pt x="9698513" y="172981"/>
                    <a:pt x="9720365" y="155307"/>
                  </a:cubicBezTo>
                  <a:cubicBezTo>
                    <a:pt x="9708403" y="145493"/>
                    <a:pt x="9754238" y="176296"/>
                    <a:pt x="9805681" y="121859"/>
                  </a:cubicBezTo>
                  <a:cubicBezTo>
                    <a:pt x="9834658" y="129257"/>
                    <a:pt x="9893459" y="76618"/>
                    <a:pt x="9870479" y="104109"/>
                  </a:cubicBezTo>
                  <a:cubicBezTo>
                    <a:pt x="9925740" y="91489"/>
                    <a:pt x="9928965" y="116577"/>
                    <a:pt x="9928423" y="106351"/>
                  </a:cubicBezTo>
                  <a:cubicBezTo>
                    <a:pt x="9962737" y="119193"/>
                    <a:pt x="9964285" y="106494"/>
                    <a:pt x="9995951" y="117994"/>
                  </a:cubicBezTo>
                  <a:cubicBezTo>
                    <a:pt x="9971055" y="126443"/>
                    <a:pt x="10012446" y="138301"/>
                    <a:pt x="10059543" y="123132"/>
                  </a:cubicBezTo>
                  <a:cubicBezTo>
                    <a:pt x="10111536" y="132529"/>
                    <a:pt x="10082728" y="93119"/>
                    <a:pt x="10123874" y="121794"/>
                  </a:cubicBezTo>
                  <a:cubicBezTo>
                    <a:pt x="10113820" y="118435"/>
                    <a:pt x="10176212" y="105436"/>
                    <a:pt x="10190608" y="120387"/>
                  </a:cubicBezTo>
                  <a:cubicBezTo>
                    <a:pt x="10194126" y="131282"/>
                    <a:pt x="10329589" y="98246"/>
                    <a:pt x="10272124" y="126206"/>
                  </a:cubicBezTo>
                  <a:cubicBezTo>
                    <a:pt x="10335767" y="147439"/>
                    <a:pt x="10304663" y="141697"/>
                    <a:pt x="10355618" y="136320"/>
                  </a:cubicBezTo>
                  <a:cubicBezTo>
                    <a:pt x="10331285" y="141063"/>
                    <a:pt x="10387835" y="142416"/>
                    <a:pt x="10439667" y="142136"/>
                  </a:cubicBezTo>
                  <a:cubicBezTo>
                    <a:pt x="10495450" y="134851"/>
                    <a:pt x="10469930" y="130478"/>
                    <a:pt x="10522850" y="135057"/>
                  </a:cubicBezTo>
                  <a:cubicBezTo>
                    <a:pt x="10541691" y="126678"/>
                    <a:pt x="10585451" y="121978"/>
                    <a:pt x="10580296" y="116171"/>
                  </a:cubicBezTo>
                  <a:cubicBezTo>
                    <a:pt x="10603421" y="82263"/>
                    <a:pt x="10632821" y="62029"/>
                    <a:pt x="10630337" y="90349"/>
                  </a:cubicBezTo>
                  <a:cubicBezTo>
                    <a:pt x="10643389" y="85933"/>
                    <a:pt x="10693026" y="70293"/>
                    <a:pt x="10686157" y="66833"/>
                  </a:cubicBezTo>
                  <a:cubicBezTo>
                    <a:pt x="10738351" y="47928"/>
                    <a:pt x="10735524" y="49470"/>
                    <a:pt x="10757331" y="59575"/>
                  </a:cubicBezTo>
                  <a:cubicBezTo>
                    <a:pt x="10763192" y="56288"/>
                    <a:pt x="10823025" y="78039"/>
                    <a:pt x="10827082" y="66464"/>
                  </a:cubicBezTo>
                  <a:cubicBezTo>
                    <a:pt x="10844789" y="71485"/>
                    <a:pt x="10877329" y="39864"/>
                    <a:pt x="10901127" y="49974"/>
                  </a:cubicBezTo>
                  <a:cubicBezTo>
                    <a:pt x="10931964" y="47221"/>
                    <a:pt x="10955772" y="55221"/>
                    <a:pt x="10978256" y="33474"/>
                  </a:cubicBezTo>
                  <a:cubicBezTo>
                    <a:pt x="11005778" y="48062"/>
                    <a:pt x="10991841" y="40208"/>
                    <a:pt x="11034102" y="34106"/>
                  </a:cubicBezTo>
                  <a:cubicBezTo>
                    <a:pt x="11047589" y="32854"/>
                    <a:pt x="11072164" y="28744"/>
                    <a:pt x="11103408" y="38041"/>
                  </a:cubicBezTo>
                  <a:cubicBezTo>
                    <a:pt x="11095583" y="17217"/>
                    <a:pt x="11125944" y="44834"/>
                    <a:pt x="11158242" y="44149"/>
                  </a:cubicBezTo>
                  <a:cubicBezTo>
                    <a:pt x="11152407" y="51859"/>
                    <a:pt x="11204916" y="81703"/>
                    <a:pt x="11217256" y="56762"/>
                  </a:cubicBezTo>
                  <a:cubicBezTo>
                    <a:pt x="11238150" y="56582"/>
                    <a:pt x="11264128" y="45577"/>
                    <a:pt x="11267320" y="65525"/>
                  </a:cubicBezTo>
                  <a:cubicBezTo>
                    <a:pt x="11332744" y="86886"/>
                    <a:pt x="11299985" y="71725"/>
                    <a:pt x="11332357" y="65026"/>
                  </a:cubicBezTo>
                  <a:cubicBezTo>
                    <a:pt x="11329364" y="78416"/>
                    <a:pt x="11365389" y="68649"/>
                    <a:pt x="11391930" y="61315"/>
                  </a:cubicBezTo>
                  <a:cubicBezTo>
                    <a:pt x="11408539" y="49655"/>
                    <a:pt x="11394992" y="41597"/>
                    <a:pt x="11450017" y="51187"/>
                  </a:cubicBezTo>
                  <a:cubicBezTo>
                    <a:pt x="11483876" y="30523"/>
                    <a:pt x="11432734" y="39470"/>
                    <a:pt x="11479276" y="31741"/>
                  </a:cubicBezTo>
                  <a:cubicBezTo>
                    <a:pt x="11493093" y="8707"/>
                    <a:pt x="11503520" y="14664"/>
                    <a:pt x="11506193" y="14151"/>
                  </a:cubicBezTo>
                  <a:cubicBezTo>
                    <a:pt x="11518642" y="15703"/>
                    <a:pt x="11552424" y="10159"/>
                    <a:pt x="11594937" y="3608"/>
                  </a:cubicBezTo>
                  <a:cubicBezTo>
                    <a:pt x="11601042" y="5471"/>
                    <a:pt x="11639248" y="15016"/>
                    <a:pt x="11684394" y="13390"/>
                  </a:cubicBezTo>
                  <a:cubicBezTo>
                    <a:pt x="11750161" y="21282"/>
                    <a:pt x="11761793" y="24320"/>
                    <a:pt x="11772579" y="26146"/>
                  </a:cubicBezTo>
                  <a:cubicBezTo>
                    <a:pt x="11839668" y="36005"/>
                    <a:pt x="11827281" y="45695"/>
                    <a:pt x="11858898" y="24317"/>
                  </a:cubicBezTo>
                  <a:cubicBezTo>
                    <a:pt x="11909199" y="16347"/>
                    <a:pt x="11888972" y="10346"/>
                    <a:pt x="11922468" y="11849"/>
                  </a:cubicBezTo>
                  <a:cubicBezTo>
                    <a:pt x="11927475" y="5451"/>
                    <a:pt x="11934262" y="2026"/>
                    <a:pt x="11944941" y="68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VI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9CAE5EF-42FF-1773-1100-1F0D2293EDC3}"/>
                </a:ext>
              </a:extLst>
            </p:cNvPr>
            <p:cNvSpPr/>
            <p:nvPr/>
          </p:nvSpPr>
          <p:spPr>
            <a:xfrm>
              <a:off x="11043960" y="2708504"/>
              <a:ext cx="729350" cy="390976"/>
            </a:xfrm>
            <a:custGeom>
              <a:avLst/>
              <a:gdLst>
                <a:gd name="connsiteX0" fmla="*/ 0 w 1056798"/>
                <a:gd name="connsiteY0" fmla="*/ 434845 h 566508"/>
                <a:gd name="connsiteX1" fmla="*/ 510083 w 1056798"/>
                <a:gd name="connsiteY1" fmla="*/ 348472 h 566508"/>
                <a:gd name="connsiteX2" fmla="*/ 516026 w 1056798"/>
                <a:gd name="connsiteY2" fmla="*/ 259375 h 566508"/>
                <a:gd name="connsiteX3" fmla="*/ 563547 w 1056798"/>
                <a:gd name="connsiteY3" fmla="*/ 319516 h 566508"/>
                <a:gd name="connsiteX4" fmla="*/ 628640 w 1056798"/>
                <a:gd name="connsiteY4" fmla="*/ 289322 h 566508"/>
                <a:gd name="connsiteX5" fmla="*/ 615525 w 1056798"/>
                <a:gd name="connsiteY5" fmla="*/ 212598 h 566508"/>
                <a:gd name="connsiteX6" fmla="*/ 675665 w 1056798"/>
                <a:gd name="connsiteY6" fmla="*/ 266547 h 566508"/>
                <a:gd name="connsiteX7" fmla="*/ 1056799 w 1056798"/>
                <a:gd name="connsiteY7" fmla="*/ 0 h 566508"/>
                <a:gd name="connsiteX8" fmla="*/ 912514 w 1056798"/>
                <a:gd name="connsiteY8" fmla="*/ 212845 h 566508"/>
                <a:gd name="connsiteX9" fmla="*/ 811044 w 1056798"/>
                <a:gd name="connsiteY9" fmla="*/ 351196 h 566508"/>
                <a:gd name="connsiteX10" fmla="*/ 771697 w 1056798"/>
                <a:gd name="connsiteY10" fmla="*/ 499691 h 566508"/>
                <a:gd name="connsiteX11" fmla="*/ 677647 w 1056798"/>
                <a:gd name="connsiteY11" fmla="*/ 469497 h 566508"/>
                <a:gd name="connsiteX12" fmla="*/ 633098 w 1056798"/>
                <a:gd name="connsiteY12" fmla="*/ 566509 h 566508"/>
                <a:gd name="connsiteX13" fmla="*/ 484603 w 1056798"/>
                <a:gd name="connsiteY13" fmla="*/ 496719 h 566508"/>
                <a:gd name="connsiteX14" fmla="*/ 299723 w 1056798"/>
                <a:gd name="connsiteY14" fmla="*/ 471973 h 566508"/>
                <a:gd name="connsiteX15" fmla="*/ 0 w 1056798"/>
                <a:gd name="connsiteY15" fmla="*/ 434845 h 56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6798" h="566508">
                  <a:moveTo>
                    <a:pt x="0" y="434845"/>
                  </a:moveTo>
                  <a:cubicBezTo>
                    <a:pt x="0" y="434845"/>
                    <a:pt x="346491" y="206407"/>
                    <a:pt x="510083" y="348472"/>
                  </a:cubicBezTo>
                  <a:lnTo>
                    <a:pt x="516026" y="259375"/>
                  </a:lnTo>
                  <a:lnTo>
                    <a:pt x="563547" y="319516"/>
                  </a:lnTo>
                  <a:lnTo>
                    <a:pt x="628640" y="289322"/>
                  </a:lnTo>
                  <a:cubicBezTo>
                    <a:pt x="628640" y="289322"/>
                    <a:pt x="608590" y="198739"/>
                    <a:pt x="615525" y="212598"/>
                  </a:cubicBezTo>
                  <a:cubicBezTo>
                    <a:pt x="633451" y="232810"/>
                    <a:pt x="653634" y="250917"/>
                    <a:pt x="675665" y="266547"/>
                  </a:cubicBezTo>
                  <a:cubicBezTo>
                    <a:pt x="675665" y="266547"/>
                    <a:pt x="740264" y="30194"/>
                    <a:pt x="1056799" y="0"/>
                  </a:cubicBezTo>
                  <a:cubicBezTo>
                    <a:pt x="1056799" y="0"/>
                    <a:pt x="868213" y="55683"/>
                    <a:pt x="912514" y="212845"/>
                  </a:cubicBezTo>
                  <a:cubicBezTo>
                    <a:pt x="912514" y="212845"/>
                    <a:pt x="766248" y="220275"/>
                    <a:pt x="811044" y="351196"/>
                  </a:cubicBezTo>
                  <a:cubicBezTo>
                    <a:pt x="764162" y="384953"/>
                    <a:pt x="747684" y="447142"/>
                    <a:pt x="771697" y="499691"/>
                  </a:cubicBezTo>
                  <a:cubicBezTo>
                    <a:pt x="741074" y="487489"/>
                    <a:pt x="709651" y="477402"/>
                    <a:pt x="677647" y="469497"/>
                  </a:cubicBezTo>
                  <a:cubicBezTo>
                    <a:pt x="670227" y="469497"/>
                    <a:pt x="633098" y="566509"/>
                    <a:pt x="633098" y="566509"/>
                  </a:cubicBezTo>
                  <a:cubicBezTo>
                    <a:pt x="633098" y="566509"/>
                    <a:pt x="588302" y="446475"/>
                    <a:pt x="484603" y="496719"/>
                  </a:cubicBezTo>
                  <a:cubicBezTo>
                    <a:pt x="484603" y="496719"/>
                    <a:pt x="448466" y="356387"/>
                    <a:pt x="299723" y="471973"/>
                  </a:cubicBezTo>
                  <a:cubicBezTo>
                    <a:pt x="298971" y="471973"/>
                    <a:pt x="293522" y="335356"/>
                    <a:pt x="0" y="434845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70CB5B-A55F-43A5-AA4A-EC5CA3A5F856}"/>
                </a:ext>
              </a:extLst>
            </p:cNvPr>
            <p:cNvSpPr/>
            <p:nvPr/>
          </p:nvSpPr>
          <p:spPr>
            <a:xfrm>
              <a:off x="440146" y="634983"/>
              <a:ext cx="2084876" cy="1117617"/>
            </a:xfrm>
            <a:custGeom>
              <a:avLst/>
              <a:gdLst>
                <a:gd name="connsiteX0" fmla="*/ 0 w 803795"/>
                <a:gd name="connsiteY0" fmla="*/ 330746 h 430882"/>
                <a:gd name="connsiteX1" fmla="*/ 387963 w 803795"/>
                <a:gd name="connsiteY1" fmla="*/ 265052 h 430882"/>
                <a:gd name="connsiteX2" fmla="*/ 392478 w 803795"/>
                <a:gd name="connsiteY2" fmla="*/ 197282 h 430882"/>
                <a:gd name="connsiteX3" fmla="*/ 428625 w 803795"/>
                <a:gd name="connsiteY3" fmla="*/ 243021 h 430882"/>
                <a:gd name="connsiteX4" fmla="*/ 478136 w 803795"/>
                <a:gd name="connsiteY4" fmla="*/ 220056 h 430882"/>
                <a:gd name="connsiteX5" fmla="*/ 468163 w 803795"/>
                <a:gd name="connsiteY5" fmla="*/ 161706 h 430882"/>
                <a:gd name="connsiteX6" fmla="*/ 513902 w 803795"/>
                <a:gd name="connsiteY6" fmla="*/ 202740 h 430882"/>
                <a:gd name="connsiteX7" fmla="*/ 803796 w 803795"/>
                <a:gd name="connsiteY7" fmla="*/ 0 h 430882"/>
                <a:gd name="connsiteX8" fmla="*/ 694049 w 803795"/>
                <a:gd name="connsiteY8" fmla="*/ 161887 h 430882"/>
                <a:gd name="connsiteX9" fmla="*/ 616868 w 803795"/>
                <a:gd name="connsiteY9" fmla="*/ 267110 h 430882"/>
                <a:gd name="connsiteX10" fmla="*/ 586940 w 803795"/>
                <a:gd name="connsiteY10" fmla="*/ 380057 h 430882"/>
                <a:gd name="connsiteX11" fmla="*/ 515407 w 803795"/>
                <a:gd name="connsiteY11" fmla="*/ 357092 h 430882"/>
                <a:gd name="connsiteX12" fmla="*/ 481527 w 803795"/>
                <a:gd name="connsiteY12" fmla="*/ 430882 h 430882"/>
                <a:gd name="connsiteX13" fmla="*/ 368579 w 803795"/>
                <a:gd name="connsiteY13" fmla="*/ 377800 h 430882"/>
                <a:gd name="connsiteX14" fmla="*/ 227962 w 803795"/>
                <a:gd name="connsiteY14" fmla="*/ 358978 h 430882"/>
                <a:gd name="connsiteX15" fmla="*/ 0 w 803795"/>
                <a:gd name="connsiteY15" fmla="*/ 330746 h 43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3795" h="430882">
                  <a:moveTo>
                    <a:pt x="0" y="330746"/>
                  </a:moveTo>
                  <a:cubicBezTo>
                    <a:pt x="0" y="330746"/>
                    <a:pt x="263538" y="157001"/>
                    <a:pt x="387963" y="265052"/>
                  </a:cubicBezTo>
                  <a:lnTo>
                    <a:pt x="392478" y="197282"/>
                  </a:lnTo>
                  <a:lnTo>
                    <a:pt x="428625" y="243021"/>
                  </a:lnTo>
                  <a:lnTo>
                    <a:pt x="478136" y="220056"/>
                  </a:lnTo>
                  <a:cubicBezTo>
                    <a:pt x="478136" y="220056"/>
                    <a:pt x="462886" y="151162"/>
                    <a:pt x="468163" y="161706"/>
                  </a:cubicBezTo>
                  <a:cubicBezTo>
                    <a:pt x="481803" y="177079"/>
                    <a:pt x="497148" y="190852"/>
                    <a:pt x="513902" y="202740"/>
                  </a:cubicBezTo>
                  <a:cubicBezTo>
                    <a:pt x="513902" y="202740"/>
                    <a:pt x="563032" y="22965"/>
                    <a:pt x="803796" y="0"/>
                  </a:cubicBezTo>
                  <a:cubicBezTo>
                    <a:pt x="803796" y="0"/>
                    <a:pt x="660359" y="42358"/>
                    <a:pt x="694049" y="161887"/>
                  </a:cubicBezTo>
                  <a:cubicBezTo>
                    <a:pt x="694049" y="161887"/>
                    <a:pt x="582797" y="167535"/>
                    <a:pt x="616868" y="267110"/>
                  </a:cubicBezTo>
                  <a:cubicBezTo>
                    <a:pt x="581216" y="292789"/>
                    <a:pt x="568681" y="340090"/>
                    <a:pt x="586940" y="380057"/>
                  </a:cubicBezTo>
                  <a:cubicBezTo>
                    <a:pt x="563651" y="370770"/>
                    <a:pt x="539753" y="363103"/>
                    <a:pt x="515407" y="357092"/>
                  </a:cubicBezTo>
                  <a:cubicBezTo>
                    <a:pt x="509759" y="357092"/>
                    <a:pt x="481527" y="430882"/>
                    <a:pt x="481527" y="430882"/>
                  </a:cubicBezTo>
                  <a:cubicBezTo>
                    <a:pt x="481527" y="430882"/>
                    <a:pt x="447456" y="339585"/>
                    <a:pt x="368579" y="377800"/>
                  </a:cubicBezTo>
                  <a:cubicBezTo>
                    <a:pt x="368579" y="377800"/>
                    <a:pt x="341100" y="271072"/>
                    <a:pt x="227962" y="358978"/>
                  </a:cubicBezTo>
                  <a:cubicBezTo>
                    <a:pt x="227390" y="358978"/>
                    <a:pt x="223247" y="255070"/>
                    <a:pt x="0" y="330746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C2DF950-372E-30DF-7E00-3E53AE70C825}"/>
                </a:ext>
              </a:extLst>
            </p:cNvPr>
            <p:cNvSpPr/>
            <p:nvPr/>
          </p:nvSpPr>
          <p:spPr>
            <a:xfrm>
              <a:off x="6442669" y="4196533"/>
              <a:ext cx="1658159" cy="919123"/>
            </a:xfrm>
            <a:custGeom>
              <a:avLst/>
              <a:gdLst>
                <a:gd name="connsiteX0" fmla="*/ 0 w 1077315"/>
                <a:gd name="connsiteY0" fmla="*/ 0 h 597160"/>
                <a:gd name="connsiteX1" fmla="*/ 432149 w 1077315"/>
                <a:gd name="connsiteY1" fmla="*/ 300971 h 597160"/>
                <a:gd name="connsiteX2" fmla="*/ 500510 w 1077315"/>
                <a:gd name="connsiteY2" fmla="*/ 240792 h 597160"/>
                <a:gd name="connsiteX3" fmla="*/ 491490 w 1077315"/>
                <a:gd name="connsiteY3" fmla="*/ 318354 h 597160"/>
                <a:gd name="connsiteX4" fmla="*/ 560432 w 1077315"/>
                <a:gd name="connsiteY4" fmla="*/ 342824 h 597160"/>
                <a:gd name="connsiteX5" fmla="*/ 605619 w 1077315"/>
                <a:gd name="connsiteY5" fmla="*/ 277806 h 597160"/>
                <a:gd name="connsiteX6" fmla="*/ 610572 w 1077315"/>
                <a:gd name="connsiteY6" fmla="*/ 360217 h 597160"/>
                <a:gd name="connsiteX7" fmla="*/ 1077316 w 1077315"/>
                <a:gd name="connsiteY7" fmla="*/ 439560 h 597160"/>
                <a:gd name="connsiteX8" fmla="*/ 820160 w 1077315"/>
                <a:gd name="connsiteY8" fmla="*/ 490642 h 597160"/>
                <a:gd name="connsiteX9" fmla="*/ 647586 w 1077315"/>
                <a:gd name="connsiteY9" fmla="*/ 518350 h 597160"/>
                <a:gd name="connsiteX10" fmla="*/ 513502 w 1077315"/>
                <a:gd name="connsiteY10" fmla="*/ 597161 h 597160"/>
                <a:gd name="connsiteX11" fmla="*/ 466954 w 1077315"/>
                <a:gd name="connsiteY11" fmla="*/ 507740 h 597160"/>
                <a:gd name="connsiteX12" fmla="*/ 364969 w 1077315"/>
                <a:gd name="connsiteY12" fmla="*/ 546649 h 597160"/>
                <a:gd name="connsiteX13" fmla="*/ 307277 w 1077315"/>
                <a:gd name="connsiteY13" fmla="*/ 388972 h 597160"/>
                <a:gd name="connsiteX14" fmla="*/ 190252 w 1077315"/>
                <a:gd name="connsiteY14" fmla="*/ 239316 h 597160"/>
                <a:gd name="connsiteX15" fmla="*/ 0 w 1077315"/>
                <a:gd name="connsiteY15" fmla="*/ 0 h 59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77315" h="597160">
                  <a:moveTo>
                    <a:pt x="0" y="0"/>
                  </a:moveTo>
                  <a:cubicBezTo>
                    <a:pt x="0" y="0"/>
                    <a:pt x="415214" y="83144"/>
                    <a:pt x="432149" y="300971"/>
                  </a:cubicBezTo>
                  <a:lnTo>
                    <a:pt x="500510" y="240792"/>
                  </a:lnTo>
                  <a:lnTo>
                    <a:pt x="491490" y="318354"/>
                  </a:lnTo>
                  <a:lnTo>
                    <a:pt x="560432" y="342824"/>
                  </a:lnTo>
                  <a:cubicBezTo>
                    <a:pt x="573805" y="320030"/>
                    <a:pt x="588912" y="298294"/>
                    <a:pt x="605619" y="277806"/>
                  </a:cubicBezTo>
                  <a:cubicBezTo>
                    <a:pt x="604218" y="305371"/>
                    <a:pt x="605876" y="333013"/>
                    <a:pt x="610572" y="360217"/>
                  </a:cubicBezTo>
                  <a:cubicBezTo>
                    <a:pt x="610572" y="360217"/>
                    <a:pt x="827075" y="234848"/>
                    <a:pt x="1077316" y="439560"/>
                  </a:cubicBezTo>
                  <a:cubicBezTo>
                    <a:pt x="1077316" y="439560"/>
                    <a:pt x="900827" y="344757"/>
                    <a:pt x="820160" y="490642"/>
                  </a:cubicBezTo>
                  <a:cubicBezTo>
                    <a:pt x="820160" y="490642"/>
                    <a:pt x="707679" y="390906"/>
                    <a:pt x="647586" y="518350"/>
                  </a:cubicBezTo>
                  <a:cubicBezTo>
                    <a:pt x="589883" y="509645"/>
                    <a:pt x="533962" y="542516"/>
                    <a:pt x="513502" y="597161"/>
                  </a:cubicBezTo>
                  <a:cubicBezTo>
                    <a:pt x="499948" y="566375"/>
                    <a:pt x="484394" y="536505"/>
                    <a:pt x="466954" y="507740"/>
                  </a:cubicBezTo>
                  <a:cubicBezTo>
                    <a:pt x="431835" y="517560"/>
                    <a:pt x="397697" y="530581"/>
                    <a:pt x="364969" y="546649"/>
                  </a:cubicBezTo>
                  <a:cubicBezTo>
                    <a:pt x="364969" y="546649"/>
                    <a:pt x="419043" y="425510"/>
                    <a:pt x="307277" y="388972"/>
                  </a:cubicBezTo>
                  <a:cubicBezTo>
                    <a:pt x="307277" y="388972"/>
                    <a:pt x="381381" y="261557"/>
                    <a:pt x="190252" y="239316"/>
                  </a:cubicBezTo>
                  <a:cubicBezTo>
                    <a:pt x="190357" y="241087"/>
                    <a:pt x="284359" y="138036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9395064-05A0-3285-3CE9-72A8004F278C}"/>
                </a:ext>
              </a:extLst>
            </p:cNvPr>
            <p:cNvSpPr/>
            <p:nvPr/>
          </p:nvSpPr>
          <p:spPr>
            <a:xfrm rot="1663373">
              <a:off x="2375152" y="1513710"/>
              <a:ext cx="927710" cy="497307"/>
            </a:xfrm>
            <a:custGeom>
              <a:avLst/>
              <a:gdLst>
                <a:gd name="connsiteX0" fmla="*/ 0 w 803795"/>
                <a:gd name="connsiteY0" fmla="*/ 330746 h 430882"/>
                <a:gd name="connsiteX1" fmla="*/ 387963 w 803795"/>
                <a:gd name="connsiteY1" fmla="*/ 265052 h 430882"/>
                <a:gd name="connsiteX2" fmla="*/ 392478 w 803795"/>
                <a:gd name="connsiteY2" fmla="*/ 197282 h 430882"/>
                <a:gd name="connsiteX3" fmla="*/ 428625 w 803795"/>
                <a:gd name="connsiteY3" fmla="*/ 243021 h 430882"/>
                <a:gd name="connsiteX4" fmla="*/ 478136 w 803795"/>
                <a:gd name="connsiteY4" fmla="*/ 220056 h 430882"/>
                <a:gd name="connsiteX5" fmla="*/ 468163 w 803795"/>
                <a:gd name="connsiteY5" fmla="*/ 161706 h 430882"/>
                <a:gd name="connsiteX6" fmla="*/ 513902 w 803795"/>
                <a:gd name="connsiteY6" fmla="*/ 202740 h 430882"/>
                <a:gd name="connsiteX7" fmla="*/ 803796 w 803795"/>
                <a:gd name="connsiteY7" fmla="*/ 0 h 430882"/>
                <a:gd name="connsiteX8" fmla="*/ 694049 w 803795"/>
                <a:gd name="connsiteY8" fmla="*/ 161887 h 430882"/>
                <a:gd name="connsiteX9" fmla="*/ 616868 w 803795"/>
                <a:gd name="connsiteY9" fmla="*/ 267110 h 430882"/>
                <a:gd name="connsiteX10" fmla="*/ 586940 w 803795"/>
                <a:gd name="connsiteY10" fmla="*/ 380057 h 430882"/>
                <a:gd name="connsiteX11" fmla="*/ 515407 w 803795"/>
                <a:gd name="connsiteY11" fmla="*/ 357092 h 430882"/>
                <a:gd name="connsiteX12" fmla="*/ 481527 w 803795"/>
                <a:gd name="connsiteY12" fmla="*/ 430882 h 430882"/>
                <a:gd name="connsiteX13" fmla="*/ 368579 w 803795"/>
                <a:gd name="connsiteY13" fmla="*/ 377800 h 430882"/>
                <a:gd name="connsiteX14" fmla="*/ 227962 w 803795"/>
                <a:gd name="connsiteY14" fmla="*/ 358978 h 430882"/>
                <a:gd name="connsiteX15" fmla="*/ 0 w 803795"/>
                <a:gd name="connsiteY15" fmla="*/ 330746 h 43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3795" h="430882">
                  <a:moveTo>
                    <a:pt x="0" y="330746"/>
                  </a:moveTo>
                  <a:cubicBezTo>
                    <a:pt x="0" y="330746"/>
                    <a:pt x="263538" y="157001"/>
                    <a:pt x="387963" y="265052"/>
                  </a:cubicBezTo>
                  <a:lnTo>
                    <a:pt x="392478" y="197282"/>
                  </a:lnTo>
                  <a:lnTo>
                    <a:pt x="428625" y="243021"/>
                  </a:lnTo>
                  <a:lnTo>
                    <a:pt x="478136" y="220056"/>
                  </a:lnTo>
                  <a:cubicBezTo>
                    <a:pt x="478136" y="220056"/>
                    <a:pt x="462886" y="151162"/>
                    <a:pt x="468163" y="161706"/>
                  </a:cubicBezTo>
                  <a:cubicBezTo>
                    <a:pt x="481803" y="177079"/>
                    <a:pt x="497148" y="190852"/>
                    <a:pt x="513902" y="202740"/>
                  </a:cubicBezTo>
                  <a:cubicBezTo>
                    <a:pt x="513902" y="202740"/>
                    <a:pt x="563032" y="22965"/>
                    <a:pt x="803796" y="0"/>
                  </a:cubicBezTo>
                  <a:cubicBezTo>
                    <a:pt x="803796" y="0"/>
                    <a:pt x="660359" y="42358"/>
                    <a:pt x="694049" y="161887"/>
                  </a:cubicBezTo>
                  <a:cubicBezTo>
                    <a:pt x="694049" y="161887"/>
                    <a:pt x="582797" y="167535"/>
                    <a:pt x="616868" y="267110"/>
                  </a:cubicBezTo>
                  <a:cubicBezTo>
                    <a:pt x="581216" y="292789"/>
                    <a:pt x="568681" y="340090"/>
                    <a:pt x="586940" y="380057"/>
                  </a:cubicBezTo>
                  <a:cubicBezTo>
                    <a:pt x="563651" y="370770"/>
                    <a:pt x="539753" y="363103"/>
                    <a:pt x="515407" y="357092"/>
                  </a:cubicBezTo>
                  <a:cubicBezTo>
                    <a:pt x="509759" y="357092"/>
                    <a:pt x="481527" y="430882"/>
                    <a:pt x="481527" y="430882"/>
                  </a:cubicBezTo>
                  <a:cubicBezTo>
                    <a:pt x="481527" y="430882"/>
                    <a:pt x="447456" y="339585"/>
                    <a:pt x="368579" y="377800"/>
                  </a:cubicBezTo>
                  <a:cubicBezTo>
                    <a:pt x="368579" y="377800"/>
                    <a:pt x="341100" y="271072"/>
                    <a:pt x="227962" y="358978"/>
                  </a:cubicBezTo>
                  <a:cubicBezTo>
                    <a:pt x="227390" y="358978"/>
                    <a:pt x="223247" y="255070"/>
                    <a:pt x="0" y="330746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CF37A09-F5CB-5805-6E8B-95835EB6AADD}"/>
              </a:ext>
            </a:extLst>
          </p:cNvPr>
          <p:cNvSpPr txBox="1"/>
          <p:nvPr userDrawn="1"/>
        </p:nvSpPr>
        <p:spPr>
          <a:xfrm>
            <a:off x="742950" y="96256"/>
            <a:ext cx="10706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Attribution: 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The presentation template is designed by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SketchBubble.com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230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ry_potter_0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4423DF03-DC43-2282-C022-8F2F124E8216}"/>
              </a:ext>
            </a:extLst>
          </p:cNvPr>
          <p:cNvGrpSpPr/>
          <p:nvPr userDrawn="1"/>
        </p:nvGrpSpPr>
        <p:grpSpPr>
          <a:xfrm>
            <a:off x="-2" y="-1"/>
            <a:ext cx="12192002" cy="6874935"/>
            <a:chOff x="-2" y="-1"/>
            <a:chExt cx="12192002" cy="6874935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4156D670-CD48-A607-7A2D-3643B13D6BF4}"/>
                </a:ext>
              </a:extLst>
            </p:cNvPr>
            <p:cNvSpPr/>
            <p:nvPr userDrawn="1"/>
          </p:nvSpPr>
          <p:spPr bwMode="auto">
            <a:xfrm flipV="1">
              <a:off x="-2" y="1973474"/>
              <a:ext cx="12191999" cy="562978"/>
            </a:xfrm>
            <a:custGeom>
              <a:avLst/>
              <a:gdLst>
                <a:gd name="connsiteX0" fmla="*/ 11944941 w 12191999"/>
                <a:gd name="connsiteY0" fmla="*/ 682 h 486783"/>
                <a:gd name="connsiteX1" fmla="*/ 11990758 w 12191999"/>
                <a:gd name="connsiteY1" fmla="*/ 2013 h 486783"/>
                <a:gd name="connsiteX2" fmla="*/ 12062324 w 12191999"/>
                <a:gd name="connsiteY2" fmla="*/ 4137 h 486783"/>
                <a:gd name="connsiteX3" fmla="*/ 12131341 w 12191999"/>
                <a:gd name="connsiteY3" fmla="*/ 21975 h 486783"/>
                <a:gd name="connsiteX4" fmla="*/ 12178792 w 12191999"/>
                <a:gd name="connsiteY4" fmla="*/ 37710 h 486783"/>
                <a:gd name="connsiteX5" fmla="*/ 12191999 w 12191999"/>
                <a:gd name="connsiteY5" fmla="*/ 35795 h 486783"/>
                <a:gd name="connsiteX6" fmla="*/ 12191999 w 12191999"/>
                <a:gd name="connsiteY6" fmla="*/ 486782 h 486783"/>
                <a:gd name="connsiteX7" fmla="*/ 0 w 12191999"/>
                <a:gd name="connsiteY7" fmla="*/ 486783 h 486783"/>
                <a:gd name="connsiteX8" fmla="*/ 0 w 12191999"/>
                <a:gd name="connsiteY8" fmla="*/ 128725 h 486783"/>
                <a:gd name="connsiteX9" fmla="*/ 15459 w 12191999"/>
                <a:gd name="connsiteY9" fmla="*/ 131236 h 486783"/>
                <a:gd name="connsiteX10" fmla="*/ 99611 w 12191999"/>
                <a:gd name="connsiteY10" fmla="*/ 129437 h 486783"/>
                <a:gd name="connsiteX11" fmla="*/ 184947 w 12191999"/>
                <a:gd name="connsiteY11" fmla="*/ 113530 h 486783"/>
                <a:gd name="connsiteX12" fmla="*/ 271650 w 12191999"/>
                <a:gd name="connsiteY12" fmla="*/ 100433 h 486783"/>
                <a:gd name="connsiteX13" fmla="*/ 358543 w 12191999"/>
                <a:gd name="connsiteY13" fmla="*/ 106917 h 486783"/>
                <a:gd name="connsiteX14" fmla="*/ 385524 w 12191999"/>
                <a:gd name="connsiteY14" fmla="*/ 122730 h 486783"/>
                <a:gd name="connsiteX15" fmla="*/ 414866 w 12191999"/>
                <a:gd name="connsiteY15" fmla="*/ 140232 h 486783"/>
                <a:gd name="connsiteX16" fmla="*/ 471881 w 12191999"/>
                <a:gd name="connsiteY16" fmla="*/ 147581 h 486783"/>
                <a:gd name="connsiteX17" fmla="*/ 530065 w 12191999"/>
                <a:gd name="connsiteY17" fmla="*/ 148696 h 486783"/>
                <a:gd name="connsiteX18" fmla="*/ 593432 w 12191999"/>
                <a:gd name="connsiteY18" fmla="*/ 146495 h 486783"/>
                <a:gd name="connsiteX19" fmla="*/ 641812 w 12191999"/>
                <a:gd name="connsiteY19" fmla="*/ 136001 h 486783"/>
                <a:gd name="connsiteX20" fmla="*/ 698743 w 12191999"/>
                <a:gd name="connsiteY20" fmla="*/ 121435 h 486783"/>
                <a:gd name="connsiteX21" fmla="*/ 751884 w 12191999"/>
                <a:gd name="connsiteY21" fmla="*/ 113297 h 486783"/>
                <a:gd name="connsiteX22" fmla="*/ 819215 w 12191999"/>
                <a:gd name="connsiteY22" fmla="*/ 106655 h 486783"/>
                <a:gd name="connsiteX23" fmla="*/ 873581 w 12191999"/>
                <a:gd name="connsiteY23" fmla="*/ 103745 h 486783"/>
                <a:gd name="connsiteX24" fmla="*/ 949420 w 12191999"/>
                <a:gd name="connsiteY24" fmla="*/ 116440 h 486783"/>
                <a:gd name="connsiteX25" fmla="*/ 1022254 w 12191999"/>
                <a:gd name="connsiteY25" fmla="*/ 129251 h 486783"/>
                <a:gd name="connsiteX26" fmla="*/ 1089890 w 12191999"/>
                <a:gd name="connsiteY26" fmla="*/ 119749 h 486783"/>
                <a:gd name="connsiteX27" fmla="*/ 1159528 w 12191999"/>
                <a:gd name="connsiteY27" fmla="*/ 123798 h 486783"/>
                <a:gd name="connsiteX28" fmla="*/ 1214917 w 12191999"/>
                <a:gd name="connsiteY28" fmla="*/ 144121 h 486783"/>
                <a:gd name="connsiteX29" fmla="*/ 1264777 w 12191999"/>
                <a:gd name="connsiteY29" fmla="*/ 166900 h 486783"/>
                <a:gd name="connsiteX30" fmla="*/ 1321549 w 12191999"/>
                <a:gd name="connsiteY30" fmla="*/ 182701 h 486783"/>
                <a:gd name="connsiteX31" fmla="*/ 1402874 w 12191999"/>
                <a:gd name="connsiteY31" fmla="*/ 186083 h 486783"/>
                <a:gd name="connsiteX32" fmla="*/ 1484483 w 12191999"/>
                <a:gd name="connsiteY32" fmla="*/ 177023 h 486783"/>
                <a:gd name="connsiteX33" fmla="*/ 1565365 w 12191999"/>
                <a:gd name="connsiteY33" fmla="*/ 163851 h 486783"/>
                <a:gd name="connsiteX34" fmla="*/ 1644507 w 12191999"/>
                <a:gd name="connsiteY34" fmla="*/ 154893 h 486783"/>
                <a:gd name="connsiteX35" fmla="*/ 1709564 w 12191999"/>
                <a:gd name="connsiteY35" fmla="*/ 153496 h 486783"/>
                <a:gd name="connsiteX36" fmla="*/ 1772282 w 12191999"/>
                <a:gd name="connsiteY36" fmla="*/ 152131 h 486783"/>
                <a:gd name="connsiteX37" fmla="*/ 1833995 w 12191999"/>
                <a:gd name="connsiteY37" fmla="*/ 144568 h 486783"/>
                <a:gd name="connsiteX38" fmla="*/ 1899259 w 12191999"/>
                <a:gd name="connsiteY38" fmla="*/ 130583 h 486783"/>
                <a:gd name="connsiteX39" fmla="*/ 1955598 w 12191999"/>
                <a:gd name="connsiteY39" fmla="*/ 126037 h 486783"/>
                <a:gd name="connsiteX40" fmla="*/ 2019481 w 12191999"/>
                <a:gd name="connsiteY40" fmla="*/ 140443 h 486783"/>
                <a:gd name="connsiteX41" fmla="*/ 2104030 w 12191999"/>
                <a:gd name="connsiteY41" fmla="*/ 169104 h 486783"/>
                <a:gd name="connsiteX42" fmla="*/ 2163458 w 12191999"/>
                <a:gd name="connsiteY42" fmla="*/ 171392 h 486783"/>
                <a:gd name="connsiteX43" fmla="*/ 2261248 w 12191999"/>
                <a:gd name="connsiteY43" fmla="*/ 157116 h 486783"/>
                <a:gd name="connsiteX44" fmla="*/ 2336392 w 12191999"/>
                <a:gd name="connsiteY44" fmla="*/ 149618 h 486783"/>
                <a:gd name="connsiteX45" fmla="*/ 2415612 w 12191999"/>
                <a:gd name="connsiteY45" fmla="*/ 150311 h 486783"/>
                <a:gd name="connsiteX46" fmla="*/ 2493830 w 12191999"/>
                <a:gd name="connsiteY46" fmla="*/ 149457 h 486783"/>
                <a:gd name="connsiteX47" fmla="*/ 2568229 w 12191999"/>
                <a:gd name="connsiteY47" fmla="*/ 145706 h 486783"/>
                <a:gd name="connsiteX48" fmla="*/ 2643467 w 12191999"/>
                <a:gd name="connsiteY48" fmla="*/ 142688 h 486783"/>
                <a:gd name="connsiteX49" fmla="*/ 2724199 w 12191999"/>
                <a:gd name="connsiteY49" fmla="*/ 144030 h 486783"/>
                <a:gd name="connsiteX50" fmla="*/ 2811178 w 12191999"/>
                <a:gd name="connsiteY50" fmla="*/ 153122 h 486783"/>
                <a:gd name="connsiteX51" fmla="*/ 2895689 w 12191999"/>
                <a:gd name="connsiteY51" fmla="*/ 167159 h 486783"/>
                <a:gd name="connsiteX52" fmla="*/ 2981004 w 12191999"/>
                <a:gd name="connsiteY52" fmla="*/ 181195 h 486783"/>
                <a:gd name="connsiteX53" fmla="*/ 3070399 w 12191999"/>
                <a:gd name="connsiteY53" fmla="*/ 190291 h 486783"/>
                <a:gd name="connsiteX54" fmla="*/ 3146865 w 12191999"/>
                <a:gd name="connsiteY54" fmla="*/ 188100 h 486783"/>
                <a:gd name="connsiteX55" fmla="*/ 3221334 w 12191999"/>
                <a:gd name="connsiteY55" fmla="*/ 176103 h 486783"/>
                <a:gd name="connsiteX56" fmla="*/ 3294488 w 12191999"/>
                <a:gd name="connsiteY56" fmla="*/ 158711 h 486783"/>
                <a:gd name="connsiteX57" fmla="*/ 3367000 w 12191999"/>
                <a:gd name="connsiteY57" fmla="*/ 140332 h 486783"/>
                <a:gd name="connsiteX58" fmla="*/ 3439554 w 12191999"/>
                <a:gd name="connsiteY58" fmla="*/ 125373 h 486783"/>
                <a:gd name="connsiteX59" fmla="*/ 3515290 w 12191999"/>
                <a:gd name="connsiteY59" fmla="*/ 112843 h 486783"/>
                <a:gd name="connsiteX60" fmla="*/ 3600572 w 12191999"/>
                <a:gd name="connsiteY60" fmla="*/ 100698 h 486783"/>
                <a:gd name="connsiteX61" fmla="*/ 3610655 w 12191999"/>
                <a:gd name="connsiteY61" fmla="*/ 100804 h 486783"/>
                <a:gd name="connsiteX62" fmla="*/ 3604919 w 12191999"/>
                <a:gd name="connsiteY62" fmla="*/ 92281 h 486783"/>
                <a:gd name="connsiteX63" fmla="*/ 3631772 w 12191999"/>
                <a:gd name="connsiteY63" fmla="*/ 98684 h 486783"/>
                <a:gd name="connsiteX64" fmla="*/ 3644837 w 12191999"/>
                <a:gd name="connsiteY64" fmla="*/ 95038 h 486783"/>
                <a:gd name="connsiteX65" fmla="*/ 3680142 w 12191999"/>
                <a:gd name="connsiteY65" fmla="*/ 95129 h 486783"/>
                <a:gd name="connsiteX66" fmla="*/ 3716351 w 12191999"/>
                <a:gd name="connsiteY66" fmla="*/ 94341 h 486783"/>
                <a:gd name="connsiteX67" fmla="*/ 3725686 w 12191999"/>
                <a:gd name="connsiteY67" fmla="*/ 114349 h 486783"/>
                <a:gd name="connsiteX68" fmla="*/ 3718189 w 12191999"/>
                <a:gd name="connsiteY68" fmla="*/ 122752 h 486783"/>
                <a:gd name="connsiteX69" fmla="*/ 3714709 w 12191999"/>
                <a:gd name="connsiteY69" fmla="*/ 124266 h 486783"/>
                <a:gd name="connsiteX70" fmla="*/ 3721488 w 12191999"/>
                <a:gd name="connsiteY70" fmla="*/ 134795 h 486783"/>
                <a:gd name="connsiteX71" fmla="*/ 3752725 w 12191999"/>
                <a:gd name="connsiteY71" fmla="*/ 139918 h 486783"/>
                <a:gd name="connsiteX72" fmla="*/ 3798745 w 12191999"/>
                <a:gd name="connsiteY72" fmla="*/ 155496 h 486783"/>
                <a:gd name="connsiteX73" fmla="*/ 3868838 w 12191999"/>
                <a:gd name="connsiteY73" fmla="*/ 160602 h 486783"/>
                <a:gd name="connsiteX74" fmla="*/ 3939015 w 12191999"/>
                <a:gd name="connsiteY74" fmla="*/ 158749 h 486783"/>
                <a:gd name="connsiteX75" fmla="*/ 4010476 w 12191999"/>
                <a:gd name="connsiteY75" fmla="*/ 143332 h 486783"/>
                <a:gd name="connsiteX76" fmla="*/ 4078614 w 12191999"/>
                <a:gd name="connsiteY76" fmla="*/ 122384 h 486783"/>
                <a:gd name="connsiteX77" fmla="*/ 4150009 w 12191999"/>
                <a:gd name="connsiteY77" fmla="*/ 117019 h 486783"/>
                <a:gd name="connsiteX78" fmla="*/ 4218676 w 12191999"/>
                <a:gd name="connsiteY78" fmla="*/ 123751 h 486783"/>
                <a:gd name="connsiteX79" fmla="*/ 4282744 w 12191999"/>
                <a:gd name="connsiteY79" fmla="*/ 133326 h 486783"/>
                <a:gd name="connsiteX80" fmla="*/ 4369060 w 12191999"/>
                <a:gd name="connsiteY80" fmla="*/ 131241 h 486783"/>
                <a:gd name="connsiteX81" fmla="*/ 4456574 w 12191999"/>
                <a:gd name="connsiteY81" fmla="*/ 114501 h 486783"/>
                <a:gd name="connsiteX82" fmla="*/ 4545496 w 12191999"/>
                <a:gd name="connsiteY82" fmla="*/ 100676 h 486783"/>
                <a:gd name="connsiteX83" fmla="*/ 4634626 w 12191999"/>
                <a:gd name="connsiteY83" fmla="*/ 107186 h 486783"/>
                <a:gd name="connsiteX84" fmla="*/ 4662313 w 12191999"/>
                <a:gd name="connsiteY84" fmla="*/ 123538 h 486783"/>
                <a:gd name="connsiteX85" fmla="*/ 4692423 w 12191999"/>
                <a:gd name="connsiteY85" fmla="*/ 141639 h 486783"/>
                <a:gd name="connsiteX86" fmla="*/ 4750909 w 12191999"/>
                <a:gd name="connsiteY86" fmla="*/ 149123 h 486783"/>
                <a:gd name="connsiteX87" fmla="*/ 4810589 w 12191999"/>
                <a:gd name="connsiteY87" fmla="*/ 150131 h 486783"/>
                <a:gd name="connsiteX88" fmla="*/ 4875583 w 12191999"/>
                <a:gd name="connsiteY88" fmla="*/ 147683 h 486783"/>
                <a:gd name="connsiteX89" fmla="*/ 4925198 w 12191999"/>
                <a:gd name="connsiteY89" fmla="*/ 136660 h 486783"/>
                <a:gd name="connsiteX90" fmla="*/ 4983580 w 12191999"/>
                <a:gd name="connsiteY90" fmla="*/ 121386 h 486783"/>
                <a:gd name="connsiteX91" fmla="*/ 5038082 w 12191999"/>
                <a:gd name="connsiteY91" fmla="*/ 112798 h 486783"/>
                <a:gd name="connsiteX92" fmla="*/ 5107136 w 12191999"/>
                <a:gd name="connsiteY92" fmla="*/ 105726 h 486783"/>
                <a:gd name="connsiteX93" fmla="*/ 5162897 w 12191999"/>
                <a:gd name="connsiteY93" fmla="*/ 102565 h 486783"/>
                <a:gd name="connsiteX94" fmla="*/ 5240695 w 12191999"/>
                <a:gd name="connsiteY94" fmla="*/ 115553 h 486783"/>
                <a:gd name="connsiteX95" fmla="*/ 5315410 w 12191999"/>
                <a:gd name="connsiteY95" fmla="*/ 128669 h 486783"/>
                <a:gd name="connsiteX96" fmla="*/ 5384779 w 12191999"/>
                <a:gd name="connsiteY96" fmla="*/ 118627 h 486783"/>
                <a:gd name="connsiteX97" fmla="*/ 5456208 w 12191999"/>
                <a:gd name="connsiteY97" fmla="*/ 122652 h 486783"/>
                <a:gd name="connsiteX98" fmla="*/ 5513037 w 12191999"/>
                <a:gd name="connsiteY98" fmla="*/ 143615 h 486783"/>
                <a:gd name="connsiteX99" fmla="*/ 5564196 w 12191999"/>
                <a:gd name="connsiteY99" fmla="*/ 167142 h 486783"/>
                <a:gd name="connsiteX100" fmla="*/ 5622440 w 12191999"/>
                <a:gd name="connsiteY100" fmla="*/ 183406 h 486783"/>
                <a:gd name="connsiteX101" fmla="*/ 5705856 w 12191999"/>
                <a:gd name="connsiteY101" fmla="*/ 186708 h 486783"/>
                <a:gd name="connsiteX102" fmla="*/ 5789556 w 12191999"/>
                <a:gd name="connsiteY102" fmla="*/ 177090 h 486783"/>
                <a:gd name="connsiteX103" fmla="*/ 5872506 w 12191999"/>
                <a:gd name="connsiteY103" fmla="*/ 163202 h 486783"/>
                <a:gd name="connsiteX104" fmla="*/ 5953674 w 12191999"/>
                <a:gd name="connsiteY104" fmla="*/ 153695 h 486783"/>
                <a:gd name="connsiteX105" fmla="*/ 6020402 w 12191999"/>
                <a:gd name="connsiteY105" fmla="*/ 152076 h 486783"/>
                <a:gd name="connsiteX106" fmla="*/ 6084729 w 12191999"/>
                <a:gd name="connsiteY106" fmla="*/ 150496 h 486783"/>
                <a:gd name="connsiteX107" fmla="*/ 6148023 w 12191999"/>
                <a:gd name="connsiteY107" fmla="*/ 142483 h 486783"/>
                <a:gd name="connsiteX108" fmla="*/ 6214954 w 12191999"/>
                <a:gd name="connsiteY108" fmla="*/ 127791 h 486783"/>
                <a:gd name="connsiteX109" fmla="*/ 6272737 w 12191999"/>
                <a:gd name="connsiteY109" fmla="*/ 122926 h 486783"/>
                <a:gd name="connsiteX110" fmla="*/ 6338272 w 12191999"/>
                <a:gd name="connsiteY110" fmla="*/ 137722 h 486783"/>
                <a:gd name="connsiteX111" fmla="*/ 6425017 w 12191999"/>
                <a:gd name="connsiteY111" fmla="*/ 167268 h 486783"/>
                <a:gd name="connsiteX112" fmla="*/ 6485974 w 12191999"/>
                <a:gd name="connsiteY112" fmla="*/ 169491 h 486783"/>
                <a:gd name="connsiteX113" fmla="*/ 6586264 w 12191999"/>
                <a:gd name="connsiteY113" fmla="*/ 154413 h 486783"/>
                <a:gd name="connsiteX114" fmla="*/ 6663333 w 12191999"/>
                <a:gd name="connsiteY114" fmla="*/ 146432 h 486783"/>
                <a:gd name="connsiteX115" fmla="*/ 6744590 w 12191999"/>
                <a:gd name="connsiteY115" fmla="*/ 146949 h 486783"/>
                <a:gd name="connsiteX116" fmla="*/ 6824817 w 12191999"/>
                <a:gd name="connsiteY116" fmla="*/ 145859 h 486783"/>
                <a:gd name="connsiteX117" fmla="*/ 6901124 w 12191999"/>
                <a:gd name="connsiteY117" fmla="*/ 141771 h 486783"/>
                <a:gd name="connsiteX118" fmla="*/ 6978293 w 12191999"/>
                <a:gd name="connsiteY118" fmla="*/ 138444 h 486783"/>
                <a:gd name="connsiteX119" fmla="*/ 7061103 w 12191999"/>
                <a:gd name="connsiteY119" fmla="*/ 139629 h 486783"/>
                <a:gd name="connsiteX120" fmla="*/ 7150323 w 12191999"/>
                <a:gd name="connsiteY120" fmla="*/ 148847 h 486783"/>
                <a:gd name="connsiteX121" fmla="*/ 7237017 w 12191999"/>
                <a:gd name="connsiteY121" fmla="*/ 163207 h 486783"/>
                <a:gd name="connsiteX122" fmla="*/ 7324535 w 12191999"/>
                <a:gd name="connsiteY122" fmla="*/ 177565 h 486783"/>
                <a:gd name="connsiteX123" fmla="*/ 7416234 w 12191999"/>
                <a:gd name="connsiteY123" fmla="*/ 186780 h 486783"/>
                <a:gd name="connsiteX124" fmla="*/ 7494664 w 12191999"/>
                <a:gd name="connsiteY124" fmla="*/ 184307 h 486783"/>
                <a:gd name="connsiteX125" fmla="*/ 7571038 w 12191999"/>
                <a:gd name="connsiteY125" fmla="*/ 171656 h 486783"/>
                <a:gd name="connsiteX126" fmla="*/ 7646057 w 12191999"/>
                <a:gd name="connsiteY126" fmla="*/ 153406 h 486783"/>
                <a:gd name="connsiteX127" fmla="*/ 7720419 w 12191999"/>
                <a:gd name="connsiteY127" fmla="*/ 134133 h 486783"/>
                <a:gd name="connsiteX128" fmla="*/ 7794826 w 12191999"/>
                <a:gd name="connsiteY128" fmla="*/ 118411 h 486783"/>
                <a:gd name="connsiteX129" fmla="*/ 7872498 w 12191999"/>
                <a:gd name="connsiteY129" fmla="*/ 105202 h 486783"/>
                <a:gd name="connsiteX130" fmla="*/ 7942252 w 12191999"/>
                <a:gd name="connsiteY130" fmla="*/ 76025 h 486783"/>
                <a:gd name="connsiteX131" fmla="*/ 7959960 w 12191999"/>
                <a:gd name="connsiteY131" fmla="*/ 92369 h 486783"/>
                <a:gd name="connsiteX132" fmla="*/ 8041571 w 12191999"/>
                <a:gd name="connsiteY132" fmla="*/ 86381 h 486783"/>
                <a:gd name="connsiteX133" fmla="*/ 8078712 w 12191999"/>
                <a:gd name="connsiteY133" fmla="*/ 85470 h 486783"/>
                <a:gd name="connsiteX134" fmla="*/ 8088300 w 12191999"/>
                <a:gd name="connsiteY134" fmla="*/ 106225 h 486783"/>
                <a:gd name="connsiteX135" fmla="*/ 8096423 w 12191999"/>
                <a:gd name="connsiteY135" fmla="*/ 146048 h 486783"/>
                <a:gd name="connsiteX136" fmla="*/ 8098788 w 12191999"/>
                <a:gd name="connsiteY136" fmla="*/ 147298 h 486783"/>
                <a:gd name="connsiteX137" fmla="*/ 8101805 w 12191999"/>
                <a:gd name="connsiteY137" fmla="*/ 147761 h 486783"/>
                <a:gd name="connsiteX138" fmla="*/ 8183603 w 12191999"/>
                <a:gd name="connsiteY138" fmla="*/ 150044 h 486783"/>
                <a:gd name="connsiteX139" fmla="*/ 8271558 w 12191999"/>
                <a:gd name="connsiteY139" fmla="*/ 158900 h 486783"/>
                <a:gd name="connsiteX140" fmla="*/ 8349749 w 12191999"/>
                <a:gd name="connsiteY140" fmla="*/ 168575 h 486783"/>
                <a:gd name="connsiteX141" fmla="*/ 8424792 w 12191999"/>
                <a:gd name="connsiteY141" fmla="*/ 180909 h 486783"/>
                <a:gd name="connsiteX142" fmla="*/ 8499951 w 12191999"/>
                <a:gd name="connsiteY142" fmla="*/ 196793 h 486783"/>
                <a:gd name="connsiteX143" fmla="*/ 8575720 w 12191999"/>
                <a:gd name="connsiteY143" fmla="*/ 211624 h 486783"/>
                <a:gd name="connsiteX144" fmla="*/ 8652588 w 12191999"/>
                <a:gd name="connsiteY144" fmla="*/ 220802 h 486783"/>
                <a:gd name="connsiteX145" fmla="*/ 8731050 w 12191999"/>
                <a:gd name="connsiteY145" fmla="*/ 219717 h 486783"/>
                <a:gd name="connsiteX146" fmla="*/ 8822237 w 12191999"/>
                <a:gd name="connsiteY146" fmla="*/ 206356 h 486783"/>
                <a:gd name="connsiteX147" fmla="*/ 8909014 w 12191999"/>
                <a:gd name="connsiteY147" fmla="*/ 188048 h 486783"/>
                <a:gd name="connsiteX148" fmla="*/ 8994968 w 12191999"/>
                <a:gd name="connsiteY148" fmla="*/ 169773 h 486783"/>
                <a:gd name="connsiteX149" fmla="*/ 9083680 w 12191999"/>
                <a:gd name="connsiteY149" fmla="*/ 156522 h 486783"/>
                <a:gd name="connsiteX150" fmla="*/ 9166350 w 12191999"/>
                <a:gd name="connsiteY150" fmla="*/ 151584 h 486783"/>
                <a:gd name="connsiteX151" fmla="*/ 9243591 w 12191999"/>
                <a:gd name="connsiteY151" fmla="*/ 151413 h 486783"/>
                <a:gd name="connsiteX152" fmla="*/ 9320006 w 12191999"/>
                <a:gd name="connsiteY152" fmla="*/ 152037 h 486783"/>
                <a:gd name="connsiteX153" fmla="*/ 9400199 w 12191999"/>
                <a:gd name="connsiteY153" fmla="*/ 149490 h 486783"/>
                <a:gd name="connsiteX154" fmla="*/ 9481349 w 12191999"/>
                <a:gd name="connsiteY154" fmla="*/ 145292 h 486783"/>
                <a:gd name="connsiteX155" fmla="*/ 9558701 w 12191999"/>
                <a:gd name="connsiteY155" fmla="*/ 149772 h 486783"/>
                <a:gd name="connsiteX156" fmla="*/ 9659572 w 12191999"/>
                <a:gd name="connsiteY156" fmla="*/ 160290 h 486783"/>
                <a:gd name="connsiteX157" fmla="*/ 9720365 w 12191999"/>
                <a:gd name="connsiteY157" fmla="*/ 155307 h 486783"/>
                <a:gd name="connsiteX158" fmla="*/ 9805681 w 12191999"/>
                <a:gd name="connsiteY158" fmla="*/ 121859 h 486783"/>
                <a:gd name="connsiteX159" fmla="*/ 9870479 w 12191999"/>
                <a:gd name="connsiteY159" fmla="*/ 104109 h 486783"/>
                <a:gd name="connsiteX160" fmla="*/ 9928423 w 12191999"/>
                <a:gd name="connsiteY160" fmla="*/ 106351 h 486783"/>
                <a:gd name="connsiteX161" fmla="*/ 9995951 w 12191999"/>
                <a:gd name="connsiteY161" fmla="*/ 117994 h 486783"/>
                <a:gd name="connsiteX162" fmla="*/ 10059543 w 12191999"/>
                <a:gd name="connsiteY162" fmla="*/ 123132 h 486783"/>
                <a:gd name="connsiteX163" fmla="*/ 10123874 w 12191999"/>
                <a:gd name="connsiteY163" fmla="*/ 121794 h 486783"/>
                <a:gd name="connsiteX164" fmla="*/ 10190608 w 12191999"/>
                <a:gd name="connsiteY164" fmla="*/ 120387 h 486783"/>
                <a:gd name="connsiteX165" fmla="*/ 10272124 w 12191999"/>
                <a:gd name="connsiteY165" fmla="*/ 126206 h 486783"/>
                <a:gd name="connsiteX166" fmla="*/ 10355618 w 12191999"/>
                <a:gd name="connsiteY166" fmla="*/ 136320 h 486783"/>
                <a:gd name="connsiteX167" fmla="*/ 10439667 w 12191999"/>
                <a:gd name="connsiteY167" fmla="*/ 142136 h 486783"/>
                <a:gd name="connsiteX168" fmla="*/ 10522850 w 12191999"/>
                <a:gd name="connsiteY168" fmla="*/ 135057 h 486783"/>
                <a:gd name="connsiteX169" fmla="*/ 10580296 w 12191999"/>
                <a:gd name="connsiteY169" fmla="*/ 116171 h 486783"/>
                <a:gd name="connsiteX170" fmla="*/ 10630337 w 12191999"/>
                <a:gd name="connsiteY170" fmla="*/ 90349 h 486783"/>
                <a:gd name="connsiteX171" fmla="*/ 10686157 w 12191999"/>
                <a:gd name="connsiteY171" fmla="*/ 66833 h 486783"/>
                <a:gd name="connsiteX172" fmla="*/ 10757331 w 12191999"/>
                <a:gd name="connsiteY172" fmla="*/ 59575 h 486783"/>
                <a:gd name="connsiteX173" fmla="*/ 10827082 w 12191999"/>
                <a:gd name="connsiteY173" fmla="*/ 66464 h 486783"/>
                <a:gd name="connsiteX174" fmla="*/ 10901127 w 12191999"/>
                <a:gd name="connsiteY174" fmla="*/ 49974 h 486783"/>
                <a:gd name="connsiteX175" fmla="*/ 10978256 w 12191999"/>
                <a:gd name="connsiteY175" fmla="*/ 33474 h 486783"/>
                <a:gd name="connsiteX176" fmla="*/ 11034102 w 12191999"/>
                <a:gd name="connsiteY176" fmla="*/ 34106 h 486783"/>
                <a:gd name="connsiteX177" fmla="*/ 11103408 w 12191999"/>
                <a:gd name="connsiteY177" fmla="*/ 38041 h 486783"/>
                <a:gd name="connsiteX178" fmla="*/ 11158242 w 12191999"/>
                <a:gd name="connsiteY178" fmla="*/ 44149 h 486783"/>
                <a:gd name="connsiteX179" fmla="*/ 11217256 w 12191999"/>
                <a:gd name="connsiteY179" fmla="*/ 56762 h 486783"/>
                <a:gd name="connsiteX180" fmla="*/ 11267320 w 12191999"/>
                <a:gd name="connsiteY180" fmla="*/ 65525 h 486783"/>
                <a:gd name="connsiteX181" fmla="*/ 11332357 w 12191999"/>
                <a:gd name="connsiteY181" fmla="*/ 65026 h 486783"/>
                <a:gd name="connsiteX182" fmla="*/ 11391930 w 12191999"/>
                <a:gd name="connsiteY182" fmla="*/ 61315 h 486783"/>
                <a:gd name="connsiteX183" fmla="*/ 11450017 w 12191999"/>
                <a:gd name="connsiteY183" fmla="*/ 51187 h 486783"/>
                <a:gd name="connsiteX184" fmla="*/ 11479276 w 12191999"/>
                <a:gd name="connsiteY184" fmla="*/ 31741 h 486783"/>
                <a:gd name="connsiteX185" fmla="*/ 11506193 w 12191999"/>
                <a:gd name="connsiteY185" fmla="*/ 14151 h 486783"/>
                <a:gd name="connsiteX186" fmla="*/ 11594937 w 12191999"/>
                <a:gd name="connsiteY186" fmla="*/ 3608 h 486783"/>
                <a:gd name="connsiteX187" fmla="*/ 11684394 w 12191999"/>
                <a:gd name="connsiteY187" fmla="*/ 13390 h 486783"/>
                <a:gd name="connsiteX188" fmla="*/ 11772579 w 12191999"/>
                <a:gd name="connsiteY188" fmla="*/ 26146 h 486783"/>
                <a:gd name="connsiteX189" fmla="*/ 11858898 w 12191999"/>
                <a:gd name="connsiteY189" fmla="*/ 24317 h 486783"/>
                <a:gd name="connsiteX190" fmla="*/ 11922468 w 12191999"/>
                <a:gd name="connsiteY190" fmla="*/ 11849 h 486783"/>
                <a:gd name="connsiteX191" fmla="*/ 11944941 w 12191999"/>
                <a:gd name="connsiteY191" fmla="*/ 682 h 4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2191999" h="486783">
                  <a:moveTo>
                    <a:pt x="11944941" y="682"/>
                  </a:moveTo>
                  <a:cubicBezTo>
                    <a:pt x="11955619" y="-660"/>
                    <a:pt x="11970188" y="79"/>
                    <a:pt x="11990758" y="2013"/>
                  </a:cubicBezTo>
                  <a:cubicBezTo>
                    <a:pt x="12048431" y="7362"/>
                    <a:pt x="11998415" y="7112"/>
                    <a:pt x="12062324" y="4137"/>
                  </a:cubicBezTo>
                  <a:cubicBezTo>
                    <a:pt x="12103012" y="7153"/>
                    <a:pt x="12128814" y="16704"/>
                    <a:pt x="12131341" y="21975"/>
                  </a:cubicBezTo>
                  <a:cubicBezTo>
                    <a:pt x="12150855" y="33343"/>
                    <a:pt x="12166724" y="37135"/>
                    <a:pt x="12178792" y="37710"/>
                  </a:cubicBezTo>
                  <a:lnTo>
                    <a:pt x="12191999" y="35795"/>
                  </a:lnTo>
                  <a:lnTo>
                    <a:pt x="12191999" y="486782"/>
                  </a:lnTo>
                  <a:lnTo>
                    <a:pt x="0" y="486783"/>
                  </a:lnTo>
                  <a:lnTo>
                    <a:pt x="0" y="128725"/>
                  </a:lnTo>
                  <a:lnTo>
                    <a:pt x="15459" y="131236"/>
                  </a:lnTo>
                  <a:cubicBezTo>
                    <a:pt x="47182" y="150498"/>
                    <a:pt x="34696" y="141687"/>
                    <a:pt x="99611" y="129437"/>
                  </a:cubicBezTo>
                  <a:cubicBezTo>
                    <a:pt x="110037" y="127235"/>
                    <a:pt x="121234" y="123834"/>
                    <a:pt x="184947" y="113530"/>
                  </a:cubicBezTo>
                  <a:cubicBezTo>
                    <a:pt x="228988" y="113233"/>
                    <a:pt x="265785" y="102476"/>
                    <a:pt x="271650" y="100433"/>
                  </a:cubicBezTo>
                  <a:cubicBezTo>
                    <a:pt x="313341" y="104983"/>
                    <a:pt x="346487" y="108923"/>
                    <a:pt x="358543" y="106917"/>
                  </a:cubicBezTo>
                  <a:cubicBezTo>
                    <a:pt x="361169" y="107300"/>
                    <a:pt x="371066" y="101139"/>
                    <a:pt x="385524" y="122730"/>
                  </a:cubicBezTo>
                  <a:cubicBezTo>
                    <a:pt x="431190" y="128247"/>
                    <a:pt x="380990" y="121748"/>
                    <a:pt x="414866" y="140232"/>
                  </a:cubicBezTo>
                  <a:cubicBezTo>
                    <a:pt x="468043" y="128738"/>
                    <a:pt x="455199" y="137048"/>
                    <a:pt x="471881" y="147581"/>
                  </a:cubicBezTo>
                  <a:cubicBezTo>
                    <a:pt x="498051" y="153543"/>
                    <a:pt x="533563" y="161455"/>
                    <a:pt x="530065" y="148696"/>
                  </a:cubicBezTo>
                  <a:cubicBezTo>
                    <a:pt x="561886" y="153807"/>
                    <a:pt x="530639" y="169742"/>
                    <a:pt x="593432" y="146495"/>
                  </a:cubicBezTo>
                  <a:cubicBezTo>
                    <a:pt x="595674" y="127173"/>
                    <a:pt x="621454" y="136688"/>
                    <a:pt x="641812" y="136001"/>
                  </a:cubicBezTo>
                  <a:cubicBezTo>
                    <a:pt x="654915" y="159487"/>
                    <a:pt x="704761" y="128612"/>
                    <a:pt x="698743" y="121435"/>
                  </a:cubicBezTo>
                  <a:cubicBezTo>
                    <a:pt x="730230" y="120762"/>
                    <a:pt x="758602" y="92941"/>
                    <a:pt x="751884" y="113297"/>
                  </a:cubicBezTo>
                  <a:cubicBezTo>
                    <a:pt x="781911" y="103066"/>
                    <a:pt x="806025" y="106006"/>
                    <a:pt x="819215" y="106655"/>
                  </a:cubicBezTo>
                  <a:cubicBezTo>
                    <a:pt x="860643" y="110784"/>
                    <a:pt x="847409" y="118914"/>
                    <a:pt x="873581" y="103745"/>
                  </a:cubicBezTo>
                  <a:cubicBezTo>
                    <a:pt x="896424" y="123740"/>
                    <a:pt x="919266" y="115063"/>
                    <a:pt x="949420" y="116440"/>
                  </a:cubicBezTo>
                  <a:cubicBezTo>
                    <a:pt x="972159" y="105732"/>
                    <a:pt x="1005226" y="134812"/>
                    <a:pt x="1022254" y="129251"/>
                  </a:cubicBezTo>
                  <a:cubicBezTo>
                    <a:pt x="1026709" y="140221"/>
                    <a:pt x="1084039" y="116829"/>
                    <a:pt x="1089890" y="119749"/>
                  </a:cubicBezTo>
                  <a:cubicBezTo>
                    <a:pt x="1110691" y="109129"/>
                    <a:pt x="1107871" y="107763"/>
                    <a:pt x="1159528" y="123798"/>
                  </a:cubicBezTo>
                  <a:cubicBezTo>
                    <a:pt x="1152987" y="127410"/>
                    <a:pt x="1202012" y="140410"/>
                    <a:pt x="1214917" y="144121"/>
                  </a:cubicBezTo>
                  <a:cubicBezTo>
                    <a:pt x="1211267" y="116978"/>
                    <a:pt x="1240781" y="135233"/>
                    <a:pt x="1264777" y="166900"/>
                  </a:cubicBezTo>
                  <a:cubicBezTo>
                    <a:pt x="1260009" y="172699"/>
                    <a:pt x="1302834" y="175417"/>
                    <a:pt x="1321549" y="182701"/>
                  </a:cubicBezTo>
                  <a:cubicBezTo>
                    <a:pt x="1372893" y="176115"/>
                    <a:pt x="1348227" y="181374"/>
                    <a:pt x="1402874" y="186083"/>
                  </a:cubicBezTo>
                  <a:cubicBezTo>
                    <a:pt x="1453370" y="184215"/>
                    <a:pt x="1508390" y="180583"/>
                    <a:pt x="1484483" y="177023"/>
                  </a:cubicBezTo>
                  <a:cubicBezTo>
                    <a:pt x="1534347" y="180096"/>
                    <a:pt x="1504301" y="186902"/>
                    <a:pt x="1565365" y="163851"/>
                  </a:cubicBezTo>
                  <a:cubicBezTo>
                    <a:pt x="1508182" y="139322"/>
                    <a:pt x="1641555" y="165519"/>
                    <a:pt x="1644507" y="154893"/>
                  </a:cubicBezTo>
                  <a:cubicBezTo>
                    <a:pt x="1657880" y="139916"/>
                    <a:pt x="1719213" y="149851"/>
                    <a:pt x="1709564" y="153496"/>
                  </a:cubicBezTo>
                  <a:cubicBezTo>
                    <a:pt x="1748395" y="124213"/>
                    <a:pt x="1722049" y="163315"/>
                    <a:pt x="1772282" y="152131"/>
                  </a:cubicBezTo>
                  <a:cubicBezTo>
                    <a:pt x="1818812" y="164783"/>
                    <a:pt x="1858610" y="151670"/>
                    <a:pt x="1833995" y="144568"/>
                  </a:cubicBezTo>
                  <a:cubicBezTo>
                    <a:pt x="1864337" y="132200"/>
                    <a:pt x="1866397" y="144352"/>
                    <a:pt x="1899259" y="130583"/>
                  </a:cubicBezTo>
                  <a:cubicBezTo>
                    <a:pt x="1899176" y="140443"/>
                    <a:pt x="1901228" y="116175"/>
                    <a:pt x="1955598" y="126037"/>
                  </a:cubicBezTo>
                  <a:cubicBezTo>
                    <a:pt x="1932022" y="100537"/>
                    <a:pt x="1991579" y="148755"/>
                    <a:pt x="2019481" y="140443"/>
                  </a:cubicBezTo>
                  <a:cubicBezTo>
                    <a:pt x="2071950" y="190693"/>
                    <a:pt x="2115254" y="159170"/>
                    <a:pt x="2104030" y="169104"/>
                  </a:cubicBezTo>
                  <a:cubicBezTo>
                    <a:pt x="2126081" y="185207"/>
                    <a:pt x="2138037" y="153658"/>
                    <a:pt x="2163458" y="171392"/>
                  </a:cubicBezTo>
                  <a:cubicBezTo>
                    <a:pt x="2168414" y="166206"/>
                    <a:pt x="2237468" y="154449"/>
                    <a:pt x="2261248" y="157116"/>
                  </a:cubicBezTo>
                  <a:cubicBezTo>
                    <a:pt x="2282265" y="146548"/>
                    <a:pt x="2344844" y="130509"/>
                    <a:pt x="2336392" y="149618"/>
                  </a:cubicBezTo>
                  <a:cubicBezTo>
                    <a:pt x="2351870" y="142538"/>
                    <a:pt x="2387195" y="150661"/>
                    <a:pt x="2415612" y="150311"/>
                  </a:cubicBezTo>
                  <a:cubicBezTo>
                    <a:pt x="2432555" y="144838"/>
                    <a:pt x="2449088" y="146339"/>
                    <a:pt x="2493830" y="149457"/>
                  </a:cubicBezTo>
                  <a:cubicBezTo>
                    <a:pt x="2496651" y="145363"/>
                    <a:pt x="2512148" y="148200"/>
                    <a:pt x="2568229" y="145706"/>
                  </a:cubicBezTo>
                  <a:cubicBezTo>
                    <a:pt x="2539981" y="165750"/>
                    <a:pt x="2636245" y="159784"/>
                    <a:pt x="2643467" y="142688"/>
                  </a:cubicBezTo>
                  <a:cubicBezTo>
                    <a:pt x="2681666" y="136745"/>
                    <a:pt x="2686292" y="182441"/>
                    <a:pt x="2724199" y="144030"/>
                  </a:cubicBezTo>
                  <a:cubicBezTo>
                    <a:pt x="2762872" y="149468"/>
                    <a:pt x="2748247" y="152268"/>
                    <a:pt x="2811178" y="153122"/>
                  </a:cubicBezTo>
                  <a:cubicBezTo>
                    <a:pt x="2828302" y="160944"/>
                    <a:pt x="2891437" y="134979"/>
                    <a:pt x="2895689" y="167159"/>
                  </a:cubicBezTo>
                  <a:cubicBezTo>
                    <a:pt x="2940112" y="178622"/>
                    <a:pt x="2958981" y="187841"/>
                    <a:pt x="2981004" y="181195"/>
                  </a:cubicBezTo>
                  <a:cubicBezTo>
                    <a:pt x="2974522" y="182686"/>
                    <a:pt x="3008045" y="150649"/>
                    <a:pt x="3070399" y="190291"/>
                  </a:cubicBezTo>
                  <a:cubicBezTo>
                    <a:pt x="3088168" y="198869"/>
                    <a:pt x="3118515" y="202780"/>
                    <a:pt x="3146865" y="188100"/>
                  </a:cubicBezTo>
                  <a:cubicBezTo>
                    <a:pt x="3164049" y="196286"/>
                    <a:pt x="3170925" y="180740"/>
                    <a:pt x="3221334" y="176103"/>
                  </a:cubicBezTo>
                  <a:cubicBezTo>
                    <a:pt x="3240980" y="158309"/>
                    <a:pt x="3263227" y="168402"/>
                    <a:pt x="3294488" y="158711"/>
                  </a:cubicBezTo>
                  <a:cubicBezTo>
                    <a:pt x="3358808" y="143785"/>
                    <a:pt x="3303926" y="127858"/>
                    <a:pt x="3367000" y="140332"/>
                  </a:cubicBezTo>
                  <a:cubicBezTo>
                    <a:pt x="3398533" y="124976"/>
                    <a:pt x="3457034" y="129104"/>
                    <a:pt x="3439554" y="125373"/>
                  </a:cubicBezTo>
                  <a:cubicBezTo>
                    <a:pt x="3432884" y="108545"/>
                    <a:pt x="3453187" y="100090"/>
                    <a:pt x="3515290" y="112843"/>
                  </a:cubicBezTo>
                  <a:cubicBezTo>
                    <a:pt x="3564704" y="100658"/>
                    <a:pt x="3574790" y="62853"/>
                    <a:pt x="3600572" y="100698"/>
                  </a:cubicBezTo>
                  <a:lnTo>
                    <a:pt x="3610655" y="100804"/>
                  </a:lnTo>
                  <a:lnTo>
                    <a:pt x="3604919" y="92281"/>
                  </a:lnTo>
                  <a:lnTo>
                    <a:pt x="3631772" y="98684"/>
                  </a:lnTo>
                  <a:lnTo>
                    <a:pt x="3644837" y="95038"/>
                  </a:lnTo>
                  <a:cubicBezTo>
                    <a:pt x="3658226" y="90740"/>
                    <a:pt x="3670123" y="87399"/>
                    <a:pt x="3680142" y="95129"/>
                  </a:cubicBezTo>
                  <a:cubicBezTo>
                    <a:pt x="3705837" y="87009"/>
                    <a:pt x="3710069" y="90308"/>
                    <a:pt x="3716351" y="94341"/>
                  </a:cubicBezTo>
                  <a:cubicBezTo>
                    <a:pt x="3711844" y="105505"/>
                    <a:pt x="3711158" y="115218"/>
                    <a:pt x="3725686" y="114349"/>
                  </a:cubicBezTo>
                  <a:cubicBezTo>
                    <a:pt x="3724088" y="119063"/>
                    <a:pt x="3721101" y="121352"/>
                    <a:pt x="3718189" y="122752"/>
                  </a:cubicBezTo>
                  <a:lnTo>
                    <a:pt x="3714709" y="124266"/>
                  </a:lnTo>
                  <a:lnTo>
                    <a:pt x="3721488" y="134795"/>
                  </a:lnTo>
                  <a:cubicBezTo>
                    <a:pt x="3735636" y="142791"/>
                    <a:pt x="3755195" y="127620"/>
                    <a:pt x="3752725" y="139918"/>
                  </a:cubicBezTo>
                  <a:cubicBezTo>
                    <a:pt x="3782150" y="119414"/>
                    <a:pt x="3758188" y="162617"/>
                    <a:pt x="3798745" y="155496"/>
                  </a:cubicBezTo>
                  <a:cubicBezTo>
                    <a:pt x="3833575" y="164444"/>
                    <a:pt x="3829546" y="172349"/>
                    <a:pt x="3868838" y="160602"/>
                  </a:cubicBezTo>
                  <a:cubicBezTo>
                    <a:pt x="3910464" y="136149"/>
                    <a:pt x="3931788" y="193139"/>
                    <a:pt x="3939015" y="158749"/>
                  </a:cubicBezTo>
                  <a:cubicBezTo>
                    <a:pt x="3947751" y="161362"/>
                    <a:pt x="3972520" y="167813"/>
                    <a:pt x="4010476" y="143332"/>
                  </a:cubicBezTo>
                  <a:cubicBezTo>
                    <a:pt x="4012761" y="137953"/>
                    <a:pt x="4038104" y="127241"/>
                    <a:pt x="4078614" y="122384"/>
                  </a:cubicBezTo>
                  <a:cubicBezTo>
                    <a:pt x="4142592" y="122461"/>
                    <a:pt x="4092638" y="124977"/>
                    <a:pt x="4150009" y="117019"/>
                  </a:cubicBezTo>
                  <a:cubicBezTo>
                    <a:pt x="4190933" y="111293"/>
                    <a:pt x="4208093" y="111421"/>
                    <a:pt x="4218676" y="123751"/>
                  </a:cubicBezTo>
                  <a:cubicBezTo>
                    <a:pt x="4252069" y="120731"/>
                    <a:pt x="4232135" y="127642"/>
                    <a:pt x="4282744" y="133326"/>
                  </a:cubicBezTo>
                  <a:cubicBezTo>
                    <a:pt x="4315298" y="153248"/>
                    <a:pt x="4302486" y="144130"/>
                    <a:pt x="4369060" y="131241"/>
                  </a:cubicBezTo>
                  <a:cubicBezTo>
                    <a:pt x="4379752" y="128927"/>
                    <a:pt x="4391232" y="125366"/>
                    <a:pt x="4456574" y="114501"/>
                  </a:cubicBezTo>
                  <a:cubicBezTo>
                    <a:pt x="4501748" y="114080"/>
                    <a:pt x="4539481" y="102813"/>
                    <a:pt x="4545496" y="100676"/>
                  </a:cubicBezTo>
                  <a:cubicBezTo>
                    <a:pt x="4588264" y="105293"/>
                    <a:pt x="4622262" y="109300"/>
                    <a:pt x="4634626" y="107186"/>
                  </a:cubicBezTo>
                  <a:cubicBezTo>
                    <a:pt x="4637322" y="107577"/>
                    <a:pt x="4647467" y="101153"/>
                    <a:pt x="4662313" y="123538"/>
                  </a:cubicBezTo>
                  <a:cubicBezTo>
                    <a:pt x="4709158" y="129150"/>
                    <a:pt x="4657664" y="122530"/>
                    <a:pt x="4692423" y="141639"/>
                  </a:cubicBezTo>
                  <a:cubicBezTo>
                    <a:pt x="4746958" y="129565"/>
                    <a:pt x="4733791" y="138228"/>
                    <a:pt x="4750909" y="149123"/>
                  </a:cubicBezTo>
                  <a:cubicBezTo>
                    <a:pt x="4777756" y="155247"/>
                    <a:pt x="4814186" y="163372"/>
                    <a:pt x="4810589" y="150131"/>
                  </a:cubicBezTo>
                  <a:cubicBezTo>
                    <a:pt x="4843233" y="155357"/>
                    <a:pt x="4811195" y="171986"/>
                    <a:pt x="4875583" y="147683"/>
                  </a:cubicBezTo>
                  <a:cubicBezTo>
                    <a:pt x="4877867" y="127611"/>
                    <a:pt x="4904318" y="137426"/>
                    <a:pt x="4925198" y="136660"/>
                  </a:cubicBezTo>
                  <a:cubicBezTo>
                    <a:pt x="4938655" y="161016"/>
                    <a:pt x="4989757" y="128823"/>
                    <a:pt x="4983580" y="121386"/>
                  </a:cubicBezTo>
                  <a:cubicBezTo>
                    <a:pt x="5015875" y="120606"/>
                    <a:pt x="5044954" y="91641"/>
                    <a:pt x="5038082" y="112798"/>
                  </a:cubicBezTo>
                  <a:cubicBezTo>
                    <a:pt x="5068870" y="102096"/>
                    <a:pt x="5093607" y="105087"/>
                    <a:pt x="5107136" y="105726"/>
                  </a:cubicBezTo>
                  <a:cubicBezTo>
                    <a:pt x="5149630" y="109907"/>
                    <a:pt x="5136066" y="118385"/>
                    <a:pt x="5162897" y="102565"/>
                  </a:cubicBezTo>
                  <a:cubicBezTo>
                    <a:pt x="5186344" y="123269"/>
                    <a:pt x="5209766" y="114200"/>
                    <a:pt x="5240695" y="115553"/>
                  </a:cubicBezTo>
                  <a:cubicBezTo>
                    <a:pt x="5264011" y="104374"/>
                    <a:pt x="5297950" y="134488"/>
                    <a:pt x="5315410" y="128669"/>
                  </a:cubicBezTo>
                  <a:cubicBezTo>
                    <a:pt x="5319989" y="140050"/>
                    <a:pt x="5378774" y="115609"/>
                    <a:pt x="5384779" y="118627"/>
                  </a:cubicBezTo>
                  <a:cubicBezTo>
                    <a:pt x="5406106" y="107544"/>
                    <a:pt x="5403211" y="106132"/>
                    <a:pt x="5456208" y="122652"/>
                  </a:cubicBezTo>
                  <a:cubicBezTo>
                    <a:pt x="5449504" y="126420"/>
                    <a:pt x="5499797" y="139795"/>
                    <a:pt x="5513037" y="143615"/>
                  </a:cubicBezTo>
                  <a:cubicBezTo>
                    <a:pt x="5509272" y="115436"/>
                    <a:pt x="5539559" y="134318"/>
                    <a:pt x="5564196" y="167142"/>
                  </a:cubicBezTo>
                  <a:cubicBezTo>
                    <a:pt x="5559310" y="173177"/>
                    <a:pt x="5603237" y="175889"/>
                    <a:pt x="5622440" y="183406"/>
                  </a:cubicBezTo>
                  <a:cubicBezTo>
                    <a:pt x="5675097" y="176433"/>
                    <a:pt x="5649801" y="181958"/>
                    <a:pt x="5705856" y="186708"/>
                  </a:cubicBezTo>
                  <a:cubicBezTo>
                    <a:pt x="5757650" y="184639"/>
                    <a:pt x="5814078" y="180723"/>
                    <a:pt x="5789556" y="177090"/>
                  </a:cubicBezTo>
                  <a:cubicBezTo>
                    <a:pt x="5840703" y="180151"/>
                    <a:pt x="5809890" y="187297"/>
                    <a:pt x="5872506" y="163202"/>
                  </a:cubicBezTo>
                  <a:cubicBezTo>
                    <a:pt x="5813832" y="137875"/>
                    <a:pt x="5950653" y="164737"/>
                    <a:pt x="5953674" y="153695"/>
                  </a:cubicBezTo>
                  <a:cubicBezTo>
                    <a:pt x="5967378" y="138106"/>
                    <a:pt x="6030295" y="148266"/>
                    <a:pt x="6020402" y="152076"/>
                  </a:cubicBezTo>
                  <a:cubicBezTo>
                    <a:pt x="6060208" y="121566"/>
                    <a:pt x="6033215" y="162241"/>
                    <a:pt x="6084729" y="150496"/>
                  </a:cubicBezTo>
                  <a:cubicBezTo>
                    <a:pt x="6132466" y="163516"/>
                    <a:pt x="6173276" y="149795"/>
                    <a:pt x="6148023" y="142483"/>
                  </a:cubicBezTo>
                  <a:cubicBezTo>
                    <a:pt x="6179136" y="129560"/>
                    <a:pt x="6181257" y="142175"/>
                    <a:pt x="6214954" y="127791"/>
                  </a:cubicBezTo>
                  <a:cubicBezTo>
                    <a:pt x="6214876" y="138032"/>
                    <a:pt x="6216961" y="112824"/>
                    <a:pt x="6272737" y="122926"/>
                  </a:cubicBezTo>
                  <a:cubicBezTo>
                    <a:pt x="6248535" y="96504"/>
                    <a:pt x="6309661" y="146424"/>
                    <a:pt x="6338272" y="137722"/>
                  </a:cubicBezTo>
                  <a:cubicBezTo>
                    <a:pt x="6392130" y="189772"/>
                    <a:pt x="6436522" y="156922"/>
                    <a:pt x="6425017" y="167268"/>
                  </a:cubicBezTo>
                  <a:cubicBezTo>
                    <a:pt x="6447647" y="183934"/>
                    <a:pt x="6459884" y="151139"/>
                    <a:pt x="6485974" y="169491"/>
                  </a:cubicBezTo>
                  <a:cubicBezTo>
                    <a:pt x="6491052" y="164093"/>
                    <a:pt x="6561871" y="151705"/>
                    <a:pt x="6586264" y="154413"/>
                  </a:cubicBezTo>
                  <a:cubicBezTo>
                    <a:pt x="6607814" y="143383"/>
                    <a:pt x="6671987" y="126566"/>
                    <a:pt x="6663333" y="146432"/>
                  </a:cubicBezTo>
                  <a:cubicBezTo>
                    <a:pt x="6679204" y="139041"/>
                    <a:pt x="6715443" y="147386"/>
                    <a:pt x="6744590" y="146949"/>
                  </a:cubicBezTo>
                  <a:cubicBezTo>
                    <a:pt x="6761964" y="141221"/>
                    <a:pt x="6778924" y="142737"/>
                    <a:pt x="6824817" y="145859"/>
                  </a:cubicBezTo>
                  <a:cubicBezTo>
                    <a:pt x="6827707" y="141600"/>
                    <a:pt x="6843605" y="144506"/>
                    <a:pt x="6901124" y="141771"/>
                  </a:cubicBezTo>
                  <a:cubicBezTo>
                    <a:pt x="6872167" y="162661"/>
                    <a:pt x="6970901" y="156217"/>
                    <a:pt x="6978293" y="138444"/>
                  </a:cubicBezTo>
                  <a:cubicBezTo>
                    <a:pt x="7017470" y="132174"/>
                    <a:pt x="7022251" y="179617"/>
                    <a:pt x="7061103" y="139629"/>
                  </a:cubicBezTo>
                  <a:cubicBezTo>
                    <a:pt x="7100773" y="145177"/>
                    <a:pt x="7085774" y="148123"/>
                    <a:pt x="7150323" y="148847"/>
                  </a:cubicBezTo>
                  <a:cubicBezTo>
                    <a:pt x="7167893" y="156927"/>
                    <a:pt x="7232630" y="129799"/>
                    <a:pt x="7237017" y="163207"/>
                  </a:cubicBezTo>
                  <a:cubicBezTo>
                    <a:pt x="7282591" y="174998"/>
                    <a:pt x="7301952" y="184523"/>
                    <a:pt x="7324535" y="177565"/>
                  </a:cubicBezTo>
                  <a:cubicBezTo>
                    <a:pt x="7317887" y="179128"/>
                    <a:pt x="7352247" y="145771"/>
                    <a:pt x="7416234" y="186780"/>
                  </a:cubicBezTo>
                  <a:cubicBezTo>
                    <a:pt x="7434467" y="195643"/>
                    <a:pt x="7465598" y="199626"/>
                    <a:pt x="7494664" y="184307"/>
                  </a:cubicBezTo>
                  <a:cubicBezTo>
                    <a:pt x="7512296" y="192765"/>
                    <a:pt x="7519337" y="176602"/>
                    <a:pt x="7571038" y="171656"/>
                  </a:cubicBezTo>
                  <a:cubicBezTo>
                    <a:pt x="7591175" y="153127"/>
                    <a:pt x="7614001" y="163550"/>
                    <a:pt x="7646057" y="153406"/>
                  </a:cubicBezTo>
                  <a:cubicBezTo>
                    <a:pt x="7712018" y="137739"/>
                    <a:pt x="7655714" y="121341"/>
                    <a:pt x="7720419" y="134133"/>
                  </a:cubicBezTo>
                  <a:cubicBezTo>
                    <a:pt x="7752750" y="118103"/>
                    <a:pt x="7812757" y="122241"/>
                    <a:pt x="7794826" y="118411"/>
                  </a:cubicBezTo>
                  <a:cubicBezTo>
                    <a:pt x="7787970" y="100952"/>
                    <a:pt x="7808787" y="92119"/>
                    <a:pt x="7872498" y="105202"/>
                  </a:cubicBezTo>
                  <a:cubicBezTo>
                    <a:pt x="7910503" y="95617"/>
                    <a:pt x="7925808" y="71121"/>
                    <a:pt x="7942252" y="76025"/>
                  </a:cubicBezTo>
                  <a:cubicBezTo>
                    <a:pt x="7947734" y="77660"/>
                    <a:pt x="7953342" y="82561"/>
                    <a:pt x="7959960" y="92369"/>
                  </a:cubicBezTo>
                  <a:cubicBezTo>
                    <a:pt x="7992773" y="100381"/>
                    <a:pt x="8021005" y="70377"/>
                    <a:pt x="8041571" y="86381"/>
                  </a:cubicBezTo>
                  <a:cubicBezTo>
                    <a:pt x="8067920" y="77883"/>
                    <a:pt x="8072263" y="81298"/>
                    <a:pt x="8078712" y="85470"/>
                  </a:cubicBezTo>
                  <a:cubicBezTo>
                    <a:pt x="8074096" y="97075"/>
                    <a:pt x="8073400" y="107164"/>
                    <a:pt x="8088300" y="106225"/>
                  </a:cubicBezTo>
                  <a:cubicBezTo>
                    <a:pt x="8081761" y="125817"/>
                    <a:pt x="8052388" y="105213"/>
                    <a:pt x="8096423" y="146048"/>
                  </a:cubicBezTo>
                  <a:lnTo>
                    <a:pt x="8098788" y="147298"/>
                  </a:lnTo>
                  <a:lnTo>
                    <a:pt x="8101805" y="147761"/>
                  </a:lnTo>
                  <a:cubicBezTo>
                    <a:pt x="8121626" y="130840"/>
                    <a:pt x="8151187" y="159535"/>
                    <a:pt x="8183603" y="150044"/>
                  </a:cubicBezTo>
                  <a:cubicBezTo>
                    <a:pt x="8208271" y="109650"/>
                    <a:pt x="8220357" y="148429"/>
                    <a:pt x="8271558" y="158900"/>
                  </a:cubicBezTo>
                  <a:cubicBezTo>
                    <a:pt x="8334610" y="142943"/>
                    <a:pt x="8355806" y="150823"/>
                    <a:pt x="8349749" y="168575"/>
                  </a:cubicBezTo>
                  <a:cubicBezTo>
                    <a:pt x="8332009" y="173214"/>
                    <a:pt x="8391768" y="166362"/>
                    <a:pt x="8424792" y="180909"/>
                  </a:cubicBezTo>
                  <a:cubicBezTo>
                    <a:pt x="8488851" y="165198"/>
                    <a:pt x="8433347" y="184131"/>
                    <a:pt x="8499951" y="196793"/>
                  </a:cubicBezTo>
                  <a:cubicBezTo>
                    <a:pt x="8532434" y="205475"/>
                    <a:pt x="8554764" y="194026"/>
                    <a:pt x="8575720" y="211624"/>
                  </a:cubicBezTo>
                  <a:cubicBezTo>
                    <a:pt x="8627592" y="214222"/>
                    <a:pt x="8635358" y="230049"/>
                    <a:pt x="8652588" y="220802"/>
                  </a:cubicBezTo>
                  <a:cubicBezTo>
                    <a:pt x="8682320" y="234787"/>
                    <a:pt x="8713237" y="229397"/>
                    <a:pt x="8731050" y="219717"/>
                  </a:cubicBezTo>
                  <a:cubicBezTo>
                    <a:pt x="8793114" y="175852"/>
                    <a:pt x="8828948" y="207617"/>
                    <a:pt x="8822237" y="206356"/>
                  </a:cubicBezTo>
                  <a:cubicBezTo>
                    <a:pt x="8845112" y="212284"/>
                    <a:pt x="8864022" y="201891"/>
                    <a:pt x="8909014" y="188048"/>
                  </a:cubicBezTo>
                  <a:cubicBezTo>
                    <a:pt x="8911883" y="154475"/>
                    <a:pt x="8977783" y="178641"/>
                    <a:pt x="8994968" y="169773"/>
                  </a:cubicBezTo>
                  <a:cubicBezTo>
                    <a:pt x="9059418" y="166125"/>
                    <a:pt x="9044301" y="163862"/>
                    <a:pt x="9083680" y="156522"/>
                  </a:cubicBezTo>
                  <a:cubicBezTo>
                    <a:pt x="9124304" y="194708"/>
                    <a:pt x="9126930" y="147096"/>
                    <a:pt x="9166350" y="151584"/>
                  </a:cubicBezTo>
                  <a:cubicBezTo>
                    <a:pt x="9174540" y="169006"/>
                    <a:pt x="9273466" y="170968"/>
                    <a:pt x="9243591" y="151413"/>
                  </a:cubicBezTo>
                  <a:cubicBezTo>
                    <a:pt x="9301175" y="151537"/>
                    <a:pt x="9316924" y="147914"/>
                    <a:pt x="9320006" y="152037"/>
                  </a:cubicBezTo>
                  <a:cubicBezTo>
                    <a:pt x="9365710" y="146839"/>
                    <a:pt x="9382583" y="144555"/>
                    <a:pt x="9400199" y="149490"/>
                  </a:cubicBezTo>
                  <a:cubicBezTo>
                    <a:pt x="9429336" y="148605"/>
                    <a:pt x="9465159" y="138627"/>
                    <a:pt x="9481349" y="145292"/>
                  </a:cubicBezTo>
                  <a:cubicBezTo>
                    <a:pt x="9471803" y="125838"/>
                    <a:pt x="9536673" y="139730"/>
                    <a:pt x="9558701" y="149772"/>
                  </a:cubicBezTo>
                  <a:cubicBezTo>
                    <a:pt x="9582945" y="145961"/>
                    <a:pt x="9654253" y="155126"/>
                    <a:pt x="9659572" y="160290"/>
                  </a:cubicBezTo>
                  <a:cubicBezTo>
                    <a:pt x="9684802" y="140774"/>
                    <a:pt x="9698513" y="172981"/>
                    <a:pt x="9720365" y="155307"/>
                  </a:cubicBezTo>
                  <a:cubicBezTo>
                    <a:pt x="9708403" y="145493"/>
                    <a:pt x="9754238" y="176296"/>
                    <a:pt x="9805681" y="121859"/>
                  </a:cubicBezTo>
                  <a:cubicBezTo>
                    <a:pt x="9834658" y="129257"/>
                    <a:pt x="9893459" y="76618"/>
                    <a:pt x="9870479" y="104109"/>
                  </a:cubicBezTo>
                  <a:cubicBezTo>
                    <a:pt x="9925740" y="91489"/>
                    <a:pt x="9928965" y="116577"/>
                    <a:pt x="9928423" y="106351"/>
                  </a:cubicBezTo>
                  <a:cubicBezTo>
                    <a:pt x="9962737" y="119193"/>
                    <a:pt x="9964285" y="106494"/>
                    <a:pt x="9995951" y="117994"/>
                  </a:cubicBezTo>
                  <a:cubicBezTo>
                    <a:pt x="9971055" y="126443"/>
                    <a:pt x="10012446" y="138301"/>
                    <a:pt x="10059543" y="123132"/>
                  </a:cubicBezTo>
                  <a:cubicBezTo>
                    <a:pt x="10111536" y="132529"/>
                    <a:pt x="10082728" y="93119"/>
                    <a:pt x="10123874" y="121794"/>
                  </a:cubicBezTo>
                  <a:cubicBezTo>
                    <a:pt x="10113820" y="118435"/>
                    <a:pt x="10176212" y="105436"/>
                    <a:pt x="10190608" y="120387"/>
                  </a:cubicBezTo>
                  <a:cubicBezTo>
                    <a:pt x="10194126" y="131282"/>
                    <a:pt x="10329589" y="98246"/>
                    <a:pt x="10272124" y="126206"/>
                  </a:cubicBezTo>
                  <a:cubicBezTo>
                    <a:pt x="10335767" y="147439"/>
                    <a:pt x="10304663" y="141697"/>
                    <a:pt x="10355618" y="136320"/>
                  </a:cubicBezTo>
                  <a:cubicBezTo>
                    <a:pt x="10331285" y="141063"/>
                    <a:pt x="10387835" y="142416"/>
                    <a:pt x="10439667" y="142136"/>
                  </a:cubicBezTo>
                  <a:cubicBezTo>
                    <a:pt x="10495450" y="134851"/>
                    <a:pt x="10469930" y="130478"/>
                    <a:pt x="10522850" y="135057"/>
                  </a:cubicBezTo>
                  <a:cubicBezTo>
                    <a:pt x="10541691" y="126678"/>
                    <a:pt x="10585451" y="121978"/>
                    <a:pt x="10580296" y="116171"/>
                  </a:cubicBezTo>
                  <a:cubicBezTo>
                    <a:pt x="10603421" y="82263"/>
                    <a:pt x="10632821" y="62029"/>
                    <a:pt x="10630337" y="90349"/>
                  </a:cubicBezTo>
                  <a:cubicBezTo>
                    <a:pt x="10643389" y="85933"/>
                    <a:pt x="10693026" y="70293"/>
                    <a:pt x="10686157" y="66833"/>
                  </a:cubicBezTo>
                  <a:cubicBezTo>
                    <a:pt x="10738351" y="47928"/>
                    <a:pt x="10735524" y="49470"/>
                    <a:pt x="10757331" y="59575"/>
                  </a:cubicBezTo>
                  <a:cubicBezTo>
                    <a:pt x="10763192" y="56288"/>
                    <a:pt x="10823025" y="78039"/>
                    <a:pt x="10827082" y="66464"/>
                  </a:cubicBezTo>
                  <a:cubicBezTo>
                    <a:pt x="10844789" y="71485"/>
                    <a:pt x="10877329" y="39864"/>
                    <a:pt x="10901127" y="49974"/>
                  </a:cubicBezTo>
                  <a:cubicBezTo>
                    <a:pt x="10931964" y="47221"/>
                    <a:pt x="10955772" y="55221"/>
                    <a:pt x="10978256" y="33474"/>
                  </a:cubicBezTo>
                  <a:cubicBezTo>
                    <a:pt x="11005778" y="48062"/>
                    <a:pt x="10991841" y="40208"/>
                    <a:pt x="11034102" y="34106"/>
                  </a:cubicBezTo>
                  <a:cubicBezTo>
                    <a:pt x="11047589" y="32854"/>
                    <a:pt x="11072164" y="28744"/>
                    <a:pt x="11103408" y="38041"/>
                  </a:cubicBezTo>
                  <a:cubicBezTo>
                    <a:pt x="11095583" y="17217"/>
                    <a:pt x="11125944" y="44834"/>
                    <a:pt x="11158242" y="44149"/>
                  </a:cubicBezTo>
                  <a:cubicBezTo>
                    <a:pt x="11152407" y="51859"/>
                    <a:pt x="11204916" y="81703"/>
                    <a:pt x="11217256" y="56762"/>
                  </a:cubicBezTo>
                  <a:cubicBezTo>
                    <a:pt x="11238150" y="56582"/>
                    <a:pt x="11264128" y="45577"/>
                    <a:pt x="11267320" y="65525"/>
                  </a:cubicBezTo>
                  <a:cubicBezTo>
                    <a:pt x="11332744" y="86886"/>
                    <a:pt x="11299985" y="71725"/>
                    <a:pt x="11332357" y="65026"/>
                  </a:cubicBezTo>
                  <a:cubicBezTo>
                    <a:pt x="11329364" y="78416"/>
                    <a:pt x="11365389" y="68649"/>
                    <a:pt x="11391930" y="61315"/>
                  </a:cubicBezTo>
                  <a:cubicBezTo>
                    <a:pt x="11408539" y="49655"/>
                    <a:pt x="11394992" y="41597"/>
                    <a:pt x="11450017" y="51187"/>
                  </a:cubicBezTo>
                  <a:cubicBezTo>
                    <a:pt x="11483876" y="30523"/>
                    <a:pt x="11432734" y="39470"/>
                    <a:pt x="11479276" y="31741"/>
                  </a:cubicBezTo>
                  <a:cubicBezTo>
                    <a:pt x="11493093" y="8707"/>
                    <a:pt x="11503520" y="14664"/>
                    <a:pt x="11506193" y="14151"/>
                  </a:cubicBezTo>
                  <a:cubicBezTo>
                    <a:pt x="11518642" y="15703"/>
                    <a:pt x="11552424" y="10159"/>
                    <a:pt x="11594937" y="3608"/>
                  </a:cubicBezTo>
                  <a:cubicBezTo>
                    <a:pt x="11601042" y="5471"/>
                    <a:pt x="11639248" y="15016"/>
                    <a:pt x="11684394" y="13390"/>
                  </a:cubicBezTo>
                  <a:cubicBezTo>
                    <a:pt x="11750161" y="21282"/>
                    <a:pt x="11761793" y="24320"/>
                    <a:pt x="11772579" y="26146"/>
                  </a:cubicBezTo>
                  <a:cubicBezTo>
                    <a:pt x="11839668" y="36005"/>
                    <a:pt x="11827281" y="45695"/>
                    <a:pt x="11858898" y="24317"/>
                  </a:cubicBezTo>
                  <a:cubicBezTo>
                    <a:pt x="11909199" y="16347"/>
                    <a:pt x="11888972" y="10346"/>
                    <a:pt x="11922468" y="11849"/>
                  </a:cubicBezTo>
                  <a:cubicBezTo>
                    <a:pt x="11927475" y="5451"/>
                    <a:pt x="11934262" y="2026"/>
                    <a:pt x="11944941" y="6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VI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C63DA82-228F-8CCC-1CB5-AB37AD444FAC}"/>
                </a:ext>
              </a:extLst>
            </p:cNvPr>
            <p:cNvSpPr/>
            <p:nvPr userDrawn="1"/>
          </p:nvSpPr>
          <p:spPr bwMode="auto">
            <a:xfrm>
              <a:off x="0" y="-1"/>
              <a:ext cx="12192000" cy="211965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VI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811F8FC-B1AE-2138-A2AE-CC4548D259E2}"/>
                </a:ext>
              </a:extLst>
            </p:cNvPr>
            <p:cNvSpPr/>
            <p:nvPr userDrawn="1"/>
          </p:nvSpPr>
          <p:spPr>
            <a:xfrm rot="2531268">
              <a:off x="11052460" y="433613"/>
              <a:ext cx="729350" cy="390976"/>
            </a:xfrm>
            <a:custGeom>
              <a:avLst/>
              <a:gdLst>
                <a:gd name="connsiteX0" fmla="*/ 0 w 1056798"/>
                <a:gd name="connsiteY0" fmla="*/ 434845 h 566508"/>
                <a:gd name="connsiteX1" fmla="*/ 510083 w 1056798"/>
                <a:gd name="connsiteY1" fmla="*/ 348472 h 566508"/>
                <a:gd name="connsiteX2" fmla="*/ 516026 w 1056798"/>
                <a:gd name="connsiteY2" fmla="*/ 259375 h 566508"/>
                <a:gd name="connsiteX3" fmla="*/ 563547 w 1056798"/>
                <a:gd name="connsiteY3" fmla="*/ 319516 h 566508"/>
                <a:gd name="connsiteX4" fmla="*/ 628640 w 1056798"/>
                <a:gd name="connsiteY4" fmla="*/ 289322 h 566508"/>
                <a:gd name="connsiteX5" fmla="*/ 615525 w 1056798"/>
                <a:gd name="connsiteY5" fmla="*/ 212598 h 566508"/>
                <a:gd name="connsiteX6" fmla="*/ 675665 w 1056798"/>
                <a:gd name="connsiteY6" fmla="*/ 266547 h 566508"/>
                <a:gd name="connsiteX7" fmla="*/ 1056799 w 1056798"/>
                <a:gd name="connsiteY7" fmla="*/ 0 h 566508"/>
                <a:gd name="connsiteX8" fmla="*/ 912514 w 1056798"/>
                <a:gd name="connsiteY8" fmla="*/ 212845 h 566508"/>
                <a:gd name="connsiteX9" fmla="*/ 811044 w 1056798"/>
                <a:gd name="connsiteY9" fmla="*/ 351196 h 566508"/>
                <a:gd name="connsiteX10" fmla="*/ 771697 w 1056798"/>
                <a:gd name="connsiteY10" fmla="*/ 499691 h 566508"/>
                <a:gd name="connsiteX11" fmla="*/ 677647 w 1056798"/>
                <a:gd name="connsiteY11" fmla="*/ 469497 h 566508"/>
                <a:gd name="connsiteX12" fmla="*/ 633098 w 1056798"/>
                <a:gd name="connsiteY12" fmla="*/ 566509 h 566508"/>
                <a:gd name="connsiteX13" fmla="*/ 484603 w 1056798"/>
                <a:gd name="connsiteY13" fmla="*/ 496719 h 566508"/>
                <a:gd name="connsiteX14" fmla="*/ 299723 w 1056798"/>
                <a:gd name="connsiteY14" fmla="*/ 471973 h 566508"/>
                <a:gd name="connsiteX15" fmla="*/ 0 w 1056798"/>
                <a:gd name="connsiteY15" fmla="*/ 434845 h 56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6798" h="566508">
                  <a:moveTo>
                    <a:pt x="0" y="434845"/>
                  </a:moveTo>
                  <a:cubicBezTo>
                    <a:pt x="0" y="434845"/>
                    <a:pt x="346491" y="206407"/>
                    <a:pt x="510083" y="348472"/>
                  </a:cubicBezTo>
                  <a:lnTo>
                    <a:pt x="516026" y="259375"/>
                  </a:lnTo>
                  <a:lnTo>
                    <a:pt x="563547" y="319516"/>
                  </a:lnTo>
                  <a:lnTo>
                    <a:pt x="628640" y="289322"/>
                  </a:lnTo>
                  <a:cubicBezTo>
                    <a:pt x="628640" y="289322"/>
                    <a:pt x="608590" y="198739"/>
                    <a:pt x="615525" y="212598"/>
                  </a:cubicBezTo>
                  <a:cubicBezTo>
                    <a:pt x="633451" y="232810"/>
                    <a:pt x="653634" y="250917"/>
                    <a:pt x="675665" y="266547"/>
                  </a:cubicBezTo>
                  <a:cubicBezTo>
                    <a:pt x="675665" y="266547"/>
                    <a:pt x="740264" y="30194"/>
                    <a:pt x="1056799" y="0"/>
                  </a:cubicBezTo>
                  <a:cubicBezTo>
                    <a:pt x="1056799" y="0"/>
                    <a:pt x="868213" y="55683"/>
                    <a:pt x="912514" y="212845"/>
                  </a:cubicBezTo>
                  <a:cubicBezTo>
                    <a:pt x="912514" y="212845"/>
                    <a:pt x="766248" y="220275"/>
                    <a:pt x="811044" y="351196"/>
                  </a:cubicBezTo>
                  <a:cubicBezTo>
                    <a:pt x="764162" y="384953"/>
                    <a:pt x="747684" y="447142"/>
                    <a:pt x="771697" y="499691"/>
                  </a:cubicBezTo>
                  <a:cubicBezTo>
                    <a:pt x="741074" y="487489"/>
                    <a:pt x="709651" y="477402"/>
                    <a:pt x="677647" y="469497"/>
                  </a:cubicBezTo>
                  <a:cubicBezTo>
                    <a:pt x="670227" y="469497"/>
                    <a:pt x="633098" y="566509"/>
                    <a:pt x="633098" y="566509"/>
                  </a:cubicBezTo>
                  <a:cubicBezTo>
                    <a:pt x="633098" y="566509"/>
                    <a:pt x="588302" y="446475"/>
                    <a:pt x="484603" y="496719"/>
                  </a:cubicBezTo>
                  <a:cubicBezTo>
                    <a:pt x="484603" y="496719"/>
                    <a:pt x="448466" y="356387"/>
                    <a:pt x="299723" y="471973"/>
                  </a:cubicBezTo>
                  <a:cubicBezTo>
                    <a:pt x="298971" y="471973"/>
                    <a:pt x="293522" y="335356"/>
                    <a:pt x="0" y="434845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39E1932-23E2-66AE-FA47-9B18923B608B}"/>
                </a:ext>
              </a:extLst>
            </p:cNvPr>
            <p:cNvSpPr/>
            <p:nvPr userDrawn="1"/>
          </p:nvSpPr>
          <p:spPr>
            <a:xfrm>
              <a:off x="2303396" y="440892"/>
              <a:ext cx="829425" cy="444621"/>
            </a:xfrm>
            <a:custGeom>
              <a:avLst/>
              <a:gdLst>
                <a:gd name="connsiteX0" fmla="*/ 0 w 803795"/>
                <a:gd name="connsiteY0" fmla="*/ 330746 h 430882"/>
                <a:gd name="connsiteX1" fmla="*/ 387963 w 803795"/>
                <a:gd name="connsiteY1" fmla="*/ 265052 h 430882"/>
                <a:gd name="connsiteX2" fmla="*/ 392478 w 803795"/>
                <a:gd name="connsiteY2" fmla="*/ 197282 h 430882"/>
                <a:gd name="connsiteX3" fmla="*/ 428625 w 803795"/>
                <a:gd name="connsiteY3" fmla="*/ 243021 h 430882"/>
                <a:gd name="connsiteX4" fmla="*/ 478136 w 803795"/>
                <a:gd name="connsiteY4" fmla="*/ 220056 h 430882"/>
                <a:gd name="connsiteX5" fmla="*/ 468163 w 803795"/>
                <a:gd name="connsiteY5" fmla="*/ 161706 h 430882"/>
                <a:gd name="connsiteX6" fmla="*/ 513902 w 803795"/>
                <a:gd name="connsiteY6" fmla="*/ 202740 h 430882"/>
                <a:gd name="connsiteX7" fmla="*/ 803796 w 803795"/>
                <a:gd name="connsiteY7" fmla="*/ 0 h 430882"/>
                <a:gd name="connsiteX8" fmla="*/ 694049 w 803795"/>
                <a:gd name="connsiteY8" fmla="*/ 161887 h 430882"/>
                <a:gd name="connsiteX9" fmla="*/ 616868 w 803795"/>
                <a:gd name="connsiteY9" fmla="*/ 267110 h 430882"/>
                <a:gd name="connsiteX10" fmla="*/ 586940 w 803795"/>
                <a:gd name="connsiteY10" fmla="*/ 380057 h 430882"/>
                <a:gd name="connsiteX11" fmla="*/ 515407 w 803795"/>
                <a:gd name="connsiteY11" fmla="*/ 357092 h 430882"/>
                <a:gd name="connsiteX12" fmla="*/ 481527 w 803795"/>
                <a:gd name="connsiteY12" fmla="*/ 430882 h 430882"/>
                <a:gd name="connsiteX13" fmla="*/ 368579 w 803795"/>
                <a:gd name="connsiteY13" fmla="*/ 377800 h 430882"/>
                <a:gd name="connsiteX14" fmla="*/ 227962 w 803795"/>
                <a:gd name="connsiteY14" fmla="*/ 358978 h 430882"/>
                <a:gd name="connsiteX15" fmla="*/ 0 w 803795"/>
                <a:gd name="connsiteY15" fmla="*/ 330746 h 43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3795" h="430882">
                  <a:moveTo>
                    <a:pt x="0" y="330746"/>
                  </a:moveTo>
                  <a:cubicBezTo>
                    <a:pt x="0" y="330746"/>
                    <a:pt x="263538" y="157001"/>
                    <a:pt x="387963" y="265052"/>
                  </a:cubicBezTo>
                  <a:lnTo>
                    <a:pt x="392478" y="197282"/>
                  </a:lnTo>
                  <a:lnTo>
                    <a:pt x="428625" y="243021"/>
                  </a:lnTo>
                  <a:lnTo>
                    <a:pt x="478136" y="220056"/>
                  </a:lnTo>
                  <a:cubicBezTo>
                    <a:pt x="478136" y="220056"/>
                    <a:pt x="462886" y="151162"/>
                    <a:pt x="468163" y="161706"/>
                  </a:cubicBezTo>
                  <a:cubicBezTo>
                    <a:pt x="481803" y="177079"/>
                    <a:pt x="497148" y="190852"/>
                    <a:pt x="513902" y="202740"/>
                  </a:cubicBezTo>
                  <a:cubicBezTo>
                    <a:pt x="513902" y="202740"/>
                    <a:pt x="563032" y="22965"/>
                    <a:pt x="803796" y="0"/>
                  </a:cubicBezTo>
                  <a:cubicBezTo>
                    <a:pt x="803796" y="0"/>
                    <a:pt x="660359" y="42358"/>
                    <a:pt x="694049" y="161887"/>
                  </a:cubicBezTo>
                  <a:cubicBezTo>
                    <a:pt x="694049" y="161887"/>
                    <a:pt x="582797" y="167535"/>
                    <a:pt x="616868" y="267110"/>
                  </a:cubicBezTo>
                  <a:cubicBezTo>
                    <a:pt x="581216" y="292789"/>
                    <a:pt x="568681" y="340090"/>
                    <a:pt x="586940" y="380057"/>
                  </a:cubicBezTo>
                  <a:cubicBezTo>
                    <a:pt x="563651" y="370770"/>
                    <a:pt x="539753" y="363103"/>
                    <a:pt x="515407" y="357092"/>
                  </a:cubicBezTo>
                  <a:cubicBezTo>
                    <a:pt x="509759" y="357092"/>
                    <a:pt x="481527" y="430882"/>
                    <a:pt x="481527" y="430882"/>
                  </a:cubicBezTo>
                  <a:cubicBezTo>
                    <a:pt x="481527" y="430882"/>
                    <a:pt x="447456" y="339585"/>
                    <a:pt x="368579" y="377800"/>
                  </a:cubicBezTo>
                  <a:cubicBezTo>
                    <a:pt x="368579" y="377800"/>
                    <a:pt x="341100" y="271072"/>
                    <a:pt x="227962" y="358978"/>
                  </a:cubicBezTo>
                  <a:cubicBezTo>
                    <a:pt x="227390" y="358978"/>
                    <a:pt x="223247" y="255070"/>
                    <a:pt x="0" y="330746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9D1D77-768C-3AA8-B24E-A3AB879DCAB5}"/>
                </a:ext>
              </a:extLst>
            </p:cNvPr>
            <p:cNvSpPr/>
            <p:nvPr userDrawn="1"/>
          </p:nvSpPr>
          <p:spPr>
            <a:xfrm>
              <a:off x="406843" y="708444"/>
              <a:ext cx="1658159" cy="919123"/>
            </a:xfrm>
            <a:custGeom>
              <a:avLst/>
              <a:gdLst>
                <a:gd name="connsiteX0" fmla="*/ 0 w 1077315"/>
                <a:gd name="connsiteY0" fmla="*/ 0 h 597160"/>
                <a:gd name="connsiteX1" fmla="*/ 432149 w 1077315"/>
                <a:gd name="connsiteY1" fmla="*/ 300971 h 597160"/>
                <a:gd name="connsiteX2" fmla="*/ 500510 w 1077315"/>
                <a:gd name="connsiteY2" fmla="*/ 240792 h 597160"/>
                <a:gd name="connsiteX3" fmla="*/ 491490 w 1077315"/>
                <a:gd name="connsiteY3" fmla="*/ 318354 h 597160"/>
                <a:gd name="connsiteX4" fmla="*/ 560432 w 1077315"/>
                <a:gd name="connsiteY4" fmla="*/ 342824 h 597160"/>
                <a:gd name="connsiteX5" fmla="*/ 605619 w 1077315"/>
                <a:gd name="connsiteY5" fmla="*/ 277806 h 597160"/>
                <a:gd name="connsiteX6" fmla="*/ 610572 w 1077315"/>
                <a:gd name="connsiteY6" fmla="*/ 360217 h 597160"/>
                <a:gd name="connsiteX7" fmla="*/ 1077316 w 1077315"/>
                <a:gd name="connsiteY7" fmla="*/ 439560 h 597160"/>
                <a:gd name="connsiteX8" fmla="*/ 820160 w 1077315"/>
                <a:gd name="connsiteY8" fmla="*/ 490642 h 597160"/>
                <a:gd name="connsiteX9" fmla="*/ 647586 w 1077315"/>
                <a:gd name="connsiteY9" fmla="*/ 518350 h 597160"/>
                <a:gd name="connsiteX10" fmla="*/ 513502 w 1077315"/>
                <a:gd name="connsiteY10" fmla="*/ 597161 h 597160"/>
                <a:gd name="connsiteX11" fmla="*/ 466954 w 1077315"/>
                <a:gd name="connsiteY11" fmla="*/ 507740 h 597160"/>
                <a:gd name="connsiteX12" fmla="*/ 364969 w 1077315"/>
                <a:gd name="connsiteY12" fmla="*/ 546649 h 597160"/>
                <a:gd name="connsiteX13" fmla="*/ 307277 w 1077315"/>
                <a:gd name="connsiteY13" fmla="*/ 388972 h 597160"/>
                <a:gd name="connsiteX14" fmla="*/ 190252 w 1077315"/>
                <a:gd name="connsiteY14" fmla="*/ 239316 h 597160"/>
                <a:gd name="connsiteX15" fmla="*/ 0 w 1077315"/>
                <a:gd name="connsiteY15" fmla="*/ 0 h 59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77315" h="597160">
                  <a:moveTo>
                    <a:pt x="0" y="0"/>
                  </a:moveTo>
                  <a:cubicBezTo>
                    <a:pt x="0" y="0"/>
                    <a:pt x="415214" y="83144"/>
                    <a:pt x="432149" y="300971"/>
                  </a:cubicBezTo>
                  <a:lnTo>
                    <a:pt x="500510" y="240792"/>
                  </a:lnTo>
                  <a:lnTo>
                    <a:pt x="491490" y="318354"/>
                  </a:lnTo>
                  <a:lnTo>
                    <a:pt x="560432" y="342824"/>
                  </a:lnTo>
                  <a:cubicBezTo>
                    <a:pt x="573805" y="320030"/>
                    <a:pt x="588912" y="298294"/>
                    <a:pt x="605619" y="277806"/>
                  </a:cubicBezTo>
                  <a:cubicBezTo>
                    <a:pt x="604218" y="305371"/>
                    <a:pt x="605876" y="333013"/>
                    <a:pt x="610572" y="360217"/>
                  </a:cubicBezTo>
                  <a:cubicBezTo>
                    <a:pt x="610572" y="360217"/>
                    <a:pt x="827075" y="234848"/>
                    <a:pt x="1077316" y="439560"/>
                  </a:cubicBezTo>
                  <a:cubicBezTo>
                    <a:pt x="1077316" y="439560"/>
                    <a:pt x="900827" y="344757"/>
                    <a:pt x="820160" y="490642"/>
                  </a:cubicBezTo>
                  <a:cubicBezTo>
                    <a:pt x="820160" y="490642"/>
                    <a:pt x="707679" y="390906"/>
                    <a:pt x="647586" y="518350"/>
                  </a:cubicBezTo>
                  <a:cubicBezTo>
                    <a:pt x="589883" y="509645"/>
                    <a:pt x="533962" y="542516"/>
                    <a:pt x="513502" y="597161"/>
                  </a:cubicBezTo>
                  <a:cubicBezTo>
                    <a:pt x="499948" y="566375"/>
                    <a:pt x="484394" y="536505"/>
                    <a:pt x="466954" y="507740"/>
                  </a:cubicBezTo>
                  <a:cubicBezTo>
                    <a:pt x="431835" y="517560"/>
                    <a:pt x="397697" y="530581"/>
                    <a:pt x="364969" y="546649"/>
                  </a:cubicBezTo>
                  <a:cubicBezTo>
                    <a:pt x="364969" y="546649"/>
                    <a:pt x="419043" y="425510"/>
                    <a:pt x="307277" y="388972"/>
                  </a:cubicBezTo>
                  <a:cubicBezTo>
                    <a:pt x="307277" y="388972"/>
                    <a:pt x="381381" y="261557"/>
                    <a:pt x="190252" y="239316"/>
                  </a:cubicBezTo>
                  <a:cubicBezTo>
                    <a:pt x="190357" y="241087"/>
                    <a:pt x="284359" y="138036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A1C491F-A70E-9AC9-DD20-188E404AC429}"/>
                </a:ext>
              </a:extLst>
            </p:cNvPr>
            <p:cNvGrpSpPr/>
            <p:nvPr userDrawn="1"/>
          </p:nvGrpSpPr>
          <p:grpSpPr>
            <a:xfrm>
              <a:off x="158890" y="1045740"/>
              <a:ext cx="3623294" cy="5829194"/>
              <a:chOff x="8610047" y="1752600"/>
              <a:chExt cx="3173400" cy="5105401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D23DAE60-B589-F9E6-1A51-0D276BF10499}"/>
                  </a:ext>
                </a:extLst>
              </p:cNvPr>
              <p:cNvSpPr/>
              <p:nvPr/>
            </p:nvSpPr>
            <p:spPr>
              <a:xfrm>
                <a:off x="10882296" y="4354938"/>
                <a:ext cx="901151" cy="2503062"/>
              </a:xfrm>
              <a:custGeom>
                <a:avLst/>
                <a:gdLst>
                  <a:gd name="connsiteX0" fmla="*/ 360458 w 901151"/>
                  <a:gd name="connsiteY0" fmla="*/ 0 h 2503062"/>
                  <a:gd name="connsiteX1" fmla="*/ 480619 w 901151"/>
                  <a:gd name="connsiteY1" fmla="*/ 17700 h 2503062"/>
                  <a:gd name="connsiteX2" fmla="*/ 450583 w 901151"/>
                  <a:gd name="connsiteY2" fmla="*/ 123961 h 2503062"/>
                  <a:gd name="connsiteX3" fmla="*/ 500636 w 901151"/>
                  <a:gd name="connsiteY3" fmla="*/ 185935 h 2503062"/>
                  <a:gd name="connsiteX4" fmla="*/ 510656 w 901151"/>
                  <a:gd name="connsiteY4" fmla="*/ 345320 h 2503062"/>
                  <a:gd name="connsiteX5" fmla="*/ 560722 w 901151"/>
                  <a:gd name="connsiteY5" fmla="*/ 398445 h 2503062"/>
                  <a:gd name="connsiteX6" fmla="*/ 540694 w 901151"/>
                  <a:gd name="connsiteY6" fmla="*/ 805751 h 2503062"/>
                  <a:gd name="connsiteX7" fmla="*/ 580738 w 901151"/>
                  <a:gd name="connsiteY7" fmla="*/ 850024 h 2503062"/>
                  <a:gd name="connsiteX8" fmla="*/ 550701 w 901151"/>
                  <a:gd name="connsiteY8" fmla="*/ 1779747 h 2503062"/>
                  <a:gd name="connsiteX9" fmla="*/ 901151 w 901151"/>
                  <a:gd name="connsiteY9" fmla="*/ 2266740 h 2503062"/>
                  <a:gd name="connsiteX10" fmla="*/ 782378 w 901151"/>
                  <a:gd name="connsiteY10" fmla="*/ 2503062 h 2503062"/>
                  <a:gd name="connsiteX11" fmla="*/ 131766 w 901151"/>
                  <a:gd name="connsiteY11" fmla="*/ 2503062 h 2503062"/>
                  <a:gd name="connsiteX12" fmla="*/ 0 w 901151"/>
                  <a:gd name="connsiteY12" fmla="*/ 2204765 h 2503062"/>
                  <a:gd name="connsiteX13" fmla="*/ 40046 w 901151"/>
                  <a:gd name="connsiteY13" fmla="*/ 1576089 h 2503062"/>
                  <a:gd name="connsiteX14" fmla="*/ 120148 w 901151"/>
                  <a:gd name="connsiteY14" fmla="*/ 1540676 h 2503062"/>
                  <a:gd name="connsiteX15" fmla="*/ 130170 w 901151"/>
                  <a:gd name="connsiteY15" fmla="*/ 1053683 h 2503062"/>
                  <a:gd name="connsiteX16" fmla="*/ 220281 w 901151"/>
                  <a:gd name="connsiteY16" fmla="*/ 1009409 h 2503062"/>
                  <a:gd name="connsiteX17" fmla="*/ 220281 w 901151"/>
                  <a:gd name="connsiteY17" fmla="*/ 283346 h 2503062"/>
                  <a:gd name="connsiteX18" fmla="*/ 300384 w 901151"/>
                  <a:gd name="connsiteY18" fmla="*/ 230209 h 2503062"/>
                  <a:gd name="connsiteX19" fmla="*/ 280355 w 901151"/>
                  <a:gd name="connsiteY19" fmla="*/ 61975 h 2503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01151" h="2503062">
                    <a:moveTo>
                      <a:pt x="360458" y="0"/>
                    </a:moveTo>
                    <a:lnTo>
                      <a:pt x="480619" y="17700"/>
                    </a:lnTo>
                    <a:lnTo>
                      <a:pt x="450583" y="123961"/>
                    </a:lnTo>
                    <a:lnTo>
                      <a:pt x="500636" y="185935"/>
                    </a:lnTo>
                    <a:lnTo>
                      <a:pt x="510656" y="345320"/>
                    </a:lnTo>
                    <a:lnTo>
                      <a:pt x="560722" y="398445"/>
                    </a:lnTo>
                    <a:lnTo>
                      <a:pt x="540694" y="805751"/>
                    </a:lnTo>
                    <a:lnTo>
                      <a:pt x="580738" y="850024"/>
                    </a:lnTo>
                    <a:lnTo>
                      <a:pt x="550701" y="1779747"/>
                    </a:lnTo>
                    <a:lnTo>
                      <a:pt x="901151" y="2266740"/>
                    </a:lnTo>
                    <a:lnTo>
                      <a:pt x="782378" y="2503062"/>
                    </a:lnTo>
                    <a:lnTo>
                      <a:pt x="131766" y="2503062"/>
                    </a:lnTo>
                    <a:lnTo>
                      <a:pt x="0" y="2204765"/>
                    </a:lnTo>
                    <a:lnTo>
                      <a:pt x="40046" y="1576089"/>
                    </a:lnTo>
                    <a:lnTo>
                      <a:pt x="120148" y="1540676"/>
                    </a:lnTo>
                    <a:lnTo>
                      <a:pt x="130170" y="1053683"/>
                    </a:lnTo>
                    <a:lnTo>
                      <a:pt x="220281" y="1009409"/>
                    </a:lnTo>
                    <a:lnTo>
                      <a:pt x="220281" y="283346"/>
                    </a:lnTo>
                    <a:lnTo>
                      <a:pt x="300384" y="230209"/>
                    </a:lnTo>
                    <a:lnTo>
                      <a:pt x="280355" y="61975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52273E0-E4C0-48E3-E979-46019C0C615B}"/>
                  </a:ext>
                </a:extLst>
              </p:cNvPr>
              <p:cNvSpPr/>
              <p:nvPr/>
            </p:nvSpPr>
            <p:spPr>
              <a:xfrm flipH="1">
                <a:off x="9641690" y="3051657"/>
                <a:ext cx="350811" cy="784745"/>
              </a:xfrm>
              <a:custGeom>
                <a:avLst/>
                <a:gdLst>
                  <a:gd name="connsiteX0" fmla="*/ 211624 w 211721"/>
                  <a:gd name="connsiteY0" fmla="*/ 3021 h 697367"/>
                  <a:gd name="connsiteX1" fmla="*/ 211624 w 211721"/>
                  <a:gd name="connsiteY1" fmla="*/ 697368 h 697367"/>
                  <a:gd name="connsiteX2" fmla="*/ 1537 w 211721"/>
                  <a:gd name="connsiteY2" fmla="*/ 697368 h 697367"/>
                  <a:gd name="connsiteX3" fmla="*/ 0 w 211721"/>
                  <a:gd name="connsiteY3" fmla="*/ 1059 h 697367"/>
                  <a:gd name="connsiteX4" fmla="*/ 211624 w 211721"/>
                  <a:gd name="connsiteY4" fmla="*/ 3021 h 697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721" h="697367">
                    <a:moveTo>
                      <a:pt x="211624" y="3021"/>
                    </a:moveTo>
                    <a:lnTo>
                      <a:pt x="211624" y="697368"/>
                    </a:lnTo>
                    <a:lnTo>
                      <a:pt x="1537" y="697368"/>
                    </a:lnTo>
                    <a:lnTo>
                      <a:pt x="0" y="1059"/>
                    </a:lnTo>
                    <a:cubicBezTo>
                      <a:pt x="0" y="1047"/>
                      <a:pt x="216967" y="-2322"/>
                      <a:pt x="211624" y="3021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FECCF5A-59C3-38A0-CCEF-69B201531B83}"/>
                  </a:ext>
                </a:extLst>
              </p:cNvPr>
              <p:cNvSpPr/>
              <p:nvPr/>
            </p:nvSpPr>
            <p:spPr>
              <a:xfrm flipH="1">
                <a:off x="9971761" y="2431980"/>
                <a:ext cx="183110" cy="894371"/>
              </a:xfrm>
              <a:custGeom>
                <a:avLst/>
                <a:gdLst>
                  <a:gd name="connsiteX0" fmla="*/ 0 w 110510"/>
                  <a:gd name="connsiteY0" fmla="*/ 0 h 794787"/>
                  <a:gd name="connsiteX1" fmla="*/ 12 w 110510"/>
                  <a:gd name="connsiteY1" fmla="*/ 116893 h 794787"/>
                  <a:gd name="connsiteX2" fmla="*/ 14502 w 110510"/>
                  <a:gd name="connsiteY2" fmla="*/ 116893 h 794787"/>
                  <a:gd name="connsiteX3" fmla="*/ 14502 w 110510"/>
                  <a:gd name="connsiteY3" fmla="*/ 794788 h 794787"/>
                  <a:gd name="connsiteX4" fmla="*/ 97828 w 110510"/>
                  <a:gd name="connsiteY4" fmla="*/ 794788 h 794787"/>
                  <a:gd name="connsiteX5" fmla="*/ 97828 w 110510"/>
                  <a:gd name="connsiteY5" fmla="*/ 118902 h 794787"/>
                  <a:gd name="connsiteX6" fmla="*/ 110510 w 110510"/>
                  <a:gd name="connsiteY6" fmla="*/ 118902 h 794787"/>
                  <a:gd name="connsiteX7" fmla="*/ 110097 w 110510"/>
                  <a:gd name="connsiteY7" fmla="*/ 780 h 794787"/>
                  <a:gd name="connsiteX8" fmla="*/ 0 w 110510"/>
                  <a:gd name="connsiteY8" fmla="*/ 0 h 79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510" h="794787">
                    <a:moveTo>
                      <a:pt x="0" y="0"/>
                    </a:moveTo>
                    <a:lnTo>
                      <a:pt x="12" y="116893"/>
                    </a:lnTo>
                    <a:lnTo>
                      <a:pt x="14502" y="116893"/>
                    </a:lnTo>
                    <a:lnTo>
                      <a:pt x="14502" y="794788"/>
                    </a:lnTo>
                    <a:lnTo>
                      <a:pt x="97828" y="794788"/>
                    </a:lnTo>
                    <a:lnTo>
                      <a:pt x="97828" y="118902"/>
                    </a:lnTo>
                    <a:lnTo>
                      <a:pt x="110510" y="118902"/>
                    </a:lnTo>
                    <a:lnTo>
                      <a:pt x="110097" y="780"/>
                    </a:lnTo>
                    <a:cubicBezTo>
                      <a:pt x="110097" y="792"/>
                      <a:pt x="2707" y="3026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AFBC4B2-E8B4-8F40-61DF-FAE430D9EFA1}"/>
                  </a:ext>
                </a:extLst>
              </p:cNvPr>
              <p:cNvSpPr/>
              <p:nvPr/>
            </p:nvSpPr>
            <p:spPr>
              <a:xfrm flipH="1">
                <a:off x="9991149" y="3152785"/>
                <a:ext cx="466283" cy="673867"/>
              </a:xfrm>
              <a:custGeom>
                <a:avLst/>
                <a:gdLst>
                  <a:gd name="connsiteX0" fmla="*/ 135 w 281410"/>
                  <a:gd name="connsiteY0" fmla="*/ 36297 h 598835"/>
                  <a:gd name="connsiteX1" fmla="*/ 135 w 281410"/>
                  <a:gd name="connsiteY1" fmla="*/ 598836 h 598835"/>
                  <a:gd name="connsiteX2" fmla="*/ 281410 w 281410"/>
                  <a:gd name="connsiteY2" fmla="*/ 598836 h 598835"/>
                  <a:gd name="connsiteX3" fmla="*/ 281410 w 281410"/>
                  <a:gd name="connsiteY3" fmla="*/ 24194 h 598835"/>
                  <a:gd name="connsiteX4" fmla="*/ 245113 w 281410"/>
                  <a:gd name="connsiteY4" fmla="*/ 24194 h 598835"/>
                  <a:gd name="connsiteX5" fmla="*/ 245113 w 281410"/>
                  <a:gd name="connsiteY5" fmla="*/ 90737 h 598835"/>
                  <a:gd name="connsiteX6" fmla="*/ 208816 w 281410"/>
                  <a:gd name="connsiteY6" fmla="*/ 90737 h 598835"/>
                  <a:gd name="connsiteX7" fmla="*/ 208816 w 281410"/>
                  <a:gd name="connsiteY7" fmla="*/ 9077 h 598835"/>
                  <a:gd name="connsiteX8" fmla="*/ 166480 w 281410"/>
                  <a:gd name="connsiteY8" fmla="*/ 9077 h 598835"/>
                  <a:gd name="connsiteX9" fmla="*/ 166480 w 281410"/>
                  <a:gd name="connsiteY9" fmla="*/ 84685 h 598835"/>
                  <a:gd name="connsiteX10" fmla="*/ 124143 w 281410"/>
                  <a:gd name="connsiteY10" fmla="*/ 84685 h 598835"/>
                  <a:gd name="connsiteX11" fmla="*/ 124143 w 281410"/>
                  <a:gd name="connsiteY11" fmla="*/ 3026 h 598835"/>
                  <a:gd name="connsiteX12" fmla="*/ 78781 w 281410"/>
                  <a:gd name="connsiteY12" fmla="*/ 3026 h 598835"/>
                  <a:gd name="connsiteX13" fmla="*/ 78781 w 281410"/>
                  <a:gd name="connsiteY13" fmla="*/ 78634 h 598835"/>
                  <a:gd name="connsiteX14" fmla="*/ 45509 w 281410"/>
                  <a:gd name="connsiteY14" fmla="*/ 78634 h 598835"/>
                  <a:gd name="connsiteX15" fmla="*/ 45509 w 281410"/>
                  <a:gd name="connsiteY15" fmla="*/ 0 h 598835"/>
                  <a:gd name="connsiteX16" fmla="*/ 135 w 281410"/>
                  <a:gd name="connsiteY16" fmla="*/ 36297 h 598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1410" h="598835">
                    <a:moveTo>
                      <a:pt x="135" y="36297"/>
                    </a:moveTo>
                    <a:lnTo>
                      <a:pt x="135" y="598836"/>
                    </a:lnTo>
                    <a:lnTo>
                      <a:pt x="281410" y="598836"/>
                    </a:lnTo>
                    <a:lnTo>
                      <a:pt x="281410" y="24194"/>
                    </a:lnTo>
                    <a:lnTo>
                      <a:pt x="245113" y="24194"/>
                    </a:lnTo>
                    <a:lnTo>
                      <a:pt x="245113" y="90737"/>
                    </a:lnTo>
                    <a:lnTo>
                      <a:pt x="208816" y="90737"/>
                    </a:lnTo>
                    <a:lnTo>
                      <a:pt x="208816" y="9077"/>
                    </a:lnTo>
                    <a:lnTo>
                      <a:pt x="166480" y="9077"/>
                    </a:lnTo>
                    <a:lnTo>
                      <a:pt x="166480" y="84685"/>
                    </a:lnTo>
                    <a:lnTo>
                      <a:pt x="124143" y="84685"/>
                    </a:lnTo>
                    <a:lnTo>
                      <a:pt x="124143" y="3026"/>
                    </a:lnTo>
                    <a:lnTo>
                      <a:pt x="78781" y="3026"/>
                    </a:lnTo>
                    <a:lnTo>
                      <a:pt x="78781" y="78634"/>
                    </a:lnTo>
                    <a:lnTo>
                      <a:pt x="45509" y="78634"/>
                    </a:lnTo>
                    <a:lnTo>
                      <a:pt x="45509" y="0"/>
                    </a:lnTo>
                    <a:cubicBezTo>
                      <a:pt x="45509" y="0"/>
                      <a:pt x="-2879" y="33271"/>
                      <a:pt x="135" y="3629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34EE826-9F63-49BD-694A-8029BE64B917}"/>
                  </a:ext>
                </a:extLst>
              </p:cNvPr>
              <p:cNvSpPr/>
              <p:nvPr/>
            </p:nvSpPr>
            <p:spPr>
              <a:xfrm flipH="1">
                <a:off x="8610047" y="4308080"/>
                <a:ext cx="2634470" cy="2549920"/>
              </a:xfrm>
              <a:custGeom>
                <a:avLst/>
                <a:gdLst>
                  <a:gd name="connsiteX0" fmla="*/ 986320 w 2634470"/>
                  <a:gd name="connsiteY0" fmla="*/ 0 h 2549920"/>
                  <a:gd name="connsiteX1" fmla="*/ 655881 w 2634470"/>
                  <a:gd name="connsiteY1" fmla="*/ 204611 h 2549920"/>
                  <a:gd name="connsiteX2" fmla="*/ 685040 w 2634470"/>
                  <a:gd name="connsiteY2" fmla="*/ 323422 h 2549920"/>
                  <a:gd name="connsiteX3" fmla="*/ 597579 w 2634470"/>
                  <a:gd name="connsiteY3" fmla="*/ 356419 h 2549920"/>
                  <a:gd name="connsiteX4" fmla="*/ 597579 w 2634470"/>
                  <a:gd name="connsiteY4" fmla="*/ 528032 h 2549920"/>
                  <a:gd name="connsiteX5" fmla="*/ 403188 w 2634470"/>
                  <a:gd name="connsiteY5" fmla="*/ 640232 h 2549920"/>
                  <a:gd name="connsiteX6" fmla="*/ 344886 w 2634470"/>
                  <a:gd name="connsiteY6" fmla="*/ 1735890 h 2549920"/>
                  <a:gd name="connsiteX7" fmla="*/ 63034 w 2634470"/>
                  <a:gd name="connsiteY7" fmla="*/ 1861298 h 2549920"/>
                  <a:gd name="connsiteX8" fmla="*/ 0 w 2634470"/>
                  <a:gd name="connsiteY8" fmla="*/ 2549920 h 2549920"/>
                  <a:gd name="connsiteX9" fmla="*/ 2516327 w 2634470"/>
                  <a:gd name="connsiteY9" fmla="*/ 2549920 h 2549920"/>
                  <a:gd name="connsiteX10" fmla="*/ 2521881 w 2634470"/>
                  <a:gd name="connsiteY10" fmla="*/ 2237521 h 2549920"/>
                  <a:gd name="connsiteX11" fmla="*/ 2634470 w 2634470"/>
                  <a:gd name="connsiteY11" fmla="*/ 1494305 h 2549920"/>
                  <a:gd name="connsiteX12" fmla="*/ 2492721 w 2634470"/>
                  <a:gd name="connsiteY12" fmla="*/ 1445479 h 2549920"/>
                  <a:gd name="connsiteX13" fmla="*/ 2473273 w 2634470"/>
                  <a:gd name="connsiteY13" fmla="*/ 811845 h 2549920"/>
                  <a:gd name="connsiteX14" fmla="*/ 2035944 w 2634470"/>
                  <a:gd name="connsiteY14" fmla="*/ 561029 h 2549920"/>
                  <a:gd name="connsiteX15" fmla="*/ 2006783 w 2634470"/>
                  <a:gd name="connsiteY15" fmla="*/ 679841 h 2549920"/>
                  <a:gd name="connsiteX16" fmla="*/ 1831839 w 2634470"/>
                  <a:gd name="connsiteY16" fmla="*/ 613832 h 2549920"/>
                  <a:gd name="connsiteX17" fmla="*/ 1792965 w 2634470"/>
                  <a:gd name="connsiteY17" fmla="*/ 435622 h 2549920"/>
                  <a:gd name="connsiteX18" fmla="*/ 1588880 w 2634470"/>
                  <a:gd name="connsiteY18" fmla="*/ 396027 h 2549920"/>
                  <a:gd name="connsiteX19" fmla="*/ 1336189 w 2634470"/>
                  <a:gd name="connsiteY19" fmla="*/ 343225 h 2549920"/>
                  <a:gd name="connsiteX20" fmla="*/ 1268154 w 2634470"/>
                  <a:gd name="connsiteY20" fmla="*/ 264023 h 2549920"/>
                  <a:gd name="connsiteX21" fmla="*/ 1005748 w 2634470"/>
                  <a:gd name="connsiteY21" fmla="*/ 244219 h 2549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34470" h="2549920">
                    <a:moveTo>
                      <a:pt x="986320" y="0"/>
                    </a:moveTo>
                    <a:lnTo>
                      <a:pt x="655881" y="204611"/>
                    </a:lnTo>
                    <a:lnTo>
                      <a:pt x="685040" y="323422"/>
                    </a:lnTo>
                    <a:lnTo>
                      <a:pt x="597579" y="356419"/>
                    </a:lnTo>
                    <a:lnTo>
                      <a:pt x="597579" y="528032"/>
                    </a:lnTo>
                    <a:lnTo>
                      <a:pt x="403188" y="640232"/>
                    </a:lnTo>
                    <a:lnTo>
                      <a:pt x="344886" y="1735890"/>
                    </a:lnTo>
                    <a:lnTo>
                      <a:pt x="63034" y="1861298"/>
                    </a:lnTo>
                    <a:lnTo>
                      <a:pt x="0" y="2549920"/>
                    </a:lnTo>
                    <a:lnTo>
                      <a:pt x="2516327" y="2549920"/>
                    </a:lnTo>
                    <a:lnTo>
                      <a:pt x="2521881" y="2237521"/>
                    </a:lnTo>
                    <a:lnTo>
                      <a:pt x="2634470" y="1494305"/>
                    </a:lnTo>
                    <a:lnTo>
                      <a:pt x="2492721" y="1445479"/>
                    </a:lnTo>
                    <a:lnTo>
                      <a:pt x="2473273" y="811845"/>
                    </a:lnTo>
                    <a:lnTo>
                      <a:pt x="2035944" y="561029"/>
                    </a:lnTo>
                    <a:lnTo>
                      <a:pt x="2006783" y="679841"/>
                    </a:lnTo>
                    <a:lnTo>
                      <a:pt x="1831839" y="613832"/>
                    </a:lnTo>
                    <a:lnTo>
                      <a:pt x="1792965" y="435622"/>
                    </a:lnTo>
                    <a:lnTo>
                      <a:pt x="1588880" y="396027"/>
                    </a:lnTo>
                    <a:lnTo>
                      <a:pt x="1336189" y="343225"/>
                    </a:lnTo>
                    <a:lnTo>
                      <a:pt x="1268154" y="264023"/>
                    </a:lnTo>
                    <a:lnTo>
                      <a:pt x="1005748" y="244219"/>
                    </a:lnTo>
                    <a:close/>
                  </a:path>
                </a:pathLst>
              </a:custGeom>
              <a:solidFill>
                <a:srgbClr val="FFBD55"/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3AA84DA-226E-8D56-7BD3-335928A497C1}"/>
                  </a:ext>
                </a:extLst>
              </p:cNvPr>
              <p:cNvSpPr/>
              <p:nvPr/>
            </p:nvSpPr>
            <p:spPr>
              <a:xfrm flipH="1">
                <a:off x="10545416" y="3317083"/>
                <a:ext cx="154164" cy="631160"/>
              </a:xfrm>
              <a:custGeom>
                <a:avLst/>
                <a:gdLst>
                  <a:gd name="connsiteX0" fmla="*/ 721 w 93041"/>
                  <a:gd name="connsiteY0" fmla="*/ 650 h 560883"/>
                  <a:gd name="connsiteX1" fmla="*/ 0 w 93041"/>
                  <a:gd name="connsiteY1" fmla="*/ 75265 h 560883"/>
                  <a:gd name="connsiteX2" fmla="*/ 10566 w 93041"/>
                  <a:gd name="connsiteY2" fmla="*/ 75466 h 560883"/>
                  <a:gd name="connsiteX3" fmla="*/ 15507 w 93041"/>
                  <a:gd name="connsiteY3" fmla="*/ 519647 h 560883"/>
                  <a:gd name="connsiteX4" fmla="*/ 71601 w 93041"/>
                  <a:gd name="connsiteY4" fmla="*/ 560884 h 560883"/>
                  <a:gd name="connsiteX5" fmla="*/ 71601 w 93041"/>
                  <a:gd name="connsiteY5" fmla="*/ 77534 h 560883"/>
                  <a:gd name="connsiteX6" fmla="*/ 93041 w 93041"/>
                  <a:gd name="connsiteY6" fmla="*/ 77534 h 560883"/>
                  <a:gd name="connsiteX7" fmla="*/ 93041 w 93041"/>
                  <a:gd name="connsiteY7" fmla="*/ 0 h 560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041" h="560883">
                    <a:moveTo>
                      <a:pt x="721" y="650"/>
                    </a:moveTo>
                    <a:lnTo>
                      <a:pt x="0" y="75265"/>
                    </a:lnTo>
                    <a:lnTo>
                      <a:pt x="10566" y="75466"/>
                    </a:lnTo>
                    <a:lnTo>
                      <a:pt x="15507" y="519647"/>
                    </a:lnTo>
                    <a:lnTo>
                      <a:pt x="71601" y="560884"/>
                    </a:lnTo>
                    <a:lnTo>
                      <a:pt x="71601" y="77534"/>
                    </a:lnTo>
                    <a:lnTo>
                      <a:pt x="93041" y="77534"/>
                    </a:lnTo>
                    <a:lnTo>
                      <a:pt x="93041" y="0"/>
                    </a:lnTo>
                    <a:close/>
                  </a:path>
                </a:pathLst>
              </a:custGeom>
              <a:solidFill>
                <a:srgbClr val="FF9E0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3827646-4214-1F3C-F958-E8A9D88ED585}"/>
                  </a:ext>
                </a:extLst>
              </p:cNvPr>
              <p:cNvSpPr/>
              <p:nvPr/>
            </p:nvSpPr>
            <p:spPr>
              <a:xfrm flipH="1">
                <a:off x="10484705" y="2694207"/>
                <a:ext cx="259682" cy="607034"/>
              </a:xfrm>
              <a:custGeom>
                <a:avLst/>
                <a:gdLst>
                  <a:gd name="connsiteX0" fmla="*/ 80832 w 156723"/>
                  <a:gd name="connsiteY0" fmla="*/ 0 h 539443"/>
                  <a:gd name="connsiteX1" fmla="*/ 0 w 156723"/>
                  <a:gd name="connsiteY1" fmla="*/ 539444 h 539443"/>
                  <a:gd name="connsiteX2" fmla="*/ 156724 w 156723"/>
                  <a:gd name="connsiteY2" fmla="*/ 539444 h 539443"/>
                  <a:gd name="connsiteX3" fmla="*/ 80832 w 156723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24" y="539444"/>
                    </a:lnTo>
                    <a:cubicBezTo>
                      <a:pt x="156724" y="539444"/>
                      <a:pt x="80832" y="493254"/>
                      <a:pt x="80832" y="0"/>
                    </a:cubicBezTo>
                    <a:close/>
                  </a:path>
                </a:pathLst>
              </a:custGeom>
              <a:solidFill>
                <a:srgbClr val="FF9E0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6D7B2FA-E3DA-14A3-CB3F-BD9DE2DA532C}"/>
                  </a:ext>
                </a:extLst>
              </p:cNvPr>
              <p:cNvSpPr/>
              <p:nvPr/>
            </p:nvSpPr>
            <p:spPr>
              <a:xfrm flipH="1">
                <a:off x="9417614" y="2996614"/>
                <a:ext cx="186987" cy="437097"/>
              </a:xfrm>
              <a:custGeom>
                <a:avLst/>
                <a:gdLst>
                  <a:gd name="connsiteX0" fmla="*/ 58210 w 112850"/>
                  <a:gd name="connsiteY0" fmla="*/ 0 h 388428"/>
                  <a:gd name="connsiteX1" fmla="*/ 0 w 112850"/>
                  <a:gd name="connsiteY1" fmla="*/ 388429 h 388428"/>
                  <a:gd name="connsiteX2" fmla="*/ 112851 w 112850"/>
                  <a:gd name="connsiteY2" fmla="*/ 388429 h 388428"/>
                  <a:gd name="connsiteX3" fmla="*/ 58210 w 112850"/>
                  <a:gd name="connsiteY3" fmla="*/ 0 h 38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850" h="388428">
                    <a:moveTo>
                      <a:pt x="58210" y="0"/>
                    </a:moveTo>
                    <a:cubicBezTo>
                      <a:pt x="58210" y="0"/>
                      <a:pt x="67713" y="292208"/>
                      <a:pt x="0" y="388429"/>
                    </a:cubicBezTo>
                    <a:lnTo>
                      <a:pt x="112851" y="388429"/>
                    </a:lnTo>
                    <a:cubicBezTo>
                      <a:pt x="112851" y="388417"/>
                      <a:pt x="58210" y="355158"/>
                      <a:pt x="58210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4F303489-5CA5-A803-9E2C-02A312CAEE5E}"/>
                  </a:ext>
                </a:extLst>
              </p:cNvPr>
              <p:cNvSpPr/>
              <p:nvPr/>
            </p:nvSpPr>
            <p:spPr>
              <a:xfrm flipH="1">
                <a:off x="9439176" y="3453038"/>
                <a:ext cx="555302" cy="1121166"/>
              </a:xfrm>
              <a:custGeom>
                <a:avLst/>
                <a:gdLst>
                  <a:gd name="connsiteX0" fmla="*/ 295281 w 335135"/>
                  <a:gd name="connsiteY0" fmla="*/ 278970 h 996329"/>
                  <a:gd name="connsiteX1" fmla="*/ 317017 w 335135"/>
                  <a:gd name="connsiteY1" fmla="*/ 206507 h 996329"/>
                  <a:gd name="connsiteX2" fmla="*/ 335136 w 335135"/>
                  <a:gd name="connsiteY2" fmla="*/ 204698 h 996329"/>
                  <a:gd name="connsiteX3" fmla="*/ 335136 w 335135"/>
                  <a:gd name="connsiteY3" fmla="*/ 0 h 996329"/>
                  <a:gd name="connsiteX4" fmla="*/ 253618 w 335135"/>
                  <a:gd name="connsiteY4" fmla="*/ 0 h 996329"/>
                  <a:gd name="connsiteX5" fmla="*/ 253618 w 335135"/>
                  <a:gd name="connsiteY5" fmla="*/ 226434 h 996329"/>
                  <a:gd name="connsiteX6" fmla="*/ 253618 w 335135"/>
                  <a:gd name="connsiteY6" fmla="*/ 268097 h 996329"/>
                  <a:gd name="connsiteX7" fmla="*/ 231883 w 335135"/>
                  <a:gd name="connsiteY7" fmla="*/ 268097 h 996329"/>
                  <a:gd name="connsiteX8" fmla="*/ 231883 w 335135"/>
                  <a:gd name="connsiteY8" fmla="*/ 219189 h 996329"/>
                  <a:gd name="connsiteX9" fmla="*/ 201082 w 335135"/>
                  <a:gd name="connsiteY9" fmla="*/ 219189 h 996329"/>
                  <a:gd name="connsiteX10" fmla="*/ 201082 w 335135"/>
                  <a:gd name="connsiteY10" fmla="*/ 271725 h 996329"/>
                  <a:gd name="connsiteX11" fmla="*/ 157610 w 335135"/>
                  <a:gd name="connsiteY11" fmla="*/ 271725 h 996329"/>
                  <a:gd name="connsiteX12" fmla="*/ 157610 w 335135"/>
                  <a:gd name="connsiteY12" fmla="*/ 213752 h 996329"/>
                  <a:gd name="connsiteX13" fmla="*/ 126809 w 335135"/>
                  <a:gd name="connsiteY13" fmla="*/ 213752 h 996329"/>
                  <a:gd name="connsiteX14" fmla="*/ 126809 w 335135"/>
                  <a:gd name="connsiteY14" fmla="*/ 273534 h 996329"/>
                  <a:gd name="connsiteX15" fmla="*/ 106882 w 335135"/>
                  <a:gd name="connsiteY15" fmla="*/ 273534 h 996329"/>
                  <a:gd name="connsiteX16" fmla="*/ 106882 w 335135"/>
                  <a:gd name="connsiteY16" fmla="*/ 219189 h 996329"/>
                  <a:gd name="connsiteX17" fmla="*/ 67027 w 335135"/>
                  <a:gd name="connsiteY17" fmla="*/ 219189 h 996329"/>
                  <a:gd name="connsiteX18" fmla="*/ 67027 w 335135"/>
                  <a:gd name="connsiteY18" fmla="*/ 277162 h 996329"/>
                  <a:gd name="connsiteX19" fmla="*/ 34418 w 335135"/>
                  <a:gd name="connsiteY19" fmla="*/ 277162 h 996329"/>
                  <a:gd name="connsiteX20" fmla="*/ 34418 w 335135"/>
                  <a:gd name="connsiteY20" fmla="*/ 215572 h 996329"/>
                  <a:gd name="connsiteX21" fmla="*/ 0 w 335135"/>
                  <a:gd name="connsiteY21" fmla="*/ 215572 h 996329"/>
                  <a:gd name="connsiteX22" fmla="*/ 0 w 335135"/>
                  <a:gd name="connsiteY22" fmla="*/ 996330 h 996329"/>
                  <a:gd name="connsiteX23" fmla="*/ 302526 w 335135"/>
                  <a:gd name="connsiteY23" fmla="*/ 996330 h 996329"/>
                  <a:gd name="connsiteX24" fmla="*/ 295281 w 335135"/>
                  <a:gd name="connsiteY24" fmla="*/ 278970 h 99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35135" h="996329">
                    <a:moveTo>
                      <a:pt x="295281" y="278970"/>
                    </a:moveTo>
                    <a:lnTo>
                      <a:pt x="317017" y="206507"/>
                    </a:lnTo>
                    <a:lnTo>
                      <a:pt x="335136" y="204698"/>
                    </a:lnTo>
                    <a:lnTo>
                      <a:pt x="335136" y="0"/>
                    </a:lnTo>
                    <a:lnTo>
                      <a:pt x="253618" y="0"/>
                    </a:lnTo>
                    <a:lnTo>
                      <a:pt x="253618" y="226434"/>
                    </a:lnTo>
                    <a:lnTo>
                      <a:pt x="253618" y="268097"/>
                    </a:lnTo>
                    <a:lnTo>
                      <a:pt x="231883" y="268097"/>
                    </a:lnTo>
                    <a:lnTo>
                      <a:pt x="231883" y="219189"/>
                    </a:lnTo>
                    <a:lnTo>
                      <a:pt x="201082" y="219189"/>
                    </a:lnTo>
                    <a:lnTo>
                      <a:pt x="201082" y="271725"/>
                    </a:lnTo>
                    <a:lnTo>
                      <a:pt x="157610" y="271725"/>
                    </a:lnTo>
                    <a:lnTo>
                      <a:pt x="157610" y="213752"/>
                    </a:lnTo>
                    <a:lnTo>
                      <a:pt x="126809" y="213752"/>
                    </a:lnTo>
                    <a:lnTo>
                      <a:pt x="126809" y="273534"/>
                    </a:lnTo>
                    <a:lnTo>
                      <a:pt x="106882" y="273534"/>
                    </a:lnTo>
                    <a:lnTo>
                      <a:pt x="106882" y="219189"/>
                    </a:lnTo>
                    <a:lnTo>
                      <a:pt x="67027" y="219189"/>
                    </a:lnTo>
                    <a:lnTo>
                      <a:pt x="67027" y="277162"/>
                    </a:lnTo>
                    <a:lnTo>
                      <a:pt x="34418" y="277162"/>
                    </a:lnTo>
                    <a:lnTo>
                      <a:pt x="34418" y="215572"/>
                    </a:lnTo>
                    <a:lnTo>
                      <a:pt x="0" y="215572"/>
                    </a:lnTo>
                    <a:lnTo>
                      <a:pt x="0" y="996330"/>
                    </a:lnTo>
                    <a:lnTo>
                      <a:pt x="302526" y="996330"/>
                    </a:lnTo>
                    <a:cubicBezTo>
                      <a:pt x="302526" y="996330"/>
                      <a:pt x="298000" y="281689"/>
                      <a:pt x="295281" y="278970"/>
                    </a:cubicBezTo>
                    <a:close/>
                  </a:path>
                </a:pathLst>
              </a:custGeom>
              <a:solidFill>
                <a:srgbClr val="FFBD55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A048734-71E7-0273-0EC2-402BE5BBC8F8}"/>
                  </a:ext>
                </a:extLst>
              </p:cNvPr>
              <p:cNvSpPr/>
              <p:nvPr/>
            </p:nvSpPr>
            <p:spPr>
              <a:xfrm flipH="1">
                <a:off x="8789574" y="4088335"/>
                <a:ext cx="196838" cy="952148"/>
              </a:xfrm>
              <a:custGeom>
                <a:avLst/>
                <a:gdLst>
                  <a:gd name="connsiteX0" fmla="*/ 35706 w 118795"/>
                  <a:gd name="connsiteY0" fmla="*/ 14148 h 846130"/>
                  <a:gd name="connsiteX1" fmla="*/ 30470 w 118795"/>
                  <a:gd name="connsiteY1" fmla="*/ 282965 h 846130"/>
                  <a:gd name="connsiteX2" fmla="*/ 16511 w 118795"/>
                  <a:gd name="connsiteY2" fmla="*/ 237579 h 846130"/>
                  <a:gd name="connsiteX3" fmla="*/ 24076 w 118795"/>
                  <a:gd name="connsiteY3" fmla="*/ 16062 h 846130"/>
                  <a:gd name="connsiteX4" fmla="*/ 16854 w 118795"/>
                  <a:gd name="connsiteY4" fmla="*/ 18473 h 846130"/>
                  <a:gd name="connsiteX5" fmla="*/ 14443 w 118795"/>
                  <a:gd name="connsiteY5" fmla="*/ 65833 h 846130"/>
                  <a:gd name="connsiteX6" fmla="*/ 6418 w 118795"/>
                  <a:gd name="connsiteY6" fmla="*/ 59415 h 846130"/>
                  <a:gd name="connsiteX7" fmla="*/ 8829 w 118795"/>
                  <a:gd name="connsiteY7" fmla="*/ 17670 h 846130"/>
                  <a:gd name="connsiteX8" fmla="*/ 2411 w 118795"/>
                  <a:gd name="connsiteY8" fmla="*/ 13651 h 846130"/>
                  <a:gd name="connsiteX9" fmla="*/ 0 w 118795"/>
                  <a:gd name="connsiteY9" fmla="*/ 63422 h 846130"/>
                  <a:gd name="connsiteX10" fmla="*/ 12847 w 118795"/>
                  <a:gd name="connsiteY10" fmla="*/ 74662 h 846130"/>
                  <a:gd name="connsiteX11" fmla="*/ 9632 w 118795"/>
                  <a:gd name="connsiteY11" fmla="*/ 166983 h 846130"/>
                  <a:gd name="connsiteX12" fmla="*/ 5614 w 118795"/>
                  <a:gd name="connsiteY12" fmla="*/ 237626 h 846130"/>
                  <a:gd name="connsiteX13" fmla="*/ 14443 w 118795"/>
                  <a:gd name="connsiteY13" fmla="*/ 289005 h 846130"/>
                  <a:gd name="connsiteX14" fmla="*/ 28898 w 118795"/>
                  <a:gd name="connsiteY14" fmla="*/ 297030 h 846130"/>
                  <a:gd name="connsiteX15" fmla="*/ 4019 w 118795"/>
                  <a:gd name="connsiteY15" fmla="*/ 846130 h 846130"/>
                  <a:gd name="connsiteX16" fmla="*/ 29702 w 118795"/>
                  <a:gd name="connsiteY16" fmla="*/ 845327 h 846130"/>
                  <a:gd name="connsiteX17" fmla="*/ 36923 w 118795"/>
                  <a:gd name="connsiteY17" fmla="*/ 595656 h 846130"/>
                  <a:gd name="connsiteX18" fmla="*/ 69036 w 118795"/>
                  <a:gd name="connsiteY18" fmla="*/ 576391 h 846130"/>
                  <a:gd name="connsiteX19" fmla="*/ 85891 w 118795"/>
                  <a:gd name="connsiteY19" fmla="*/ 500121 h 846130"/>
                  <a:gd name="connsiteX20" fmla="*/ 62607 w 118795"/>
                  <a:gd name="connsiteY20" fmla="*/ 568354 h 846130"/>
                  <a:gd name="connsiteX21" fmla="*/ 39323 w 118795"/>
                  <a:gd name="connsiteY21" fmla="*/ 577183 h 846130"/>
                  <a:gd name="connsiteX22" fmla="*/ 49759 w 118795"/>
                  <a:gd name="connsiteY22" fmla="*/ 213527 h 846130"/>
                  <a:gd name="connsiteX23" fmla="*/ 72239 w 118795"/>
                  <a:gd name="connsiteY23" fmla="*/ 190243 h 846130"/>
                  <a:gd name="connsiteX24" fmla="*/ 88290 w 118795"/>
                  <a:gd name="connsiteY24" fmla="*/ 156523 h 846130"/>
                  <a:gd name="connsiteX25" fmla="*/ 84271 w 118795"/>
                  <a:gd name="connsiteY25" fmla="*/ 154111 h 846130"/>
                  <a:gd name="connsiteX26" fmla="*/ 77853 w 118795"/>
                  <a:gd name="connsiteY26" fmla="*/ 167763 h 846130"/>
                  <a:gd name="connsiteX27" fmla="*/ 80265 w 118795"/>
                  <a:gd name="connsiteY27" fmla="*/ 124410 h 846130"/>
                  <a:gd name="connsiteX28" fmla="*/ 106752 w 118795"/>
                  <a:gd name="connsiteY28" fmla="*/ 105144 h 846130"/>
                  <a:gd name="connsiteX29" fmla="*/ 118796 w 118795"/>
                  <a:gd name="connsiteY29" fmla="*/ 73835 h 846130"/>
                  <a:gd name="connsiteX30" fmla="*/ 110770 w 118795"/>
                  <a:gd name="connsiteY30" fmla="*/ 74638 h 846130"/>
                  <a:gd name="connsiteX31" fmla="*/ 101137 w 118795"/>
                  <a:gd name="connsiteY31" fmla="*/ 100322 h 846130"/>
                  <a:gd name="connsiteX32" fmla="*/ 81872 w 118795"/>
                  <a:gd name="connsiteY32" fmla="*/ 113973 h 846130"/>
                  <a:gd name="connsiteX33" fmla="*/ 85891 w 118795"/>
                  <a:gd name="connsiteY33" fmla="*/ 78645 h 846130"/>
                  <a:gd name="connsiteX34" fmla="*/ 97934 w 118795"/>
                  <a:gd name="connsiteY34" fmla="*/ 69816 h 846130"/>
                  <a:gd name="connsiteX35" fmla="*/ 97131 w 118795"/>
                  <a:gd name="connsiteY35" fmla="*/ 33697 h 846130"/>
                  <a:gd name="connsiteX36" fmla="*/ 92309 w 118795"/>
                  <a:gd name="connsiteY36" fmla="*/ 32089 h 846130"/>
                  <a:gd name="connsiteX37" fmla="*/ 93112 w 118795"/>
                  <a:gd name="connsiteY37" fmla="*/ 64202 h 846130"/>
                  <a:gd name="connsiteX38" fmla="*/ 86694 w 118795"/>
                  <a:gd name="connsiteY38" fmla="*/ 68221 h 846130"/>
                  <a:gd name="connsiteX39" fmla="*/ 85087 w 118795"/>
                  <a:gd name="connsiteY39" fmla="*/ 31297 h 846130"/>
                  <a:gd name="connsiteX40" fmla="*/ 80265 w 118795"/>
                  <a:gd name="connsiteY40" fmla="*/ 28082 h 846130"/>
                  <a:gd name="connsiteX41" fmla="*/ 71435 w 118795"/>
                  <a:gd name="connsiteY41" fmla="*/ 174192 h 846130"/>
                  <a:gd name="connsiteX42" fmla="*/ 66613 w 118795"/>
                  <a:gd name="connsiteY42" fmla="*/ 184629 h 846130"/>
                  <a:gd name="connsiteX43" fmla="*/ 50563 w 118795"/>
                  <a:gd name="connsiteY43" fmla="*/ 198280 h 846130"/>
                  <a:gd name="connsiteX44" fmla="*/ 50563 w 118795"/>
                  <a:gd name="connsiteY44" fmla="*/ 138877 h 846130"/>
                  <a:gd name="connsiteX45" fmla="*/ 47348 w 118795"/>
                  <a:gd name="connsiteY45" fmla="*/ 48163 h 846130"/>
                  <a:gd name="connsiteX46" fmla="*/ 67417 w 118795"/>
                  <a:gd name="connsiteY46" fmla="*/ 31309 h 846130"/>
                  <a:gd name="connsiteX47" fmla="*/ 68221 w 118795"/>
                  <a:gd name="connsiteY47" fmla="*/ 0 h 846130"/>
                  <a:gd name="connsiteX48" fmla="*/ 59392 w 118795"/>
                  <a:gd name="connsiteY48" fmla="*/ 804 h 846130"/>
                  <a:gd name="connsiteX49" fmla="*/ 61803 w 118795"/>
                  <a:gd name="connsiteY49" fmla="*/ 26487 h 846130"/>
                  <a:gd name="connsiteX50" fmla="*/ 47348 w 118795"/>
                  <a:gd name="connsiteY50" fmla="*/ 37727 h 846130"/>
                  <a:gd name="connsiteX51" fmla="*/ 48151 w 118795"/>
                  <a:gd name="connsiteY51" fmla="*/ 5614 h 846130"/>
                  <a:gd name="connsiteX52" fmla="*/ 35706 w 118795"/>
                  <a:gd name="connsiteY52" fmla="*/ 14148 h 84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18795" h="846130">
                    <a:moveTo>
                      <a:pt x="35706" y="14148"/>
                    </a:moveTo>
                    <a:lnTo>
                      <a:pt x="30470" y="282965"/>
                    </a:lnTo>
                    <a:lnTo>
                      <a:pt x="16511" y="237579"/>
                    </a:lnTo>
                    <a:lnTo>
                      <a:pt x="24076" y="16062"/>
                    </a:lnTo>
                    <a:lnTo>
                      <a:pt x="16854" y="18473"/>
                    </a:lnTo>
                    <a:lnTo>
                      <a:pt x="14443" y="65833"/>
                    </a:lnTo>
                    <a:lnTo>
                      <a:pt x="6418" y="59415"/>
                    </a:lnTo>
                    <a:lnTo>
                      <a:pt x="8829" y="17670"/>
                    </a:lnTo>
                    <a:cubicBezTo>
                      <a:pt x="-1608" y="16866"/>
                      <a:pt x="2411" y="13651"/>
                      <a:pt x="2411" y="13651"/>
                    </a:cubicBezTo>
                    <a:lnTo>
                      <a:pt x="0" y="63422"/>
                    </a:lnTo>
                    <a:lnTo>
                      <a:pt x="12847" y="74662"/>
                    </a:lnTo>
                    <a:lnTo>
                      <a:pt x="9632" y="166983"/>
                    </a:lnTo>
                    <a:lnTo>
                      <a:pt x="5614" y="237626"/>
                    </a:lnTo>
                    <a:lnTo>
                      <a:pt x="14443" y="289005"/>
                    </a:lnTo>
                    <a:lnTo>
                      <a:pt x="28898" y="297030"/>
                    </a:lnTo>
                    <a:lnTo>
                      <a:pt x="4019" y="846130"/>
                    </a:lnTo>
                    <a:lnTo>
                      <a:pt x="29702" y="845327"/>
                    </a:lnTo>
                    <a:lnTo>
                      <a:pt x="36923" y="595656"/>
                    </a:lnTo>
                    <a:lnTo>
                      <a:pt x="69036" y="576391"/>
                    </a:lnTo>
                    <a:lnTo>
                      <a:pt x="85891" y="500121"/>
                    </a:lnTo>
                    <a:lnTo>
                      <a:pt x="62607" y="568354"/>
                    </a:lnTo>
                    <a:lnTo>
                      <a:pt x="39323" y="577183"/>
                    </a:lnTo>
                    <a:lnTo>
                      <a:pt x="49759" y="213527"/>
                    </a:lnTo>
                    <a:lnTo>
                      <a:pt x="72239" y="190243"/>
                    </a:lnTo>
                    <a:lnTo>
                      <a:pt x="88290" y="156523"/>
                    </a:lnTo>
                    <a:lnTo>
                      <a:pt x="84271" y="154111"/>
                    </a:lnTo>
                    <a:lnTo>
                      <a:pt x="77853" y="167763"/>
                    </a:lnTo>
                    <a:lnTo>
                      <a:pt x="80265" y="124410"/>
                    </a:lnTo>
                    <a:lnTo>
                      <a:pt x="106752" y="105144"/>
                    </a:lnTo>
                    <a:lnTo>
                      <a:pt x="118796" y="73835"/>
                    </a:lnTo>
                    <a:lnTo>
                      <a:pt x="110770" y="74638"/>
                    </a:lnTo>
                    <a:lnTo>
                      <a:pt x="101137" y="100322"/>
                    </a:lnTo>
                    <a:lnTo>
                      <a:pt x="81872" y="113973"/>
                    </a:lnTo>
                    <a:lnTo>
                      <a:pt x="85891" y="78645"/>
                    </a:lnTo>
                    <a:lnTo>
                      <a:pt x="97934" y="69816"/>
                    </a:lnTo>
                    <a:lnTo>
                      <a:pt x="97131" y="33697"/>
                    </a:lnTo>
                    <a:lnTo>
                      <a:pt x="92309" y="32089"/>
                    </a:lnTo>
                    <a:lnTo>
                      <a:pt x="93112" y="64202"/>
                    </a:lnTo>
                    <a:lnTo>
                      <a:pt x="86694" y="68221"/>
                    </a:lnTo>
                    <a:lnTo>
                      <a:pt x="85087" y="31297"/>
                    </a:lnTo>
                    <a:cubicBezTo>
                      <a:pt x="81068" y="31297"/>
                      <a:pt x="80265" y="28082"/>
                      <a:pt x="80265" y="28082"/>
                    </a:cubicBezTo>
                    <a:lnTo>
                      <a:pt x="71435" y="174192"/>
                    </a:lnTo>
                    <a:lnTo>
                      <a:pt x="66613" y="184629"/>
                    </a:lnTo>
                    <a:lnTo>
                      <a:pt x="50563" y="198280"/>
                    </a:lnTo>
                    <a:lnTo>
                      <a:pt x="50563" y="138877"/>
                    </a:lnTo>
                    <a:lnTo>
                      <a:pt x="47348" y="48163"/>
                    </a:lnTo>
                    <a:lnTo>
                      <a:pt x="67417" y="31309"/>
                    </a:lnTo>
                    <a:lnTo>
                      <a:pt x="68221" y="0"/>
                    </a:lnTo>
                    <a:lnTo>
                      <a:pt x="59392" y="804"/>
                    </a:lnTo>
                    <a:lnTo>
                      <a:pt x="61803" y="26487"/>
                    </a:lnTo>
                    <a:lnTo>
                      <a:pt x="47348" y="37727"/>
                    </a:lnTo>
                    <a:lnTo>
                      <a:pt x="48151" y="5614"/>
                    </a:lnTo>
                    <a:lnTo>
                      <a:pt x="35706" y="1414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E46CD33-6DD3-A236-24E4-F277D90AB687}"/>
                  </a:ext>
                </a:extLst>
              </p:cNvPr>
              <p:cNvSpPr/>
              <p:nvPr/>
            </p:nvSpPr>
            <p:spPr>
              <a:xfrm flipH="1">
                <a:off x="8987786" y="4140751"/>
                <a:ext cx="247403" cy="898814"/>
              </a:xfrm>
              <a:custGeom>
                <a:avLst/>
                <a:gdLst>
                  <a:gd name="connsiteX0" fmla="*/ 15259 w 149312"/>
                  <a:gd name="connsiteY0" fmla="*/ 16051 h 798735"/>
                  <a:gd name="connsiteX1" fmla="*/ 20873 w 149312"/>
                  <a:gd name="connsiteY1" fmla="*/ 32905 h 798735"/>
                  <a:gd name="connsiteX2" fmla="*/ 31309 w 149312"/>
                  <a:gd name="connsiteY2" fmla="*/ 36923 h 798735"/>
                  <a:gd name="connsiteX3" fmla="*/ 36923 w 149312"/>
                  <a:gd name="connsiteY3" fmla="*/ 91517 h 798735"/>
                  <a:gd name="connsiteX4" fmla="*/ 53778 w 149312"/>
                  <a:gd name="connsiteY4" fmla="*/ 109175 h 798735"/>
                  <a:gd name="connsiteX5" fmla="*/ 54581 w 149312"/>
                  <a:gd name="connsiteY5" fmla="*/ 162161 h 798735"/>
                  <a:gd name="connsiteX6" fmla="*/ 84283 w 149312"/>
                  <a:gd name="connsiteY6" fmla="*/ 271335 h 798735"/>
                  <a:gd name="connsiteX7" fmla="*/ 72239 w 149312"/>
                  <a:gd name="connsiteY7" fmla="*/ 268924 h 798735"/>
                  <a:gd name="connsiteX8" fmla="*/ 41757 w 149312"/>
                  <a:gd name="connsiteY8" fmla="*/ 223964 h 798735"/>
                  <a:gd name="connsiteX9" fmla="*/ 44169 w 149312"/>
                  <a:gd name="connsiteY9" fmla="*/ 204698 h 798735"/>
                  <a:gd name="connsiteX10" fmla="*/ 50587 w 149312"/>
                  <a:gd name="connsiteY10" fmla="*/ 190243 h 798735"/>
                  <a:gd name="connsiteX11" fmla="*/ 48175 w 149312"/>
                  <a:gd name="connsiteY11" fmla="*/ 159738 h 798735"/>
                  <a:gd name="connsiteX12" fmla="*/ 47372 w 149312"/>
                  <a:gd name="connsiteY12" fmla="*/ 185421 h 798735"/>
                  <a:gd name="connsiteX13" fmla="*/ 40150 w 149312"/>
                  <a:gd name="connsiteY13" fmla="*/ 197465 h 798735"/>
                  <a:gd name="connsiteX14" fmla="*/ 38543 w 149312"/>
                  <a:gd name="connsiteY14" fmla="*/ 164548 h 798735"/>
                  <a:gd name="connsiteX15" fmla="*/ 33720 w 149312"/>
                  <a:gd name="connsiteY15" fmla="*/ 153308 h 798735"/>
                  <a:gd name="connsiteX16" fmla="*/ 36935 w 149312"/>
                  <a:gd name="connsiteY16" fmla="*/ 216730 h 798735"/>
                  <a:gd name="connsiteX17" fmla="*/ 26499 w 149312"/>
                  <a:gd name="connsiteY17" fmla="*/ 206294 h 798735"/>
                  <a:gd name="connsiteX18" fmla="*/ 19277 w 149312"/>
                  <a:gd name="connsiteY18" fmla="*/ 143675 h 798735"/>
                  <a:gd name="connsiteX19" fmla="*/ 12859 w 149312"/>
                  <a:gd name="connsiteY19" fmla="*/ 138853 h 798735"/>
                  <a:gd name="connsiteX20" fmla="*/ 19277 w 149312"/>
                  <a:gd name="connsiteY20" fmla="*/ 180599 h 798735"/>
                  <a:gd name="connsiteX21" fmla="*/ 5626 w 149312"/>
                  <a:gd name="connsiteY21" fmla="*/ 166144 h 798735"/>
                  <a:gd name="connsiteX22" fmla="*/ 804 w 149312"/>
                  <a:gd name="connsiteY22" fmla="*/ 136442 h 798735"/>
                  <a:gd name="connsiteX23" fmla="*/ 0 w 149312"/>
                  <a:gd name="connsiteY23" fmla="*/ 166144 h 798735"/>
                  <a:gd name="connsiteX24" fmla="*/ 18461 w 149312"/>
                  <a:gd name="connsiteY24" fmla="*/ 190231 h 798735"/>
                  <a:gd name="connsiteX25" fmla="*/ 24076 w 149312"/>
                  <a:gd name="connsiteY25" fmla="*/ 214319 h 798735"/>
                  <a:gd name="connsiteX26" fmla="*/ 70644 w 149312"/>
                  <a:gd name="connsiteY26" fmla="*/ 278545 h 798735"/>
                  <a:gd name="connsiteX27" fmla="*/ 91516 w 149312"/>
                  <a:gd name="connsiteY27" fmla="*/ 288982 h 798735"/>
                  <a:gd name="connsiteX28" fmla="*/ 130047 w 149312"/>
                  <a:gd name="connsiteY28" fmla="*/ 454357 h 798735"/>
                  <a:gd name="connsiteX29" fmla="*/ 126029 w 149312"/>
                  <a:gd name="connsiteY29" fmla="*/ 529019 h 798735"/>
                  <a:gd name="connsiteX30" fmla="*/ 109175 w 149312"/>
                  <a:gd name="connsiteY30" fmla="*/ 475230 h 798735"/>
                  <a:gd name="connsiteX31" fmla="*/ 113997 w 149312"/>
                  <a:gd name="connsiteY31" fmla="*/ 516976 h 798735"/>
                  <a:gd name="connsiteX32" fmla="*/ 124433 w 149312"/>
                  <a:gd name="connsiteY32" fmla="*/ 542659 h 798735"/>
                  <a:gd name="connsiteX33" fmla="*/ 122022 w 149312"/>
                  <a:gd name="connsiteY33" fmla="*/ 581993 h 798735"/>
                  <a:gd name="connsiteX34" fmla="*/ 128440 w 149312"/>
                  <a:gd name="connsiteY34" fmla="*/ 624543 h 798735"/>
                  <a:gd name="connsiteX35" fmla="*/ 105156 w 149312"/>
                  <a:gd name="connsiteY35" fmla="*/ 792318 h 798735"/>
                  <a:gd name="connsiteX36" fmla="*/ 138073 w 149312"/>
                  <a:gd name="connsiteY36" fmla="*/ 798735 h 798735"/>
                  <a:gd name="connsiteX37" fmla="*/ 149313 w 149312"/>
                  <a:gd name="connsiteY37" fmla="*/ 656644 h 798735"/>
                  <a:gd name="connsiteX38" fmla="*/ 143699 w 149312"/>
                  <a:gd name="connsiteY38" fmla="*/ 559513 h 798735"/>
                  <a:gd name="connsiteX39" fmla="*/ 149313 w 149312"/>
                  <a:gd name="connsiteY39" fmla="*/ 450339 h 798735"/>
                  <a:gd name="connsiteX40" fmla="*/ 116396 w 149312"/>
                  <a:gd name="connsiteY40" fmla="*/ 336341 h 798735"/>
                  <a:gd name="connsiteX41" fmla="*/ 124421 w 149312"/>
                  <a:gd name="connsiteY41" fmla="*/ 329923 h 798735"/>
                  <a:gd name="connsiteX42" fmla="*/ 127636 w 149312"/>
                  <a:gd name="connsiteY42" fmla="*/ 241622 h 798735"/>
                  <a:gd name="connsiteX43" fmla="*/ 122814 w 149312"/>
                  <a:gd name="connsiteY43" fmla="*/ 280152 h 798735"/>
                  <a:gd name="connsiteX44" fmla="*/ 118796 w 149312"/>
                  <a:gd name="connsiteY44" fmla="*/ 277741 h 798735"/>
                  <a:gd name="connsiteX45" fmla="*/ 113181 w 149312"/>
                  <a:gd name="connsiteY45" fmla="*/ 239211 h 798735"/>
                  <a:gd name="connsiteX46" fmla="*/ 109163 w 149312"/>
                  <a:gd name="connsiteY46" fmla="*/ 240818 h 798735"/>
                  <a:gd name="connsiteX47" fmla="*/ 114777 w 149312"/>
                  <a:gd name="connsiteY47" fmla="*/ 284975 h 798735"/>
                  <a:gd name="connsiteX48" fmla="*/ 122802 w 149312"/>
                  <a:gd name="connsiteY48" fmla="*/ 288190 h 798735"/>
                  <a:gd name="connsiteX49" fmla="*/ 119587 w 149312"/>
                  <a:gd name="connsiteY49" fmla="*/ 325917 h 798735"/>
                  <a:gd name="connsiteX50" fmla="*/ 113169 w 149312"/>
                  <a:gd name="connsiteY50" fmla="*/ 329935 h 798735"/>
                  <a:gd name="connsiteX51" fmla="*/ 68209 w 149312"/>
                  <a:gd name="connsiteY51" fmla="*/ 160553 h 798735"/>
                  <a:gd name="connsiteX52" fmla="*/ 68209 w 149312"/>
                  <a:gd name="connsiteY52" fmla="*/ 147706 h 798735"/>
                  <a:gd name="connsiteX53" fmla="*/ 77842 w 149312"/>
                  <a:gd name="connsiteY53" fmla="*/ 145294 h 798735"/>
                  <a:gd name="connsiteX54" fmla="*/ 95500 w 149312"/>
                  <a:gd name="connsiteY54" fmla="*/ 65018 h 798735"/>
                  <a:gd name="connsiteX55" fmla="*/ 89082 w 149312"/>
                  <a:gd name="connsiteY55" fmla="*/ 58600 h 798735"/>
                  <a:gd name="connsiteX56" fmla="*/ 80253 w 149312"/>
                  <a:gd name="connsiteY56" fmla="*/ 98738 h 798735"/>
                  <a:gd name="connsiteX57" fmla="*/ 81057 w 149312"/>
                  <a:gd name="connsiteY57" fmla="*/ 804 h 798735"/>
                  <a:gd name="connsiteX58" fmla="*/ 71424 w 149312"/>
                  <a:gd name="connsiteY58" fmla="*/ 0 h 798735"/>
                  <a:gd name="connsiteX59" fmla="*/ 77038 w 149312"/>
                  <a:gd name="connsiteY59" fmla="*/ 115604 h 798735"/>
                  <a:gd name="connsiteX60" fmla="*/ 74627 w 149312"/>
                  <a:gd name="connsiteY60" fmla="*/ 138085 h 798735"/>
                  <a:gd name="connsiteX61" fmla="*/ 64191 w 149312"/>
                  <a:gd name="connsiteY61" fmla="*/ 139692 h 798735"/>
                  <a:gd name="connsiteX62" fmla="*/ 60172 w 149312"/>
                  <a:gd name="connsiteY62" fmla="*/ 3215 h 798735"/>
                  <a:gd name="connsiteX63" fmla="*/ 51343 w 149312"/>
                  <a:gd name="connsiteY63" fmla="*/ 4019 h 798735"/>
                  <a:gd name="connsiteX64" fmla="*/ 52950 w 149312"/>
                  <a:gd name="connsiteY64" fmla="*/ 96339 h 798735"/>
                  <a:gd name="connsiteX65" fmla="*/ 43317 w 149312"/>
                  <a:gd name="connsiteY65" fmla="*/ 85099 h 798735"/>
                  <a:gd name="connsiteX66" fmla="*/ 39299 w 149312"/>
                  <a:gd name="connsiteY66" fmla="*/ 35328 h 798735"/>
                  <a:gd name="connsiteX67" fmla="*/ 24844 w 149312"/>
                  <a:gd name="connsiteY67" fmla="*/ 22480 h 798735"/>
                  <a:gd name="connsiteX68" fmla="*/ 25648 w 149312"/>
                  <a:gd name="connsiteY68" fmla="*/ 12044 h 798735"/>
                  <a:gd name="connsiteX69" fmla="*/ 15259 w 149312"/>
                  <a:gd name="connsiteY69" fmla="*/ 16051 h 79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49312" h="798735">
                    <a:moveTo>
                      <a:pt x="15259" y="16051"/>
                    </a:moveTo>
                    <a:lnTo>
                      <a:pt x="20873" y="32905"/>
                    </a:lnTo>
                    <a:lnTo>
                      <a:pt x="31309" y="36923"/>
                    </a:lnTo>
                    <a:lnTo>
                      <a:pt x="36923" y="91517"/>
                    </a:lnTo>
                    <a:lnTo>
                      <a:pt x="53778" y="109175"/>
                    </a:lnTo>
                    <a:lnTo>
                      <a:pt x="54581" y="162161"/>
                    </a:lnTo>
                    <a:lnTo>
                      <a:pt x="84283" y="271335"/>
                    </a:lnTo>
                    <a:lnTo>
                      <a:pt x="72239" y="268924"/>
                    </a:lnTo>
                    <a:lnTo>
                      <a:pt x="41757" y="223964"/>
                    </a:lnTo>
                    <a:lnTo>
                      <a:pt x="44169" y="204698"/>
                    </a:lnTo>
                    <a:lnTo>
                      <a:pt x="50587" y="190243"/>
                    </a:lnTo>
                    <a:lnTo>
                      <a:pt x="48175" y="159738"/>
                    </a:lnTo>
                    <a:lnTo>
                      <a:pt x="47372" y="185421"/>
                    </a:lnTo>
                    <a:lnTo>
                      <a:pt x="40150" y="197465"/>
                    </a:lnTo>
                    <a:lnTo>
                      <a:pt x="38543" y="164548"/>
                    </a:lnTo>
                    <a:lnTo>
                      <a:pt x="33720" y="153308"/>
                    </a:lnTo>
                    <a:lnTo>
                      <a:pt x="36935" y="216730"/>
                    </a:lnTo>
                    <a:lnTo>
                      <a:pt x="26499" y="206294"/>
                    </a:lnTo>
                    <a:lnTo>
                      <a:pt x="19277" y="143675"/>
                    </a:lnTo>
                    <a:lnTo>
                      <a:pt x="12859" y="138853"/>
                    </a:lnTo>
                    <a:lnTo>
                      <a:pt x="19277" y="180599"/>
                    </a:lnTo>
                    <a:lnTo>
                      <a:pt x="5626" y="166144"/>
                    </a:lnTo>
                    <a:lnTo>
                      <a:pt x="804" y="136442"/>
                    </a:lnTo>
                    <a:lnTo>
                      <a:pt x="0" y="166144"/>
                    </a:lnTo>
                    <a:lnTo>
                      <a:pt x="18461" y="190231"/>
                    </a:lnTo>
                    <a:lnTo>
                      <a:pt x="24076" y="214319"/>
                    </a:lnTo>
                    <a:lnTo>
                      <a:pt x="70644" y="278545"/>
                    </a:lnTo>
                    <a:lnTo>
                      <a:pt x="91516" y="288982"/>
                    </a:lnTo>
                    <a:lnTo>
                      <a:pt x="130047" y="454357"/>
                    </a:lnTo>
                    <a:lnTo>
                      <a:pt x="126029" y="529019"/>
                    </a:lnTo>
                    <a:lnTo>
                      <a:pt x="109175" y="475230"/>
                    </a:lnTo>
                    <a:lnTo>
                      <a:pt x="113997" y="516976"/>
                    </a:lnTo>
                    <a:lnTo>
                      <a:pt x="124433" y="542659"/>
                    </a:lnTo>
                    <a:lnTo>
                      <a:pt x="122022" y="581993"/>
                    </a:lnTo>
                    <a:lnTo>
                      <a:pt x="128440" y="624543"/>
                    </a:lnTo>
                    <a:lnTo>
                      <a:pt x="105156" y="792318"/>
                    </a:lnTo>
                    <a:lnTo>
                      <a:pt x="138073" y="798735"/>
                    </a:lnTo>
                    <a:lnTo>
                      <a:pt x="149313" y="656644"/>
                    </a:lnTo>
                    <a:lnTo>
                      <a:pt x="143699" y="559513"/>
                    </a:lnTo>
                    <a:lnTo>
                      <a:pt x="149313" y="450339"/>
                    </a:lnTo>
                    <a:lnTo>
                      <a:pt x="116396" y="336341"/>
                    </a:lnTo>
                    <a:lnTo>
                      <a:pt x="124421" y="329923"/>
                    </a:lnTo>
                    <a:lnTo>
                      <a:pt x="127636" y="241622"/>
                    </a:lnTo>
                    <a:lnTo>
                      <a:pt x="122814" y="280152"/>
                    </a:lnTo>
                    <a:lnTo>
                      <a:pt x="118796" y="277741"/>
                    </a:lnTo>
                    <a:lnTo>
                      <a:pt x="113181" y="239211"/>
                    </a:lnTo>
                    <a:lnTo>
                      <a:pt x="109163" y="240818"/>
                    </a:lnTo>
                    <a:lnTo>
                      <a:pt x="114777" y="284975"/>
                    </a:lnTo>
                    <a:cubicBezTo>
                      <a:pt x="122802" y="288190"/>
                      <a:pt x="122802" y="288190"/>
                      <a:pt x="122802" y="288190"/>
                    </a:cubicBezTo>
                    <a:lnTo>
                      <a:pt x="119587" y="325917"/>
                    </a:lnTo>
                    <a:lnTo>
                      <a:pt x="113169" y="329935"/>
                    </a:lnTo>
                    <a:lnTo>
                      <a:pt x="68209" y="160553"/>
                    </a:lnTo>
                    <a:lnTo>
                      <a:pt x="68209" y="147706"/>
                    </a:lnTo>
                    <a:lnTo>
                      <a:pt x="77842" y="145294"/>
                    </a:lnTo>
                    <a:lnTo>
                      <a:pt x="95500" y="65018"/>
                    </a:lnTo>
                    <a:lnTo>
                      <a:pt x="89082" y="58600"/>
                    </a:lnTo>
                    <a:lnTo>
                      <a:pt x="80253" y="98738"/>
                    </a:lnTo>
                    <a:lnTo>
                      <a:pt x="81057" y="804"/>
                    </a:lnTo>
                    <a:lnTo>
                      <a:pt x="71424" y="0"/>
                    </a:lnTo>
                    <a:lnTo>
                      <a:pt x="77038" y="115604"/>
                    </a:lnTo>
                    <a:lnTo>
                      <a:pt x="74627" y="138085"/>
                    </a:lnTo>
                    <a:lnTo>
                      <a:pt x="64191" y="139692"/>
                    </a:lnTo>
                    <a:lnTo>
                      <a:pt x="60172" y="3215"/>
                    </a:lnTo>
                    <a:lnTo>
                      <a:pt x="51343" y="4019"/>
                    </a:lnTo>
                    <a:lnTo>
                      <a:pt x="52950" y="96339"/>
                    </a:lnTo>
                    <a:lnTo>
                      <a:pt x="43317" y="85099"/>
                    </a:lnTo>
                    <a:lnTo>
                      <a:pt x="39299" y="35328"/>
                    </a:lnTo>
                    <a:lnTo>
                      <a:pt x="24844" y="22480"/>
                    </a:lnTo>
                    <a:lnTo>
                      <a:pt x="25648" y="12044"/>
                    </a:lnTo>
                    <a:lnTo>
                      <a:pt x="15259" y="16051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8C19E0BF-C653-71D9-F1C6-FF41DE2DE4F9}"/>
                  </a:ext>
                </a:extLst>
              </p:cNvPr>
              <p:cNvSpPr/>
              <p:nvPr/>
            </p:nvSpPr>
            <p:spPr>
              <a:xfrm flipH="1">
                <a:off x="8675205" y="3902192"/>
                <a:ext cx="664287" cy="452745"/>
              </a:xfrm>
              <a:custGeom>
                <a:avLst/>
                <a:gdLst>
                  <a:gd name="connsiteX0" fmla="*/ 34323 w 400909"/>
                  <a:gd name="connsiteY0" fmla="*/ 289885 h 402334"/>
                  <a:gd name="connsiteX1" fmla="*/ 68646 w 400909"/>
                  <a:gd name="connsiteY1" fmla="*/ 312377 h 402334"/>
                  <a:gd name="connsiteX2" fmla="*/ 102969 w 400909"/>
                  <a:gd name="connsiteY2" fmla="*/ 317117 h 402334"/>
                  <a:gd name="connsiteX3" fmla="*/ 120722 w 400909"/>
                  <a:gd name="connsiteY3" fmla="*/ 402334 h 402334"/>
                  <a:gd name="connsiteX4" fmla="*/ 105333 w 400909"/>
                  <a:gd name="connsiteY4" fmla="*/ 388127 h 402334"/>
                  <a:gd name="connsiteX5" fmla="*/ 66282 w 400909"/>
                  <a:gd name="connsiteY5" fmla="*/ 389309 h 402334"/>
                  <a:gd name="connsiteX6" fmla="*/ 35505 w 400909"/>
                  <a:gd name="connsiteY6" fmla="*/ 381023 h 402334"/>
                  <a:gd name="connsiteX7" fmla="*/ 36687 w 400909"/>
                  <a:gd name="connsiteY7" fmla="*/ 351440 h 402334"/>
                  <a:gd name="connsiteX8" fmla="*/ 28402 w 400909"/>
                  <a:gd name="connsiteY8" fmla="*/ 301728 h 402334"/>
                  <a:gd name="connsiteX9" fmla="*/ 23674 w 400909"/>
                  <a:gd name="connsiteY9" fmla="*/ 300534 h 402334"/>
                  <a:gd name="connsiteX10" fmla="*/ 156227 w 400909"/>
                  <a:gd name="connsiteY10" fmla="*/ 230706 h 402334"/>
                  <a:gd name="connsiteX11" fmla="*/ 231965 w 400909"/>
                  <a:gd name="connsiteY11" fmla="*/ 263847 h 402334"/>
                  <a:gd name="connsiteX12" fmla="*/ 241432 w 400909"/>
                  <a:gd name="connsiteY12" fmla="*/ 301728 h 402334"/>
                  <a:gd name="connsiteX13" fmla="*/ 213030 w 400909"/>
                  <a:gd name="connsiteY13" fmla="*/ 321844 h 402334"/>
                  <a:gd name="connsiteX14" fmla="*/ 186992 w 400909"/>
                  <a:gd name="connsiteY14" fmla="*/ 306456 h 402334"/>
                  <a:gd name="connsiteX15" fmla="*/ 150305 w 400909"/>
                  <a:gd name="connsiteY15" fmla="*/ 308820 h 402334"/>
                  <a:gd name="connsiteX16" fmla="*/ 143202 w 400909"/>
                  <a:gd name="connsiteY16" fmla="*/ 278054 h 402334"/>
                  <a:gd name="connsiteX17" fmla="*/ 76931 w 400909"/>
                  <a:gd name="connsiteY17" fmla="*/ 261483 h 402334"/>
                  <a:gd name="connsiteX18" fmla="*/ 371953 w 400909"/>
                  <a:gd name="connsiteY18" fmla="*/ 143149 h 402334"/>
                  <a:gd name="connsiteX19" fmla="*/ 393759 w 400909"/>
                  <a:gd name="connsiteY19" fmla="*/ 155536 h 402334"/>
                  <a:gd name="connsiteX20" fmla="*/ 400165 w 400909"/>
                  <a:gd name="connsiteY20" fmla="*/ 179576 h 402334"/>
                  <a:gd name="connsiteX21" fmla="*/ 387779 w 400909"/>
                  <a:gd name="connsiteY21" fmla="*/ 201383 h 402334"/>
                  <a:gd name="connsiteX22" fmla="*/ 374416 w 400909"/>
                  <a:gd name="connsiteY22" fmla="*/ 199587 h 402334"/>
                  <a:gd name="connsiteX23" fmla="*/ 372571 w 400909"/>
                  <a:gd name="connsiteY23" fmla="*/ 197272 h 402334"/>
                  <a:gd name="connsiteX24" fmla="*/ 373997 w 400909"/>
                  <a:gd name="connsiteY24" fmla="*/ 201122 h 402334"/>
                  <a:gd name="connsiteX25" fmla="*/ 342038 w 400909"/>
                  <a:gd name="connsiteY25" fmla="*/ 247277 h 402334"/>
                  <a:gd name="connsiteX26" fmla="*/ 317182 w 400909"/>
                  <a:gd name="connsiteY26" fmla="*/ 253198 h 402334"/>
                  <a:gd name="connsiteX27" fmla="*/ 320728 w 400909"/>
                  <a:gd name="connsiteY27" fmla="*/ 208226 h 402334"/>
                  <a:gd name="connsiteX28" fmla="*/ 334935 w 400909"/>
                  <a:gd name="connsiteY28" fmla="*/ 167981 h 402334"/>
                  <a:gd name="connsiteX29" fmla="*/ 360670 w 400909"/>
                  <a:gd name="connsiteY29" fmla="*/ 169099 h 402334"/>
                  <a:gd name="connsiteX30" fmla="*/ 359566 w 400909"/>
                  <a:gd name="connsiteY30" fmla="*/ 164956 h 402334"/>
                  <a:gd name="connsiteX31" fmla="*/ 371953 w 400909"/>
                  <a:gd name="connsiteY31" fmla="*/ 143149 h 402334"/>
                  <a:gd name="connsiteX32" fmla="*/ 45339 w 400909"/>
                  <a:gd name="connsiteY32" fmla="*/ 82354 h 402334"/>
                  <a:gd name="connsiteX33" fmla="*/ 58706 w 400909"/>
                  <a:gd name="connsiteY33" fmla="*/ 84041 h 402334"/>
                  <a:gd name="connsiteX34" fmla="*/ 65065 w 400909"/>
                  <a:gd name="connsiteY34" fmla="*/ 108294 h 402334"/>
                  <a:gd name="connsiteX35" fmla="*/ 55444 w 400909"/>
                  <a:gd name="connsiteY35" fmla="*/ 121118 h 402334"/>
                  <a:gd name="connsiteX36" fmla="*/ 31191 w 400909"/>
                  <a:gd name="connsiteY36" fmla="*/ 127477 h 402334"/>
                  <a:gd name="connsiteX37" fmla="*/ 24832 w 400909"/>
                  <a:gd name="connsiteY37" fmla="*/ 103224 h 402334"/>
                  <a:gd name="connsiteX38" fmla="*/ 34453 w 400909"/>
                  <a:gd name="connsiteY38" fmla="*/ 90400 h 402334"/>
                  <a:gd name="connsiteX39" fmla="*/ 45339 w 400909"/>
                  <a:gd name="connsiteY39" fmla="*/ 82354 h 402334"/>
                  <a:gd name="connsiteX40" fmla="*/ 144301 w 400909"/>
                  <a:gd name="connsiteY40" fmla="*/ 27131 h 402334"/>
                  <a:gd name="connsiteX41" fmla="*/ 162030 w 400909"/>
                  <a:gd name="connsiteY41" fmla="*/ 44860 h 402334"/>
                  <a:gd name="connsiteX42" fmla="*/ 162030 w 400909"/>
                  <a:gd name="connsiteY42" fmla="*/ 62482 h 402334"/>
                  <a:gd name="connsiteX43" fmla="*/ 144301 w 400909"/>
                  <a:gd name="connsiteY43" fmla="*/ 80211 h 402334"/>
                  <a:gd name="connsiteX44" fmla="*/ 126572 w 400909"/>
                  <a:gd name="connsiteY44" fmla="*/ 62482 h 402334"/>
                  <a:gd name="connsiteX45" fmla="*/ 126572 w 400909"/>
                  <a:gd name="connsiteY45" fmla="*/ 44860 h 402334"/>
                  <a:gd name="connsiteX46" fmla="*/ 144301 w 400909"/>
                  <a:gd name="connsiteY46" fmla="*/ 27131 h 402334"/>
                  <a:gd name="connsiteX47" fmla="*/ 190539 w 400909"/>
                  <a:gd name="connsiteY47" fmla="*/ 3480 h 402334"/>
                  <a:gd name="connsiteX48" fmla="*/ 248536 w 400909"/>
                  <a:gd name="connsiteY48" fmla="*/ 22415 h 402334"/>
                  <a:gd name="connsiteX49" fmla="*/ 314807 w 400909"/>
                  <a:gd name="connsiteY49" fmla="*/ 82776 h 402334"/>
                  <a:gd name="connsiteX50" fmla="*/ 357415 w 400909"/>
                  <a:gd name="connsiteY50" fmla="*/ 152604 h 402334"/>
                  <a:gd name="connsiteX51" fmla="*/ 323092 w 400909"/>
                  <a:gd name="connsiteY51" fmla="*/ 157332 h 402334"/>
                  <a:gd name="connsiteX52" fmla="*/ 317182 w 400909"/>
                  <a:gd name="connsiteY52" fmla="*/ 202304 h 402334"/>
                  <a:gd name="connsiteX53" fmla="*/ 294690 w 400909"/>
                  <a:gd name="connsiteY53" fmla="*/ 210589 h 402334"/>
                  <a:gd name="connsiteX54" fmla="*/ 248796 w 400909"/>
                  <a:gd name="connsiteY54" fmla="*/ 179564 h 402334"/>
                  <a:gd name="connsiteX55" fmla="*/ 222498 w 400909"/>
                  <a:gd name="connsiteY55" fmla="*/ 230706 h 402334"/>
                  <a:gd name="connsiteX56" fmla="*/ 175162 w 400909"/>
                  <a:gd name="connsiteY56" fmla="*/ 215329 h 402334"/>
                  <a:gd name="connsiteX57" fmla="*/ 71010 w 400909"/>
                  <a:gd name="connsiteY57" fmla="*/ 250834 h 402334"/>
                  <a:gd name="connsiteX58" fmla="*/ 0 w 400909"/>
                  <a:gd name="connsiteY58" fmla="*/ 243731 h 402334"/>
                  <a:gd name="connsiteX59" fmla="*/ 36687 w 400909"/>
                  <a:gd name="connsiteY59" fmla="*/ 220057 h 402334"/>
                  <a:gd name="connsiteX60" fmla="*/ 53258 w 400909"/>
                  <a:gd name="connsiteY60" fmla="*/ 202304 h 402334"/>
                  <a:gd name="connsiteX61" fmla="*/ 111243 w 400909"/>
                  <a:gd name="connsiteY61" fmla="*/ 199940 h 402334"/>
                  <a:gd name="connsiteX62" fmla="*/ 62725 w 400909"/>
                  <a:gd name="connsiteY62" fmla="*/ 192837 h 402334"/>
                  <a:gd name="connsiteX63" fmla="*/ 30777 w 400909"/>
                  <a:gd name="connsiteY63" fmla="*/ 169163 h 402334"/>
                  <a:gd name="connsiteX64" fmla="*/ 43791 w 400909"/>
                  <a:gd name="connsiteY64" fmla="*/ 154968 h 402334"/>
                  <a:gd name="connsiteX65" fmla="*/ 85217 w 400909"/>
                  <a:gd name="connsiteY65" fmla="*/ 89879 h 402334"/>
                  <a:gd name="connsiteX66" fmla="*/ 152670 w 400909"/>
                  <a:gd name="connsiteY66" fmla="*/ 107632 h 402334"/>
                  <a:gd name="connsiteX67" fmla="*/ 166877 w 400909"/>
                  <a:gd name="connsiteY67" fmla="*/ 72127 h 402334"/>
                  <a:gd name="connsiteX68" fmla="*/ 166877 w 400909"/>
                  <a:gd name="connsiteY68" fmla="*/ 25960 h 402334"/>
                  <a:gd name="connsiteX69" fmla="*/ 280522 w 400909"/>
                  <a:gd name="connsiteY69" fmla="*/ 0 h 402334"/>
                  <a:gd name="connsiteX70" fmla="*/ 293047 w 400909"/>
                  <a:gd name="connsiteY70" fmla="*/ 5088 h 402334"/>
                  <a:gd name="connsiteX71" fmla="*/ 317088 w 400909"/>
                  <a:gd name="connsiteY71" fmla="*/ 27521 h 402334"/>
                  <a:gd name="connsiteX72" fmla="*/ 317088 w 400909"/>
                  <a:gd name="connsiteY72" fmla="*/ 52590 h 402334"/>
                  <a:gd name="connsiteX73" fmla="*/ 292019 w 400909"/>
                  <a:gd name="connsiteY73" fmla="*/ 52590 h 402334"/>
                  <a:gd name="connsiteX74" fmla="*/ 267978 w 400909"/>
                  <a:gd name="connsiteY74" fmla="*/ 30157 h 402334"/>
                  <a:gd name="connsiteX75" fmla="*/ 267978 w 400909"/>
                  <a:gd name="connsiteY75" fmla="*/ 5088 h 402334"/>
                  <a:gd name="connsiteX76" fmla="*/ 280522 w 400909"/>
                  <a:gd name="connsiteY76" fmla="*/ 0 h 402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400909" h="402334">
                    <a:moveTo>
                      <a:pt x="34323" y="289885"/>
                    </a:moveTo>
                    <a:lnTo>
                      <a:pt x="68646" y="312377"/>
                    </a:lnTo>
                    <a:lnTo>
                      <a:pt x="102969" y="317117"/>
                    </a:lnTo>
                    <a:lnTo>
                      <a:pt x="120722" y="402334"/>
                    </a:lnTo>
                    <a:cubicBezTo>
                      <a:pt x="120722" y="402334"/>
                      <a:pt x="120722" y="402334"/>
                      <a:pt x="105333" y="388127"/>
                    </a:cubicBezTo>
                    <a:lnTo>
                      <a:pt x="66282" y="389309"/>
                    </a:lnTo>
                    <a:lnTo>
                      <a:pt x="35505" y="381023"/>
                    </a:lnTo>
                    <a:lnTo>
                      <a:pt x="36687" y="351440"/>
                    </a:lnTo>
                    <a:lnTo>
                      <a:pt x="28402" y="301728"/>
                    </a:lnTo>
                    <a:lnTo>
                      <a:pt x="23674" y="300534"/>
                    </a:lnTo>
                    <a:close/>
                    <a:moveTo>
                      <a:pt x="156227" y="230706"/>
                    </a:moveTo>
                    <a:lnTo>
                      <a:pt x="231965" y="263847"/>
                    </a:lnTo>
                    <a:lnTo>
                      <a:pt x="241432" y="301728"/>
                    </a:lnTo>
                    <a:lnTo>
                      <a:pt x="213030" y="321844"/>
                    </a:lnTo>
                    <a:lnTo>
                      <a:pt x="186992" y="306456"/>
                    </a:lnTo>
                    <a:lnTo>
                      <a:pt x="150305" y="308820"/>
                    </a:lnTo>
                    <a:lnTo>
                      <a:pt x="143202" y="278054"/>
                    </a:lnTo>
                    <a:lnTo>
                      <a:pt x="76931" y="261483"/>
                    </a:lnTo>
                    <a:close/>
                    <a:moveTo>
                      <a:pt x="371953" y="143149"/>
                    </a:moveTo>
                    <a:cubicBezTo>
                      <a:pt x="380758" y="140738"/>
                      <a:pt x="391821" y="146151"/>
                      <a:pt x="393759" y="155536"/>
                    </a:cubicBezTo>
                    <a:cubicBezTo>
                      <a:pt x="395438" y="163679"/>
                      <a:pt x="397577" y="171681"/>
                      <a:pt x="400165" y="179576"/>
                    </a:cubicBezTo>
                    <a:cubicBezTo>
                      <a:pt x="403168" y="188712"/>
                      <a:pt x="396691" y="198936"/>
                      <a:pt x="387779" y="201383"/>
                    </a:cubicBezTo>
                    <a:cubicBezTo>
                      <a:pt x="383004" y="202695"/>
                      <a:pt x="378300" y="201874"/>
                      <a:pt x="374416" y="199587"/>
                    </a:cubicBezTo>
                    <a:lnTo>
                      <a:pt x="372571" y="197272"/>
                    </a:lnTo>
                    <a:lnTo>
                      <a:pt x="373997" y="201122"/>
                    </a:lnTo>
                    <a:lnTo>
                      <a:pt x="342038" y="247277"/>
                    </a:lnTo>
                    <a:cubicBezTo>
                      <a:pt x="342038" y="247277"/>
                      <a:pt x="337298" y="250834"/>
                      <a:pt x="317182" y="253198"/>
                    </a:cubicBezTo>
                    <a:lnTo>
                      <a:pt x="320728" y="208226"/>
                    </a:lnTo>
                    <a:lnTo>
                      <a:pt x="334935" y="167981"/>
                    </a:lnTo>
                    <a:lnTo>
                      <a:pt x="360670" y="169099"/>
                    </a:lnTo>
                    <a:lnTo>
                      <a:pt x="359566" y="164956"/>
                    </a:lnTo>
                    <a:cubicBezTo>
                      <a:pt x="357616" y="155547"/>
                      <a:pt x="362202" y="145820"/>
                      <a:pt x="371953" y="143149"/>
                    </a:cubicBezTo>
                    <a:close/>
                    <a:moveTo>
                      <a:pt x="45339" y="82354"/>
                    </a:moveTo>
                    <a:cubicBezTo>
                      <a:pt x="49550" y="81063"/>
                      <a:pt x="54174" y="81394"/>
                      <a:pt x="58706" y="84041"/>
                    </a:cubicBezTo>
                    <a:cubicBezTo>
                      <a:pt x="66306" y="88485"/>
                      <a:pt x="70809" y="100623"/>
                      <a:pt x="65065" y="108294"/>
                    </a:cubicBezTo>
                    <a:cubicBezTo>
                      <a:pt x="61850" y="112573"/>
                      <a:pt x="58647" y="116840"/>
                      <a:pt x="55444" y="121118"/>
                    </a:cubicBezTo>
                    <a:cubicBezTo>
                      <a:pt x="49688" y="128801"/>
                      <a:pt x="40256" y="132772"/>
                      <a:pt x="31191" y="127477"/>
                    </a:cubicBezTo>
                    <a:cubicBezTo>
                      <a:pt x="23591" y="123033"/>
                      <a:pt x="19088" y="110895"/>
                      <a:pt x="24832" y="103224"/>
                    </a:cubicBezTo>
                    <a:cubicBezTo>
                      <a:pt x="28047" y="98945"/>
                      <a:pt x="31250" y="94678"/>
                      <a:pt x="34453" y="90400"/>
                    </a:cubicBezTo>
                    <a:cubicBezTo>
                      <a:pt x="37331" y="86559"/>
                      <a:pt x="41128" y="83645"/>
                      <a:pt x="45339" y="82354"/>
                    </a:cubicBezTo>
                    <a:close/>
                    <a:moveTo>
                      <a:pt x="144301" y="27131"/>
                    </a:moveTo>
                    <a:cubicBezTo>
                      <a:pt x="153875" y="26705"/>
                      <a:pt x="162030" y="35581"/>
                      <a:pt x="162030" y="44860"/>
                    </a:cubicBezTo>
                    <a:cubicBezTo>
                      <a:pt x="162030" y="50734"/>
                      <a:pt x="162030" y="56608"/>
                      <a:pt x="162030" y="62482"/>
                    </a:cubicBezTo>
                    <a:cubicBezTo>
                      <a:pt x="162030" y="72422"/>
                      <a:pt x="153910" y="79785"/>
                      <a:pt x="144301" y="80211"/>
                    </a:cubicBezTo>
                    <a:cubicBezTo>
                      <a:pt x="134727" y="80637"/>
                      <a:pt x="126572" y="71760"/>
                      <a:pt x="126572" y="62482"/>
                    </a:cubicBezTo>
                    <a:cubicBezTo>
                      <a:pt x="126572" y="56608"/>
                      <a:pt x="126572" y="50734"/>
                      <a:pt x="126572" y="44860"/>
                    </a:cubicBezTo>
                    <a:cubicBezTo>
                      <a:pt x="126572" y="34920"/>
                      <a:pt x="134692" y="27556"/>
                      <a:pt x="144301" y="27131"/>
                    </a:cubicBezTo>
                    <a:close/>
                    <a:moveTo>
                      <a:pt x="190539" y="3480"/>
                    </a:moveTo>
                    <a:lnTo>
                      <a:pt x="248536" y="22415"/>
                    </a:lnTo>
                    <a:lnTo>
                      <a:pt x="314807" y="82776"/>
                    </a:lnTo>
                    <a:lnTo>
                      <a:pt x="357415" y="152604"/>
                    </a:lnTo>
                    <a:lnTo>
                      <a:pt x="323092" y="157332"/>
                    </a:lnTo>
                    <a:lnTo>
                      <a:pt x="317182" y="202304"/>
                    </a:lnTo>
                    <a:lnTo>
                      <a:pt x="294690" y="210589"/>
                    </a:lnTo>
                    <a:lnTo>
                      <a:pt x="248796" y="179564"/>
                    </a:lnTo>
                    <a:lnTo>
                      <a:pt x="222498" y="230706"/>
                    </a:lnTo>
                    <a:lnTo>
                      <a:pt x="175162" y="215329"/>
                    </a:lnTo>
                    <a:lnTo>
                      <a:pt x="71010" y="250834"/>
                    </a:lnTo>
                    <a:lnTo>
                      <a:pt x="0" y="243731"/>
                    </a:lnTo>
                    <a:lnTo>
                      <a:pt x="36687" y="220057"/>
                    </a:lnTo>
                    <a:lnTo>
                      <a:pt x="53258" y="202304"/>
                    </a:lnTo>
                    <a:lnTo>
                      <a:pt x="111243" y="199940"/>
                    </a:lnTo>
                    <a:lnTo>
                      <a:pt x="62725" y="192837"/>
                    </a:lnTo>
                    <a:lnTo>
                      <a:pt x="30777" y="169163"/>
                    </a:lnTo>
                    <a:lnTo>
                      <a:pt x="43791" y="154968"/>
                    </a:lnTo>
                    <a:lnTo>
                      <a:pt x="85217" y="89879"/>
                    </a:lnTo>
                    <a:lnTo>
                      <a:pt x="152670" y="107632"/>
                    </a:lnTo>
                    <a:lnTo>
                      <a:pt x="166877" y="72127"/>
                    </a:lnTo>
                    <a:lnTo>
                      <a:pt x="166877" y="25960"/>
                    </a:lnTo>
                    <a:close/>
                    <a:moveTo>
                      <a:pt x="280522" y="0"/>
                    </a:moveTo>
                    <a:cubicBezTo>
                      <a:pt x="285120" y="-23"/>
                      <a:pt x="289714" y="1649"/>
                      <a:pt x="293047" y="5088"/>
                    </a:cubicBezTo>
                    <a:cubicBezTo>
                      <a:pt x="300694" y="12972"/>
                      <a:pt x="308696" y="20442"/>
                      <a:pt x="317088" y="27521"/>
                    </a:cubicBezTo>
                    <a:cubicBezTo>
                      <a:pt x="324439" y="33715"/>
                      <a:pt x="323423" y="46255"/>
                      <a:pt x="317088" y="52590"/>
                    </a:cubicBezTo>
                    <a:cubicBezTo>
                      <a:pt x="309913" y="59764"/>
                      <a:pt x="299335" y="58760"/>
                      <a:pt x="292019" y="52590"/>
                    </a:cubicBezTo>
                    <a:cubicBezTo>
                      <a:pt x="283627" y="45510"/>
                      <a:pt x="275614" y="38041"/>
                      <a:pt x="267978" y="30157"/>
                    </a:cubicBezTo>
                    <a:cubicBezTo>
                      <a:pt x="261289" y="23255"/>
                      <a:pt x="261100" y="11967"/>
                      <a:pt x="267978" y="5088"/>
                    </a:cubicBezTo>
                    <a:cubicBezTo>
                      <a:pt x="271323" y="1743"/>
                      <a:pt x="275924" y="24"/>
                      <a:pt x="28052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2E25030-0A72-F638-E236-5EE931A88EE8}"/>
                  </a:ext>
                </a:extLst>
              </p:cNvPr>
              <p:cNvSpPr/>
              <p:nvPr/>
            </p:nvSpPr>
            <p:spPr>
              <a:xfrm flipH="1">
                <a:off x="9822611" y="2377157"/>
                <a:ext cx="491518" cy="57111"/>
              </a:xfrm>
              <a:custGeom>
                <a:avLst/>
                <a:gdLst>
                  <a:gd name="connsiteX0" fmla="*/ 0 w 296640"/>
                  <a:gd name="connsiteY0" fmla="*/ 0 h 50752"/>
                  <a:gd name="connsiteX1" fmla="*/ 96126 w 296640"/>
                  <a:gd name="connsiteY1" fmla="*/ 49996 h 50752"/>
                  <a:gd name="connsiteX2" fmla="*/ 205691 w 296640"/>
                  <a:gd name="connsiteY2" fmla="*/ 50752 h 50752"/>
                  <a:gd name="connsiteX3" fmla="*/ 296640 w 296640"/>
                  <a:gd name="connsiteY3" fmla="*/ 0 h 50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640" h="50752">
                    <a:moveTo>
                      <a:pt x="0" y="0"/>
                    </a:moveTo>
                    <a:lnTo>
                      <a:pt x="96126" y="49996"/>
                    </a:lnTo>
                    <a:lnTo>
                      <a:pt x="205691" y="50752"/>
                    </a:lnTo>
                    <a:lnTo>
                      <a:pt x="296640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64476B5-8DC1-2396-509D-32CC4FD8D133}"/>
                  </a:ext>
                </a:extLst>
              </p:cNvPr>
              <p:cNvSpPr/>
              <p:nvPr/>
            </p:nvSpPr>
            <p:spPr>
              <a:xfrm flipH="1">
                <a:off x="9553350" y="2700220"/>
                <a:ext cx="440815" cy="356019"/>
              </a:xfrm>
              <a:custGeom>
                <a:avLst/>
                <a:gdLst>
                  <a:gd name="connsiteX0" fmla="*/ 2411 w 266040"/>
                  <a:gd name="connsiteY0" fmla="*/ 0 h 316378"/>
                  <a:gd name="connsiteX1" fmla="*/ 266040 w 266040"/>
                  <a:gd name="connsiteY1" fmla="*/ 315327 h 316378"/>
                  <a:gd name="connsiteX2" fmla="*/ 0 w 266040"/>
                  <a:gd name="connsiteY2" fmla="*/ 316378 h 316378"/>
                  <a:gd name="connsiteX3" fmla="*/ 2411 w 266040"/>
                  <a:gd name="connsiteY3" fmla="*/ 0 h 31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040" h="316378">
                    <a:moveTo>
                      <a:pt x="2411" y="0"/>
                    </a:moveTo>
                    <a:lnTo>
                      <a:pt x="266040" y="315327"/>
                    </a:lnTo>
                    <a:lnTo>
                      <a:pt x="0" y="316378"/>
                    </a:lnTo>
                    <a:cubicBezTo>
                      <a:pt x="0" y="316378"/>
                      <a:pt x="2411" y="3558"/>
                      <a:pt x="2411" y="0"/>
                    </a:cubicBezTo>
                    <a:close/>
                  </a:path>
                </a:pathLst>
              </a:custGeom>
              <a:solidFill>
                <a:srgbClr val="FFAF2D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6357E70-DFBB-D194-3D4A-EA0C683F0B8E}"/>
                  </a:ext>
                </a:extLst>
              </p:cNvPr>
              <p:cNvSpPr/>
              <p:nvPr/>
            </p:nvSpPr>
            <p:spPr>
              <a:xfrm flipH="1">
                <a:off x="9960108" y="3693198"/>
                <a:ext cx="632974" cy="819639"/>
              </a:xfrm>
              <a:custGeom>
                <a:avLst/>
                <a:gdLst>
                  <a:gd name="connsiteX0" fmla="*/ 291664 w 382011"/>
                  <a:gd name="connsiteY0" fmla="*/ 0 h 728376"/>
                  <a:gd name="connsiteX1" fmla="*/ 327890 w 382011"/>
                  <a:gd name="connsiteY1" fmla="*/ 0 h 728376"/>
                  <a:gd name="connsiteX2" fmla="*/ 327890 w 382011"/>
                  <a:gd name="connsiteY2" fmla="*/ 67018 h 728376"/>
                  <a:gd name="connsiteX3" fmla="*/ 361989 w 382011"/>
                  <a:gd name="connsiteY3" fmla="*/ 66460 h 728376"/>
                  <a:gd name="connsiteX4" fmla="*/ 382011 w 382011"/>
                  <a:gd name="connsiteY4" fmla="*/ 728376 h 728376"/>
                  <a:gd name="connsiteX5" fmla="*/ 270933 w 382011"/>
                  <a:gd name="connsiteY5" fmla="*/ 728376 h 728376"/>
                  <a:gd name="connsiteX6" fmla="*/ 271161 w 382011"/>
                  <a:gd name="connsiteY6" fmla="*/ 724605 h 728376"/>
                  <a:gd name="connsiteX7" fmla="*/ 9065 w 382011"/>
                  <a:gd name="connsiteY7" fmla="*/ 724605 h 728376"/>
                  <a:gd name="connsiteX8" fmla="*/ 0 w 382011"/>
                  <a:gd name="connsiteY8" fmla="*/ 12682 h 728376"/>
                  <a:gd name="connsiteX9" fmla="*/ 34418 w 382011"/>
                  <a:gd name="connsiteY9" fmla="*/ 12682 h 728376"/>
                  <a:gd name="connsiteX10" fmla="*/ 34418 w 382011"/>
                  <a:gd name="connsiteY10" fmla="*/ 88763 h 728376"/>
                  <a:gd name="connsiteX11" fmla="*/ 52537 w 382011"/>
                  <a:gd name="connsiteY11" fmla="*/ 88763 h 728376"/>
                  <a:gd name="connsiteX12" fmla="*/ 52537 w 382011"/>
                  <a:gd name="connsiteY12" fmla="*/ 9054 h 728376"/>
                  <a:gd name="connsiteX13" fmla="*/ 96008 w 382011"/>
                  <a:gd name="connsiteY13" fmla="*/ 9054 h 728376"/>
                  <a:gd name="connsiteX14" fmla="*/ 96008 w 382011"/>
                  <a:gd name="connsiteY14" fmla="*/ 83326 h 728376"/>
                  <a:gd name="connsiteX15" fmla="*/ 123181 w 382011"/>
                  <a:gd name="connsiteY15" fmla="*/ 83326 h 728376"/>
                  <a:gd name="connsiteX16" fmla="*/ 123181 w 382011"/>
                  <a:gd name="connsiteY16" fmla="*/ 5437 h 728376"/>
                  <a:gd name="connsiteX17" fmla="*/ 152161 w 382011"/>
                  <a:gd name="connsiteY17" fmla="*/ 5437 h 728376"/>
                  <a:gd name="connsiteX18" fmla="*/ 152161 w 382011"/>
                  <a:gd name="connsiteY18" fmla="*/ 85146 h 728376"/>
                  <a:gd name="connsiteX19" fmla="*/ 177525 w 382011"/>
                  <a:gd name="connsiteY19" fmla="*/ 85146 h 728376"/>
                  <a:gd name="connsiteX20" fmla="*/ 177525 w 382011"/>
                  <a:gd name="connsiteY20" fmla="*/ 3629 h 728376"/>
                  <a:gd name="connsiteX21" fmla="*/ 201081 w 382011"/>
                  <a:gd name="connsiteY21" fmla="*/ 3629 h 728376"/>
                  <a:gd name="connsiteX22" fmla="*/ 201081 w 382011"/>
                  <a:gd name="connsiteY22" fmla="*/ 79709 h 728376"/>
                  <a:gd name="connsiteX23" fmla="*/ 233691 w 382011"/>
                  <a:gd name="connsiteY23" fmla="*/ 79709 h 728376"/>
                  <a:gd name="connsiteX24" fmla="*/ 233691 w 382011"/>
                  <a:gd name="connsiteY24" fmla="*/ 1808 h 728376"/>
                  <a:gd name="connsiteX25" fmla="*/ 271737 w 382011"/>
                  <a:gd name="connsiteY25" fmla="*/ 1808 h 728376"/>
                  <a:gd name="connsiteX26" fmla="*/ 271737 w 382011"/>
                  <a:gd name="connsiteY26" fmla="*/ 77889 h 728376"/>
                  <a:gd name="connsiteX27" fmla="*/ 291664 w 382011"/>
                  <a:gd name="connsiteY27" fmla="*/ 77889 h 72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82011" h="728376">
                    <a:moveTo>
                      <a:pt x="291664" y="0"/>
                    </a:moveTo>
                    <a:lnTo>
                      <a:pt x="327890" y="0"/>
                    </a:lnTo>
                    <a:lnTo>
                      <a:pt x="327890" y="67018"/>
                    </a:lnTo>
                    <a:lnTo>
                      <a:pt x="361989" y="66460"/>
                    </a:lnTo>
                    <a:lnTo>
                      <a:pt x="382011" y="728376"/>
                    </a:lnTo>
                    <a:lnTo>
                      <a:pt x="270933" y="728376"/>
                    </a:lnTo>
                    <a:lnTo>
                      <a:pt x="271161" y="724605"/>
                    </a:lnTo>
                    <a:lnTo>
                      <a:pt x="9065" y="724605"/>
                    </a:lnTo>
                    <a:cubicBezTo>
                      <a:pt x="9053" y="724593"/>
                      <a:pt x="2718" y="9964"/>
                      <a:pt x="0" y="12682"/>
                    </a:cubicBezTo>
                    <a:lnTo>
                      <a:pt x="34418" y="12682"/>
                    </a:lnTo>
                    <a:lnTo>
                      <a:pt x="34418" y="88763"/>
                    </a:lnTo>
                    <a:lnTo>
                      <a:pt x="52537" y="88763"/>
                    </a:lnTo>
                    <a:lnTo>
                      <a:pt x="52537" y="9054"/>
                    </a:lnTo>
                    <a:lnTo>
                      <a:pt x="96008" y="9054"/>
                    </a:lnTo>
                    <a:lnTo>
                      <a:pt x="96008" y="83326"/>
                    </a:lnTo>
                    <a:lnTo>
                      <a:pt x="123181" y="83326"/>
                    </a:lnTo>
                    <a:lnTo>
                      <a:pt x="123181" y="5437"/>
                    </a:lnTo>
                    <a:lnTo>
                      <a:pt x="152161" y="5437"/>
                    </a:lnTo>
                    <a:lnTo>
                      <a:pt x="152161" y="85146"/>
                    </a:lnTo>
                    <a:cubicBezTo>
                      <a:pt x="170280" y="85146"/>
                      <a:pt x="177525" y="85146"/>
                      <a:pt x="177525" y="85146"/>
                    </a:cubicBezTo>
                    <a:lnTo>
                      <a:pt x="177525" y="3629"/>
                    </a:lnTo>
                    <a:lnTo>
                      <a:pt x="201081" y="3629"/>
                    </a:lnTo>
                    <a:lnTo>
                      <a:pt x="201081" y="79709"/>
                    </a:lnTo>
                    <a:lnTo>
                      <a:pt x="233691" y="79709"/>
                    </a:lnTo>
                    <a:lnTo>
                      <a:pt x="233691" y="1808"/>
                    </a:lnTo>
                    <a:lnTo>
                      <a:pt x="271737" y="1808"/>
                    </a:lnTo>
                    <a:lnTo>
                      <a:pt x="271737" y="77889"/>
                    </a:lnTo>
                    <a:lnTo>
                      <a:pt x="291664" y="77889"/>
                    </a:lnTo>
                    <a:close/>
                  </a:path>
                </a:pathLst>
              </a:custGeom>
              <a:solidFill>
                <a:srgbClr val="FFAF2D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3946C6B-7146-8D28-A027-97693E9EAD95}"/>
                  </a:ext>
                </a:extLst>
              </p:cNvPr>
              <p:cNvSpPr/>
              <p:nvPr/>
            </p:nvSpPr>
            <p:spPr>
              <a:xfrm flipH="1">
                <a:off x="9457546" y="4078135"/>
                <a:ext cx="599608" cy="721761"/>
              </a:xfrm>
              <a:custGeom>
                <a:avLst/>
                <a:gdLst>
                  <a:gd name="connsiteX0" fmla="*/ 15 w 361874"/>
                  <a:gd name="connsiteY0" fmla="*/ 555 h 641396"/>
                  <a:gd name="connsiteX1" fmla="*/ 15 w 361874"/>
                  <a:gd name="connsiteY1" fmla="*/ 449806 h 641396"/>
                  <a:gd name="connsiteX2" fmla="*/ 361875 w 361874"/>
                  <a:gd name="connsiteY2" fmla="*/ 641396 h 641396"/>
                  <a:gd name="connsiteX3" fmla="*/ 355067 w 361874"/>
                  <a:gd name="connsiteY3" fmla="*/ 5992 h 641396"/>
                  <a:gd name="connsiteX4" fmla="*/ 15 w 361874"/>
                  <a:gd name="connsiteY4" fmla="*/ 555 h 64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874" h="641396">
                    <a:moveTo>
                      <a:pt x="15" y="555"/>
                    </a:moveTo>
                    <a:lnTo>
                      <a:pt x="15" y="449806"/>
                    </a:lnTo>
                    <a:lnTo>
                      <a:pt x="361875" y="641396"/>
                    </a:lnTo>
                    <a:lnTo>
                      <a:pt x="355067" y="5992"/>
                    </a:lnTo>
                    <a:cubicBezTo>
                      <a:pt x="355067" y="5992"/>
                      <a:pt x="-2703" y="-2164"/>
                      <a:pt x="15" y="555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7623865-CFAE-291E-8B8D-C39E4452C4D6}"/>
                  </a:ext>
                </a:extLst>
              </p:cNvPr>
              <p:cNvSpPr/>
              <p:nvPr/>
            </p:nvSpPr>
            <p:spPr>
              <a:xfrm flipH="1">
                <a:off x="10484705" y="3301242"/>
                <a:ext cx="259682" cy="16571"/>
              </a:xfrm>
              <a:custGeom>
                <a:avLst/>
                <a:gdLst>
                  <a:gd name="connsiteX0" fmla="*/ 0 w 156723"/>
                  <a:gd name="connsiteY0" fmla="*/ 0 h 14726"/>
                  <a:gd name="connsiteX1" fmla="*/ 27763 w 156723"/>
                  <a:gd name="connsiteY1" fmla="*/ 14727 h 14726"/>
                  <a:gd name="connsiteX2" fmla="*/ 120084 w 156723"/>
                  <a:gd name="connsiteY2" fmla="*/ 14077 h 14726"/>
                  <a:gd name="connsiteX3" fmla="*/ 156724 w 156723"/>
                  <a:gd name="connsiteY3" fmla="*/ 0 h 1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14726">
                    <a:moveTo>
                      <a:pt x="0" y="0"/>
                    </a:moveTo>
                    <a:lnTo>
                      <a:pt x="27763" y="14727"/>
                    </a:lnTo>
                    <a:lnTo>
                      <a:pt x="120084" y="14077"/>
                    </a:lnTo>
                    <a:lnTo>
                      <a:pt x="156724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F6DB6D5-CC95-49ED-3686-FF838110AC2D}"/>
                  </a:ext>
                </a:extLst>
              </p:cNvPr>
              <p:cNvSpPr/>
              <p:nvPr/>
            </p:nvSpPr>
            <p:spPr>
              <a:xfrm flipH="1">
                <a:off x="10576398" y="3329930"/>
                <a:ext cx="88286" cy="88407"/>
              </a:xfrm>
              <a:custGeom>
                <a:avLst/>
                <a:gdLst>
                  <a:gd name="connsiteX0" fmla="*/ 40315 w 53282"/>
                  <a:gd name="connsiteY0" fmla="*/ 75632 h 78563"/>
                  <a:gd name="connsiteX1" fmla="*/ 41651 w 53282"/>
                  <a:gd name="connsiteY1" fmla="*/ 76979 h 78563"/>
                  <a:gd name="connsiteX2" fmla="*/ 40315 w 53282"/>
                  <a:gd name="connsiteY2" fmla="*/ 78563 h 78563"/>
                  <a:gd name="connsiteX3" fmla="*/ 38980 w 53282"/>
                  <a:gd name="connsiteY3" fmla="*/ 76979 h 78563"/>
                  <a:gd name="connsiteX4" fmla="*/ 40315 w 53282"/>
                  <a:gd name="connsiteY4" fmla="*/ 75632 h 78563"/>
                  <a:gd name="connsiteX5" fmla="*/ 6891 w 53282"/>
                  <a:gd name="connsiteY5" fmla="*/ 331 h 78563"/>
                  <a:gd name="connsiteX6" fmla="*/ 7163 w 53282"/>
                  <a:gd name="connsiteY6" fmla="*/ 331 h 78563"/>
                  <a:gd name="connsiteX7" fmla="*/ 14053 w 53282"/>
                  <a:gd name="connsiteY7" fmla="*/ 7222 h 78563"/>
                  <a:gd name="connsiteX8" fmla="*/ 14053 w 53282"/>
                  <a:gd name="connsiteY8" fmla="*/ 53612 h 78563"/>
                  <a:gd name="connsiteX9" fmla="*/ 0 w 53282"/>
                  <a:gd name="connsiteY9" fmla="*/ 53612 h 78563"/>
                  <a:gd name="connsiteX10" fmla="*/ 0 w 53282"/>
                  <a:gd name="connsiteY10" fmla="*/ 7222 h 78563"/>
                  <a:gd name="connsiteX11" fmla="*/ 6891 w 53282"/>
                  <a:gd name="connsiteY11" fmla="*/ 331 h 78563"/>
                  <a:gd name="connsiteX12" fmla="*/ 46120 w 53282"/>
                  <a:gd name="connsiteY12" fmla="*/ 0 h 78563"/>
                  <a:gd name="connsiteX13" fmla="*/ 46392 w 53282"/>
                  <a:gd name="connsiteY13" fmla="*/ 0 h 78563"/>
                  <a:gd name="connsiteX14" fmla="*/ 53282 w 53282"/>
                  <a:gd name="connsiteY14" fmla="*/ 6891 h 78563"/>
                  <a:gd name="connsiteX15" fmla="*/ 53282 w 53282"/>
                  <a:gd name="connsiteY15" fmla="*/ 53281 h 78563"/>
                  <a:gd name="connsiteX16" fmla="*/ 39229 w 53282"/>
                  <a:gd name="connsiteY16" fmla="*/ 53281 h 78563"/>
                  <a:gd name="connsiteX17" fmla="*/ 39229 w 53282"/>
                  <a:gd name="connsiteY17" fmla="*/ 6891 h 78563"/>
                  <a:gd name="connsiteX18" fmla="*/ 46120 w 53282"/>
                  <a:gd name="connsiteY18" fmla="*/ 0 h 78563"/>
                  <a:gd name="connsiteX19" fmla="*/ 26499 w 53282"/>
                  <a:gd name="connsiteY19" fmla="*/ 0 h 78563"/>
                  <a:gd name="connsiteX20" fmla="*/ 26771 w 53282"/>
                  <a:gd name="connsiteY20" fmla="*/ 0 h 78563"/>
                  <a:gd name="connsiteX21" fmla="*/ 33661 w 53282"/>
                  <a:gd name="connsiteY21" fmla="*/ 6891 h 78563"/>
                  <a:gd name="connsiteX22" fmla="*/ 33661 w 53282"/>
                  <a:gd name="connsiteY22" fmla="*/ 53281 h 78563"/>
                  <a:gd name="connsiteX23" fmla="*/ 19608 w 53282"/>
                  <a:gd name="connsiteY23" fmla="*/ 53281 h 78563"/>
                  <a:gd name="connsiteX24" fmla="*/ 19608 w 53282"/>
                  <a:gd name="connsiteY24" fmla="*/ 6891 h 78563"/>
                  <a:gd name="connsiteX25" fmla="*/ 26499 w 53282"/>
                  <a:gd name="connsiteY25" fmla="*/ 0 h 78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3282" h="78563">
                    <a:moveTo>
                      <a:pt x="40315" y="75632"/>
                    </a:moveTo>
                    <a:cubicBezTo>
                      <a:pt x="41048" y="75632"/>
                      <a:pt x="41651" y="76235"/>
                      <a:pt x="41651" y="76979"/>
                    </a:cubicBezTo>
                    <a:cubicBezTo>
                      <a:pt x="41639" y="77712"/>
                      <a:pt x="41048" y="78563"/>
                      <a:pt x="40315" y="78563"/>
                    </a:cubicBezTo>
                    <a:cubicBezTo>
                      <a:pt x="39583" y="78563"/>
                      <a:pt x="38980" y="77724"/>
                      <a:pt x="38980" y="76979"/>
                    </a:cubicBezTo>
                    <a:cubicBezTo>
                      <a:pt x="38980" y="76235"/>
                      <a:pt x="39571" y="75632"/>
                      <a:pt x="40315" y="75632"/>
                    </a:cubicBezTo>
                    <a:close/>
                    <a:moveTo>
                      <a:pt x="6891" y="331"/>
                    </a:moveTo>
                    <a:lnTo>
                      <a:pt x="7163" y="331"/>
                    </a:lnTo>
                    <a:cubicBezTo>
                      <a:pt x="10968" y="331"/>
                      <a:pt x="14053" y="3416"/>
                      <a:pt x="14053" y="7222"/>
                    </a:cubicBezTo>
                    <a:lnTo>
                      <a:pt x="14053" y="53612"/>
                    </a:lnTo>
                    <a:lnTo>
                      <a:pt x="0" y="53612"/>
                    </a:lnTo>
                    <a:lnTo>
                      <a:pt x="0" y="7222"/>
                    </a:lnTo>
                    <a:cubicBezTo>
                      <a:pt x="0" y="3416"/>
                      <a:pt x="3085" y="331"/>
                      <a:pt x="6891" y="331"/>
                    </a:cubicBezTo>
                    <a:close/>
                    <a:moveTo>
                      <a:pt x="46120" y="0"/>
                    </a:moveTo>
                    <a:lnTo>
                      <a:pt x="46392" y="0"/>
                    </a:lnTo>
                    <a:cubicBezTo>
                      <a:pt x="50197" y="0"/>
                      <a:pt x="53282" y="3085"/>
                      <a:pt x="53282" y="6891"/>
                    </a:cubicBezTo>
                    <a:lnTo>
                      <a:pt x="53282" y="53281"/>
                    </a:lnTo>
                    <a:lnTo>
                      <a:pt x="39229" y="53281"/>
                    </a:lnTo>
                    <a:lnTo>
                      <a:pt x="39229" y="6891"/>
                    </a:lnTo>
                    <a:cubicBezTo>
                      <a:pt x="39229" y="3085"/>
                      <a:pt x="42314" y="0"/>
                      <a:pt x="46120" y="0"/>
                    </a:cubicBezTo>
                    <a:close/>
                    <a:moveTo>
                      <a:pt x="26499" y="0"/>
                    </a:moveTo>
                    <a:lnTo>
                      <a:pt x="26771" y="0"/>
                    </a:lnTo>
                    <a:cubicBezTo>
                      <a:pt x="30576" y="0"/>
                      <a:pt x="33661" y="3085"/>
                      <a:pt x="33661" y="6891"/>
                    </a:cubicBezTo>
                    <a:lnTo>
                      <a:pt x="33661" y="53281"/>
                    </a:lnTo>
                    <a:lnTo>
                      <a:pt x="19608" y="53281"/>
                    </a:lnTo>
                    <a:lnTo>
                      <a:pt x="19608" y="6891"/>
                    </a:lnTo>
                    <a:cubicBezTo>
                      <a:pt x="19608" y="3085"/>
                      <a:pt x="22693" y="0"/>
                      <a:pt x="26499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EBAF511-B2A5-D545-10A2-D77BE41F880E}"/>
                  </a:ext>
                </a:extLst>
              </p:cNvPr>
              <p:cNvSpPr/>
              <p:nvPr/>
            </p:nvSpPr>
            <p:spPr>
              <a:xfrm flipH="1">
                <a:off x="10006466" y="2464699"/>
                <a:ext cx="111824" cy="88446"/>
              </a:xfrm>
              <a:custGeom>
                <a:avLst/>
                <a:gdLst>
                  <a:gd name="connsiteX0" fmla="*/ 60326 w 67488"/>
                  <a:gd name="connsiteY0" fmla="*/ 945 h 78598"/>
                  <a:gd name="connsiteX1" fmla="*/ 60598 w 67488"/>
                  <a:gd name="connsiteY1" fmla="*/ 945 h 78598"/>
                  <a:gd name="connsiteX2" fmla="*/ 67488 w 67488"/>
                  <a:gd name="connsiteY2" fmla="*/ 7836 h 78598"/>
                  <a:gd name="connsiteX3" fmla="*/ 67488 w 67488"/>
                  <a:gd name="connsiteY3" fmla="*/ 78598 h 78598"/>
                  <a:gd name="connsiteX4" fmla="*/ 53435 w 67488"/>
                  <a:gd name="connsiteY4" fmla="*/ 78598 h 78598"/>
                  <a:gd name="connsiteX5" fmla="*/ 53435 w 67488"/>
                  <a:gd name="connsiteY5" fmla="*/ 7836 h 78598"/>
                  <a:gd name="connsiteX6" fmla="*/ 60326 w 67488"/>
                  <a:gd name="connsiteY6" fmla="*/ 945 h 78598"/>
                  <a:gd name="connsiteX7" fmla="*/ 32894 w 67488"/>
                  <a:gd name="connsiteY7" fmla="*/ 236 h 78598"/>
                  <a:gd name="connsiteX8" fmla="*/ 33165 w 67488"/>
                  <a:gd name="connsiteY8" fmla="*/ 236 h 78598"/>
                  <a:gd name="connsiteX9" fmla="*/ 40056 w 67488"/>
                  <a:gd name="connsiteY9" fmla="*/ 7127 h 78598"/>
                  <a:gd name="connsiteX10" fmla="*/ 40056 w 67488"/>
                  <a:gd name="connsiteY10" fmla="*/ 77889 h 78598"/>
                  <a:gd name="connsiteX11" fmla="*/ 26003 w 67488"/>
                  <a:gd name="connsiteY11" fmla="*/ 77889 h 78598"/>
                  <a:gd name="connsiteX12" fmla="*/ 26003 w 67488"/>
                  <a:gd name="connsiteY12" fmla="*/ 7127 h 78598"/>
                  <a:gd name="connsiteX13" fmla="*/ 32894 w 67488"/>
                  <a:gd name="connsiteY13" fmla="*/ 236 h 78598"/>
                  <a:gd name="connsiteX14" fmla="*/ 6891 w 67488"/>
                  <a:gd name="connsiteY14" fmla="*/ 0 h 78598"/>
                  <a:gd name="connsiteX15" fmla="*/ 7163 w 67488"/>
                  <a:gd name="connsiteY15" fmla="*/ 0 h 78598"/>
                  <a:gd name="connsiteX16" fmla="*/ 14053 w 67488"/>
                  <a:gd name="connsiteY16" fmla="*/ 6891 h 78598"/>
                  <a:gd name="connsiteX17" fmla="*/ 14053 w 67488"/>
                  <a:gd name="connsiteY17" fmla="*/ 77653 h 78598"/>
                  <a:gd name="connsiteX18" fmla="*/ 0 w 67488"/>
                  <a:gd name="connsiteY18" fmla="*/ 77653 h 78598"/>
                  <a:gd name="connsiteX19" fmla="*/ 0 w 67488"/>
                  <a:gd name="connsiteY19" fmla="*/ 6891 h 78598"/>
                  <a:gd name="connsiteX20" fmla="*/ 6891 w 67488"/>
                  <a:gd name="connsiteY20" fmla="*/ 0 h 7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7488" h="78598">
                    <a:moveTo>
                      <a:pt x="60326" y="945"/>
                    </a:moveTo>
                    <a:lnTo>
                      <a:pt x="60598" y="945"/>
                    </a:lnTo>
                    <a:cubicBezTo>
                      <a:pt x="64403" y="945"/>
                      <a:pt x="67488" y="4030"/>
                      <a:pt x="67488" y="7836"/>
                    </a:cubicBezTo>
                    <a:lnTo>
                      <a:pt x="67488" y="78598"/>
                    </a:lnTo>
                    <a:lnTo>
                      <a:pt x="53435" y="78598"/>
                    </a:lnTo>
                    <a:lnTo>
                      <a:pt x="53435" y="7836"/>
                    </a:lnTo>
                    <a:cubicBezTo>
                      <a:pt x="53435" y="4030"/>
                      <a:pt x="56520" y="945"/>
                      <a:pt x="60326" y="945"/>
                    </a:cubicBezTo>
                    <a:close/>
                    <a:moveTo>
                      <a:pt x="32894" y="236"/>
                    </a:moveTo>
                    <a:lnTo>
                      <a:pt x="33165" y="236"/>
                    </a:lnTo>
                    <a:cubicBezTo>
                      <a:pt x="36971" y="236"/>
                      <a:pt x="40056" y="3321"/>
                      <a:pt x="40056" y="7127"/>
                    </a:cubicBezTo>
                    <a:lnTo>
                      <a:pt x="40056" y="77889"/>
                    </a:lnTo>
                    <a:lnTo>
                      <a:pt x="26003" y="77889"/>
                    </a:lnTo>
                    <a:lnTo>
                      <a:pt x="26003" y="7127"/>
                    </a:lnTo>
                    <a:cubicBezTo>
                      <a:pt x="26003" y="3321"/>
                      <a:pt x="29088" y="236"/>
                      <a:pt x="32894" y="236"/>
                    </a:cubicBezTo>
                    <a:close/>
                    <a:moveTo>
                      <a:pt x="6891" y="0"/>
                    </a:moveTo>
                    <a:lnTo>
                      <a:pt x="7163" y="0"/>
                    </a:lnTo>
                    <a:cubicBezTo>
                      <a:pt x="10968" y="0"/>
                      <a:pt x="14053" y="3085"/>
                      <a:pt x="14053" y="6891"/>
                    </a:cubicBezTo>
                    <a:lnTo>
                      <a:pt x="14053" y="77653"/>
                    </a:lnTo>
                    <a:lnTo>
                      <a:pt x="0" y="77653"/>
                    </a:lnTo>
                    <a:lnTo>
                      <a:pt x="0" y="6891"/>
                    </a:lnTo>
                    <a:cubicBezTo>
                      <a:pt x="0" y="3085"/>
                      <a:pt x="3085" y="0"/>
                      <a:pt x="6891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65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C02C879-D268-F002-7D49-8BA51087927A}"/>
                  </a:ext>
                </a:extLst>
              </p:cNvPr>
              <p:cNvSpPr/>
              <p:nvPr/>
            </p:nvSpPr>
            <p:spPr>
              <a:xfrm flipH="1">
                <a:off x="9417614" y="3433698"/>
                <a:ext cx="186987" cy="19338"/>
              </a:xfrm>
              <a:custGeom>
                <a:avLst/>
                <a:gdLst>
                  <a:gd name="connsiteX0" fmla="*/ 0 w 112850"/>
                  <a:gd name="connsiteY0" fmla="*/ 0 h 17185"/>
                  <a:gd name="connsiteX1" fmla="*/ 18320 w 112850"/>
                  <a:gd name="connsiteY1" fmla="*/ 17185 h 17185"/>
                  <a:gd name="connsiteX2" fmla="*/ 99837 w 112850"/>
                  <a:gd name="connsiteY2" fmla="*/ 17185 h 17185"/>
                  <a:gd name="connsiteX3" fmla="*/ 112851 w 112850"/>
                  <a:gd name="connsiteY3" fmla="*/ 0 h 1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850" h="17185">
                    <a:moveTo>
                      <a:pt x="0" y="0"/>
                    </a:moveTo>
                    <a:lnTo>
                      <a:pt x="18320" y="17185"/>
                    </a:lnTo>
                    <a:lnTo>
                      <a:pt x="99837" y="17185"/>
                    </a:lnTo>
                    <a:lnTo>
                      <a:pt x="112851" y="0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8F2BD33-4B32-FF91-0506-01E1D1F9D82D}"/>
                  </a:ext>
                </a:extLst>
              </p:cNvPr>
              <p:cNvSpPr/>
              <p:nvPr/>
            </p:nvSpPr>
            <p:spPr>
              <a:xfrm flipH="1">
                <a:off x="9284032" y="3359071"/>
                <a:ext cx="259662" cy="607034"/>
              </a:xfrm>
              <a:custGeom>
                <a:avLst/>
                <a:gdLst>
                  <a:gd name="connsiteX0" fmla="*/ 80832 w 156711"/>
                  <a:gd name="connsiteY0" fmla="*/ 0 h 539443"/>
                  <a:gd name="connsiteX1" fmla="*/ 0 w 156711"/>
                  <a:gd name="connsiteY1" fmla="*/ 539444 h 539443"/>
                  <a:gd name="connsiteX2" fmla="*/ 156712 w 156711"/>
                  <a:gd name="connsiteY2" fmla="*/ 539444 h 539443"/>
                  <a:gd name="connsiteX3" fmla="*/ 80832 w 156711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11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12" y="539444"/>
                    </a:lnTo>
                    <a:cubicBezTo>
                      <a:pt x="156712" y="539432"/>
                      <a:pt x="80832" y="493242"/>
                      <a:pt x="80832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34777AB-E4CB-EC79-C32A-3CACB3A11DB1}"/>
                  </a:ext>
                </a:extLst>
              </p:cNvPr>
              <p:cNvSpPr/>
              <p:nvPr/>
            </p:nvSpPr>
            <p:spPr>
              <a:xfrm flipH="1">
                <a:off x="9320124" y="3985285"/>
                <a:ext cx="183109" cy="1113001"/>
              </a:xfrm>
              <a:custGeom>
                <a:avLst/>
                <a:gdLst>
                  <a:gd name="connsiteX0" fmla="*/ 0 w 110510"/>
                  <a:gd name="connsiteY0" fmla="*/ 12682 h 989073"/>
                  <a:gd name="connsiteX1" fmla="*/ 0 w 110510"/>
                  <a:gd name="connsiteY1" fmla="*/ 940165 h 989073"/>
                  <a:gd name="connsiteX2" fmla="*/ 94200 w 110510"/>
                  <a:gd name="connsiteY2" fmla="*/ 989073 h 989073"/>
                  <a:gd name="connsiteX3" fmla="*/ 72464 w 110510"/>
                  <a:gd name="connsiteY3" fmla="*/ 143108 h 989073"/>
                  <a:gd name="connsiteX4" fmla="*/ 110510 w 110510"/>
                  <a:gd name="connsiteY4" fmla="*/ 105062 h 989073"/>
                  <a:gd name="connsiteX5" fmla="*/ 106882 w 110510"/>
                  <a:gd name="connsiteY5" fmla="*/ 16299 h 989073"/>
                  <a:gd name="connsiteX6" fmla="*/ 65219 w 110510"/>
                  <a:gd name="connsiteY6" fmla="*/ 16299 h 989073"/>
                  <a:gd name="connsiteX7" fmla="*/ 65219 w 110510"/>
                  <a:gd name="connsiteY7" fmla="*/ 0 h 989073"/>
                  <a:gd name="connsiteX8" fmla="*/ 0 w 110510"/>
                  <a:gd name="connsiteY8" fmla="*/ 12682 h 989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510" h="989073">
                    <a:moveTo>
                      <a:pt x="0" y="12682"/>
                    </a:moveTo>
                    <a:lnTo>
                      <a:pt x="0" y="940165"/>
                    </a:lnTo>
                    <a:lnTo>
                      <a:pt x="94200" y="989073"/>
                    </a:lnTo>
                    <a:lnTo>
                      <a:pt x="72464" y="143108"/>
                    </a:lnTo>
                    <a:lnTo>
                      <a:pt x="110510" y="105062"/>
                    </a:lnTo>
                    <a:lnTo>
                      <a:pt x="106882" y="16299"/>
                    </a:lnTo>
                    <a:lnTo>
                      <a:pt x="65219" y="16299"/>
                    </a:lnTo>
                    <a:lnTo>
                      <a:pt x="65219" y="0"/>
                    </a:lnTo>
                    <a:cubicBezTo>
                      <a:pt x="65207" y="0"/>
                      <a:pt x="5437" y="12682"/>
                      <a:pt x="0" y="1268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13F840F-ECF5-E037-676A-60F982E0E1ED}"/>
                  </a:ext>
                </a:extLst>
              </p:cNvPr>
              <p:cNvSpPr/>
              <p:nvPr/>
            </p:nvSpPr>
            <p:spPr>
              <a:xfrm flipH="1">
                <a:off x="9284032" y="3966092"/>
                <a:ext cx="259662" cy="37546"/>
              </a:xfrm>
              <a:custGeom>
                <a:avLst/>
                <a:gdLst>
                  <a:gd name="connsiteX0" fmla="*/ 0 w 156711"/>
                  <a:gd name="connsiteY0" fmla="*/ 0 h 33365"/>
                  <a:gd name="connsiteX1" fmla="*/ 24419 w 156711"/>
                  <a:gd name="connsiteY1" fmla="*/ 29737 h 33365"/>
                  <a:gd name="connsiteX2" fmla="*/ 131301 w 156711"/>
                  <a:gd name="connsiteY2" fmla="*/ 33366 h 33365"/>
                  <a:gd name="connsiteX3" fmla="*/ 156712 w 156711"/>
                  <a:gd name="connsiteY3" fmla="*/ 0 h 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11" h="33365">
                    <a:moveTo>
                      <a:pt x="0" y="0"/>
                    </a:moveTo>
                    <a:lnTo>
                      <a:pt x="24419" y="29737"/>
                    </a:lnTo>
                    <a:lnTo>
                      <a:pt x="131301" y="33366"/>
                    </a:lnTo>
                    <a:lnTo>
                      <a:pt x="156712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F61F7D1-9A6E-7452-BFFD-3EB097FA08EF}"/>
                  </a:ext>
                </a:extLst>
              </p:cNvPr>
              <p:cNvSpPr/>
              <p:nvPr/>
            </p:nvSpPr>
            <p:spPr>
              <a:xfrm flipH="1">
                <a:off x="9641733" y="3056239"/>
                <a:ext cx="352432" cy="27863"/>
              </a:xfrm>
              <a:custGeom>
                <a:avLst/>
                <a:gdLst>
                  <a:gd name="connsiteX0" fmla="*/ 212700 w 212699"/>
                  <a:gd name="connsiteY0" fmla="*/ 272 h 24761"/>
                  <a:gd name="connsiteX1" fmla="*/ 0 w 212699"/>
                  <a:gd name="connsiteY1" fmla="*/ 0 h 24761"/>
                  <a:gd name="connsiteX2" fmla="*/ 3640 w 212699"/>
                  <a:gd name="connsiteY2" fmla="*/ 24761 h 24761"/>
                  <a:gd name="connsiteX3" fmla="*/ 212026 w 212699"/>
                  <a:gd name="connsiteY3" fmla="*/ 24761 h 2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2699" h="24761">
                    <a:moveTo>
                      <a:pt x="212700" y="272"/>
                    </a:moveTo>
                    <a:lnTo>
                      <a:pt x="0" y="0"/>
                    </a:lnTo>
                    <a:lnTo>
                      <a:pt x="3640" y="24761"/>
                    </a:lnTo>
                    <a:lnTo>
                      <a:pt x="212026" y="24761"/>
                    </a:lnTo>
                    <a:close/>
                  </a:path>
                </a:pathLst>
              </a:custGeom>
              <a:solidFill>
                <a:srgbClr val="FFAA21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5233A7D-2823-92F5-4F81-B3ED0471EFF0}"/>
                  </a:ext>
                </a:extLst>
              </p:cNvPr>
              <p:cNvSpPr/>
              <p:nvPr/>
            </p:nvSpPr>
            <p:spPr>
              <a:xfrm flipH="1">
                <a:off x="9706908" y="3109972"/>
                <a:ext cx="217069" cy="167994"/>
              </a:xfrm>
              <a:custGeom>
                <a:avLst/>
                <a:gdLst>
                  <a:gd name="connsiteX0" fmla="*/ 20908 w 131005"/>
                  <a:gd name="connsiteY0" fmla="*/ 3049 h 149289"/>
                  <a:gd name="connsiteX1" fmla="*/ 21747 w 131005"/>
                  <a:gd name="connsiteY1" fmla="*/ 3049 h 149289"/>
                  <a:gd name="connsiteX2" fmla="*/ 42656 w 131005"/>
                  <a:gd name="connsiteY2" fmla="*/ 23957 h 149289"/>
                  <a:gd name="connsiteX3" fmla="*/ 42656 w 131005"/>
                  <a:gd name="connsiteY3" fmla="*/ 149289 h 149289"/>
                  <a:gd name="connsiteX4" fmla="*/ 0 w 131005"/>
                  <a:gd name="connsiteY4" fmla="*/ 149289 h 149289"/>
                  <a:gd name="connsiteX5" fmla="*/ 0 w 131005"/>
                  <a:gd name="connsiteY5" fmla="*/ 23957 h 149289"/>
                  <a:gd name="connsiteX6" fmla="*/ 20908 w 131005"/>
                  <a:gd name="connsiteY6" fmla="*/ 3049 h 149289"/>
                  <a:gd name="connsiteX7" fmla="*/ 109269 w 131005"/>
                  <a:gd name="connsiteY7" fmla="*/ 0 h 149289"/>
                  <a:gd name="connsiteX8" fmla="*/ 110097 w 131005"/>
                  <a:gd name="connsiteY8" fmla="*/ 0 h 149289"/>
                  <a:gd name="connsiteX9" fmla="*/ 131005 w 131005"/>
                  <a:gd name="connsiteY9" fmla="*/ 20908 h 149289"/>
                  <a:gd name="connsiteX10" fmla="*/ 131005 w 131005"/>
                  <a:gd name="connsiteY10" fmla="*/ 146240 h 149289"/>
                  <a:gd name="connsiteX11" fmla="*/ 88361 w 131005"/>
                  <a:gd name="connsiteY11" fmla="*/ 146240 h 149289"/>
                  <a:gd name="connsiteX12" fmla="*/ 88361 w 131005"/>
                  <a:gd name="connsiteY12" fmla="*/ 20908 h 149289"/>
                  <a:gd name="connsiteX13" fmla="*/ 109269 w 131005"/>
                  <a:gd name="connsiteY13" fmla="*/ 0 h 149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005" h="149289">
                    <a:moveTo>
                      <a:pt x="20908" y="3049"/>
                    </a:moveTo>
                    <a:lnTo>
                      <a:pt x="21747" y="3049"/>
                    </a:lnTo>
                    <a:cubicBezTo>
                      <a:pt x="33295" y="3049"/>
                      <a:pt x="42656" y="12410"/>
                      <a:pt x="42656" y="23957"/>
                    </a:cubicBezTo>
                    <a:lnTo>
                      <a:pt x="42656" y="149289"/>
                    </a:lnTo>
                    <a:lnTo>
                      <a:pt x="0" y="149289"/>
                    </a:lnTo>
                    <a:lnTo>
                      <a:pt x="0" y="23957"/>
                    </a:lnTo>
                    <a:cubicBezTo>
                      <a:pt x="0" y="12410"/>
                      <a:pt x="9361" y="3049"/>
                      <a:pt x="20908" y="3049"/>
                    </a:cubicBezTo>
                    <a:close/>
                    <a:moveTo>
                      <a:pt x="109269" y="0"/>
                    </a:moveTo>
                    <a:lnTo>
                      <a:pt x="110097" y="0"/>
                    </a:lnTo>
                    <a:cubicBezTo>
                      <a:pt x="121644" y="0"/>
                      <a:pt x="131005" y="9361"/>
                      <a:pt x="131005" y="20908"/>
                    </a:cubicBezTo>
                    <a:lnTo>
                      <a:pt x="131005" y="146240"/>
                    </a:lnTo>
                    <a:lnTo>
                      <a:pt x="88361" y="146240"/>
                    </a:lnTo>
                    <a:lnTo>
                      <a:pt x="88361" y="20908"/>
                    </a:lnTo>
                    <a:cubicBezTo>
                      <a:pt x="88361" y="9361"/>
                      <a:pt x="97722" y="0"/>
                      <a:pt x="109269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EB0670A-EBCB-519C-F3D2-0550FEC18DCF}"/>
                  </a:ext>
                </a:extLst>
              </p:cNvPr>
              <p:cNvSpPr/>
              <p:nvPr/>
            </p:nvSpPr>
            <p:spPr>
              <a:xfrm flipH="1">
                <a:off x="8728573" y="4359288"/>
                <a:ext cx="1859870" cy="2498713"/>
              </a:xfrm>
              <a:custGeom>
                <a:avLst/>
                <a:gdLst>
                  <a:gd name="connsiteX0" fmla="*/ 341721 w 1859870"/>
                  <a:gd name="connsiteY0" fmla="*/ 0 h 2498713"/>
                  <a:gd name="connsiteX1" fmla="*/ 313989 w 1859870"/>
                  <a:gd name="connsiteY1" fmla="*/ 45727 h 2498713"/>
                  <a:gd name="connsiteX2" fmla="*/ 214973 w 1859870"/>
                  <a:gd name="connsiteY2" fmla="*/ 69933 h 2498713"/>
                  <a:gd name="connsiteX3" fmla="*/ 154128 w 1859870"/>
                  <a:gd name="connsiteY3" fmla="*/ 142259 h 2498713"/>
                  <a:gd name="connsiteX4" fmla="*/ 0 w 1859870"/>
                  <a:gd name="connsiteY4" fmla="*/ 142259 h 2498713"/>
                  <a:gd name="connsiteX5" fmla="*/ 28964 w 1859870"/>
                  <a:gd name="connsiteY5" fmla="*/ 272215 h 2498713"/>
                  <a:gd name="connsiteX6" fmla="*/ 570989 w 1859870"/>
                  <a:gd name="connsiteY6" fmla="*/ 445224 h 2498713"/>
                  <a:gd name="connsiteX7" fmla="*/ 600267 w 1859870"/>
                  <a:gd name="connsiteY7" fmla="*/ 632225 h 2498713"/>
                  <a:gd name="connsiteX8" fmla="*/ 1092393 w 1859870"/>
                  <a:gd name="connsiteY8" fmla="*/ 779445 h 2498713"/>
                  <a:gd name="connsiteX9" fmla="*/ 1244717 w 1859870"/>
                  <a:gd name="connsiteY9" fmla="*/ 954503 h 2498713"/>
                  <a:gd name="connsiteX10" fmla="*/ 283909 w 1859870"/>
                  <a:gd name="connsiteY10" fmla="*/ 1698543 h 2498713"/>
                  <a:gd name="connsiteX11" fmla="*/ 858052 w 1859870"/>
                  <a:gd name="connsiteY11" fmla="*/ 2004913 h 2498713"/>
                  <a:gd name="connsiteX12" fmla="*/ 17423 w 1859870"/>
                  <a:gd name="connsiteY12" fmla="*/ 2498713 h 2498713"/>
                  <a:gd name="connsiteX13" fmla="*/ 1495547 w 1859870"/>
                  <a:gd name="connsiteY13" fmla="*/ 2498713 h 2498713"/>
                  <a:gd name="connsiteX14" fmla="*/ 1859870 w 1859870"/>
                  <a:gd name="connsiteY14" fmla="*/ 2172016 h 2498713"/>
                  <a:gd name="connsiteX15" fmla="*/ 717438 w 1859870"/>
                  <a:gd name="connsiteY15" fmla="*/ 1634875 h 2498713"/>
                  <a:gd name="connsiteX16" fmla="*/ 699871 w 1859870"/>
                  <a:gd name="connsiteY16" fmla="*/ 1507565 h 2498713"/>
                  <a:gd name="connsiteX17" fmla="*/ 1817197 w 1859870"/>
                  <a:gd name="connsiteY17" fmla="*/ 760639 h 2498713"/>
                  <a:gd name="connsiteX18" fmla="*/ 1379866 w 1859870"/>
                  <a:gd name="connsiteY18" fmla="*/ 509824 h 2498713"/>
                  <a:gd name="connsiteX19" fmla="*/ 526299 w 1859870"/>
                  <a:gd name="connsiteY19" fmla="*/ 142259 h 2498713"/>
                  <a:gd name="connsiteX20" fmla="*/ 522399 w 1859870"/>
                  <a:gd name="connsiteY20" fmla="*/ 142259 h 2498713"/>
                  <a:gd name="connsiteX21" fmla="*/ 531862 w 1859870"/>
                  <a:gd name="connsiteY21" fmla="*/ 78006 h 2498713"/>
                  <a:gd name="connsiteX22" fmla="*/ 448669 w 1859870"/>
                  <a:gd name="connsiteY22" fmla="*/ 5374 h 249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859870" h="2498713">
                    <a:moveTo>
                      <a:pt x="341721" y="0"/>
                    </a:moveTo>
                    <a:lnTo>
                      <a:pt x="313989" y="45727"/>
                    </a:lnTo>
                    <a:lnTo>
                      <a:pt x="214973" y="69933"/>
                    </a:lnTo>
                    <a:lnTo>
                      <a:pt x="154128" y="142259"/>
                    </a:lnTo>
                    <a:lnTo>
                      <a:pt x="0" y="142259"/>
                    </a:lnTo>
                    <a:lnTo>
                      <a:pt x="28964" y="272215"/>
                    </a:lnTo>
                    <a:lnTo>
                      <a:pt x="570989" y="445224"/>
                    </a:lnTo>
                    <a:lnTo>
                      <a:pt x="600267" y="632225"/>
                    </a:lnTo>
                    <a:lnTo>
                      <a:pt x="1092393" y="779445"/>
                    </a:lnTo>
                    <a:lnTo>
                      <a:pt x="1244717" y="954503"/>
                    </a:lnTo>
                    <a:lnTo>
                      <a:pt x="283909" y="1698543"/>
                    </a:lnTo>
                    <a:lnTo>
                      <a:pt x="858052" y="2004913"/>
                    </a:lnTo>
                    <a:lnTo>
                      <a:pt x="17423" y="2498713"/>
                    </a:lnTo>
                    <a:lnTo>
                      <a:pt x="1495547" y="2498713"/>
                    </a:lnTo>
                    <a:lnTo>
                      <a:pt x="1859870" y="2172016"/>
                    </a:lnTo>
                    <a:lnTo>
                      <a:pt x="717438" y="1634875"/>
                    </a:lnTo>
                    <a:lnTo>
                      <a:pt x="699871" y="1507565"/>
                    </a:lnTo>
                    <a:lnTo>
                      <a:pt x="1817197" y="760639"/>
                    </a:lnTo>
                    <a:lnTo>
                      <a:pt x="1379866" y="509824"/>
                    </a:lnTo>
                    <a:lnTo>
                      <a:pt x="526299" y="142259"/>
                    </a:lnTo>
                    <a:lnTo>
                      <a:pt x="522399" y="142259"/>
                    </a:lnTo>
                    <a:lnTo>
                      <a:pt x="531862" y="78006"/>
                    </a:lnTo>
                    <a:lnTo>
                      <a:pt x="448669" y="537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VI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973597E-8E05-7D28-68F1-6F4C4AA7A55F}"/>
                  </a:ext>
                </a:extLst>
              </p:cNvPr>
              <p:cNvSpPr/>
              <p:nvPr/>
            </p:nvSpPr>
            <p:spPr>
              <a:xfrm flipH="1">
                <a:off x="9368144" y="4165117"/>
                <a:ext cx="681660" cy="640006"/>
              </a:xfrm>
              <a:custGeom>
                <a:avLst/>
                <a:gdLst>
                  <a:gd name="connsiteX0" fmla="*/ 214887 w 411394"/>
                  <a:gd name="connsiteY0" fmla="*/ 266442 h 568744"/>
                  <a:gd name="connsiteX1" fmla="*/ 296003 w 411394"/>
                  <a:gd name="connsiteY1" fmla="*/ 347558 h 568744"/>
                  <a:gd name="connsiteX2" fmla="*/ 296003 w 411394"/>
                  <a:gd name="connsiteY2" fmla="*/ 494247 h 568744"/>
                  <a:gd name="connsiteX3" fmla="*/ 292083 w 411394"/>
                  <a:gd name="connsiteY3" fmla="*/ 492318 h 568744"/>
                  <a:gd name="connsiteX4" fmla="*/ 411394 w 411394"/>
                  <a:gd name="connsiteY4" fmla="*/ 568744 h 568744"/>
                  <a:gd name="connsiteX5" fmla="*/ 288355 w 411394"/>
                  <a:gd name="connsiteY5" fmla="*/ 563236 h 568744"/>
                  <a:gd name="connsiteX6" fmla="*/ 0 w 411394"/>
                  <a:gd name="connsiteY6" fmla="*/ 305221 h 568744"/>
                  <a:gd name="connsiteX7" fmla="*/ 133328 w 411394"/>
                  <a:gd name="connsiteY7" fmla="*/ 390626 h 568744"/>
                  <a:gd name="connsiteX8" fmla="*/ 133771 w 411394"/>
                  <a:gd name="connsiteY8" fmla="*/ 347558 h 568744"/>
                  <a:gd name="connsiteX9" fmla="*/ 214887 w 411394"/>
                  <a:gd name="connsiteY9" fmla="*/ 266442 h 568744"/>
                  <a:gd name="connsiteX10" fmla="*/ 321048 w 411394"/>
                  <a:gd name="connsiteY10" fmla="*/ 8687 h 568744"/>
                  <a:gd name="connsiteX11" fmla="*/ 321899 w 411394"/>
                  <a:gd name="connsiteY11" fmla="*/ 8687 h 568744"/>
                  <a:gd name="connsiteX12" fmla="*/ 343198 w 411394"/>
                  <a:gd name="connsiteY12" fmla="*/ 29985 h 568744"/>
                  <a:gd name="connsiteX13" fmla="*/ 343198 w 411394"/>
                  <a:gd name="connsiteY13" fmla="*/ 178955 h 568744"/>
                  <a:gd name="connsiteX14" fmla="*/ 343186 w 411394"/>
                  <a:gd name="connsiteY14" fmla="*/ 178955 h 568744"/>
                  <a:gd name="connsiteX15" fmla="*/ 299750 w 411394"/>
                  <a:gd name="connsiteY15" fmla="*/ 178955 h 568744"/>
                  <a:gd name="connsiteX16" fmla="*/ 299750 w 411394"/>
                  <a:gd name="connsiteY16" fmla="*/ 29985 h 568744"/>
                  <a:gd name="connsiteX17" fmla="*/ 321048 w 411394"/>
                  <a:gd name="connsiteY17" fmla="*/ 8687 h 568744"/>
                  <a:gd name="connsiteX18" fmla="*/ 107356 w 411394"/>
                  <a:gd name="connsiteY18" fmla="*/ 1738 h 568744"/>
                  <a:gd name="connsiteX19" fmla="*/ 108207 w 411394"/>
                  <a:gd name="connsiteY19" fmla="*/ 1738 h 568744"/>
                  <a:gd name="connsiteX20" fmla="*/ 129506 w 411394"/>
                  <a:gd name="connsiteY20" fmla="*/ 23036 h 568744"/>
                  <a:gd name="connsiteX21" fmla="*/ 129506 w 411394"/>
                  <a:gd name="connsiteY21" fmla="*/ 172007 h 568744"/>
                  <a:gd name="connsiteX22" fmla="*/ 129494 w 411394"/>
                  <a:gd name="connsiteY22" fmla="*/ 172007 h 568744"/>
                  <a:gd name="connsiteX23" fmla="*/ 86058 w 411394"/>
                  <a:gd name="connsiteY23" fmla="*/ 172007 h 568744"/>
                  <a:gd name="connsiteX24" fmla="*/ 86058 w 411394"/>
                  <a:gd name="connsiteY24" fmla="*/ 23036 h 568744"/>
                  <a:gd name="connsiteX25" fmla="*/ 107356 w 411394"/>
                  <a:gd name="connsiteY25" fmla="*/ 1738 h 568744"/>
                  <a:gd name="connsiteX26" fmla="*/ 215076 w 411394"/>
                  <a:gd name="connsiteY26" fmla="*/ 0 h 568744"/>
                  <a:gd name="connsiteX27" fmla="*/ 215928 w 411394"/>
                  <a:gd name="connsiteY27" fmla="*/ 0 h 568744"/>
                  <a:gd name="connsiteX28" fmla="*/ 237226 w 411394"/>
                  <a:gd name="connsiteY28" fmla="*/ 21298 h 568744"/>
                  <a:gd name="connsiteX29" fmla="*/ 237226 w 411394"/>
                  <a:gd name="connsiteY29" fmla="*/ 170269 h 568744"/>
                  <a:gd name="connsiteX30" fmla="*/ 237214 w 411394"/>
                  <a:gd name="connsiteY30" fmla="*/ 170269 h 568744"/>
                  <a:gd name="connsiteX31" fmla="*/ 193778 w 411394"/>
                  <a:gd name="connsiteY31" fmla="*/ 170269 h 568744"/>
                  <a:gd name="connsiteX32" fmla="*/ 193778 w 411394"/>
                  <a:gd name="connsiteY32" fmla="*/ 21298 h 568744"/>
                  <a:gd name="connsiteX33" fmla="*/ 215076 w 411394"/>
                  <a:gd name="connsiteY33" fmla="*/ 0 h 568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11394" h="568744">
                    <a:moveTo>
                      <a:pt x="214887" y="266442"/>
                    </a:moveTo>
                    <a:cubicBezTo>
                      <a:pt x="259682" y="266442"/>
                      <a:pt x="296003" y="302763"/>
                      <a:pt x="296003" y="347558"/>
                    </a:cubicBezTo>
                    <a:lnTo>
                      <a:pt x="296003" y="494247"/>
                    </a:lnTo>
                    <a:lnTo>
                      <a:pt x="292083" y="492318"/>
                    </a:lnTo>
                    <a:lnTo>
                      <a:pt x="411394" y="568744"/>
                    </a:lnTo>
                    <a:lnTo>
                      <a:pt x="288355" y="563236"/>
                    </a:lnTo>
                    <a:lnTo>
                      <a:pt x="0" y="305221"/>
                    </a:lnTo>
                    <a:lnTo>
                      <a:pt x="133328" y="390626"/>
                    </a:lnTo>
                    <a:lnTo>
                      <a:pt x="133771" y="347558"/>
                    </a:lnTo>
                    <a:cubicBezTo>
                      <a:pt x="133771" y="302763"/>
                      <a:pt x="170092" y="266442"/>
                      <a:pt x="214887" y="266442"/>
                    </a:cubicBezTo>
                    <a:close/>
                    <a:moveTo>
                      <a:pt x="321048" y="8687"/>
                    </a:moveTo>
                    <a:lnTo>
                      <a:pt x="321899" y="8687"/>
                    </a:lnTo>
                    <a:cubicBezTo>
                      <a:pt x="333660" y="8687"/>
                      <a:pt x="343198" y="18225"/>
                      <a:pt x="343198" y="29985"/>
                    </a:cubicBezTo>
                    <a:lnTo>
                      <a:pt x="343198" y="178955"/>
                    </a:lnTo>
                    <a:lnTo>
                      <a:pt x="343186" y="178955"/>
                    </a:lnTo>
                    <a:lnTo>
                      <a:pt x="299750" y="178955"/>
                    </a:lnTo>
                    <a:lnTo>
                      <a:pt x="299750" y="29985"/>
                    </a:lnTo>
                    <a:cubicBezTo>
                      <a:pt x="299750" y="18225"/>
                      <a:pt x="309288" y="8687"/>
                      <a:pt x="321048" y="8687"/>
                    </a:cubicBezTo>
                    <a:close/>
                    <a:moveTo>
                      <a:pt x="107356" y="1738"/>
                    </a:moveTo>
                    <a:lnTo>
                      <a:pt x="108207" y="1738"/>
                    </a:lnTo>
                    <a:cubicBezTo>
                      <a:pt x="119967" y="1738"/>
                      <a:pt x="129506" y="11276"/>
                      <a:pt x="129506" y="23036"/>
                    </a:cubicBezTo>
                    <a:lnTo>
                      <a:pt x="129506" y="172007"/>
                    </a:lnTo>
                    <a:lnTo>
                      <a:pt x="129494" y="172007"/>
                    </a:lnTo>
                    <a:lnTo>
                      <a:pt x="86058" y="172007"/>
                    </a:lnTo>
                    <a:lnTo>
                      <a:pt x="86058" y="23036"/>
                    </a:lnTo>
                    <a:cubicBezTo>
                      <a:pt x="86058" y="11276"/>
                      <a:pt x="95596" y="1738"/>
                      <a:pt x="107356" y="1738"/>
                    </a:cubicBezTo>
                    <a:close/>
                    <a:moveTo>
                      <a:pt x="215076" y="0"/>
                    </a:moveTo>
                    <a:lnTo>
                      <a:pt x="215928" y="0"/>
                    </a:lnTo>
                    <a:cubicBezTo>
                      <a:pt x="227688" y="0"/>
                      <a:pt x="237226" y="9538"/>
                      <a:pt x="237226" y="21298"/>
                    </a:cubicBezTo>
                    <a:lnTo>
                      <a:pt x="237226" y="170269"/>
                    </a:lnTo>
                    <a:lnTo>
                      <a:pt x="237214" y="170269"/>
                    </a:lnTo>
                    <a:lnTo>
                      <a:pt x="193778" y="170269"/>
                    </a:lnTo>
                    <a:lnTo>
                      <a:pt x="193778" y="21298"/>
                    </a:lnTo>
                    <a:cubicBezTo>
                      <a:pt x="193778" y="9538"/>
                      <a:pt x="203304" y="0"/>
                      <a:pt x="215076" y="0"/>
                    </a:cubicBezTo>
                    <a:close/>
                  </a:path>
                </a:pathLst>
              </a:custGeom>
              <a:solidFill>
                <a:srgbClr val="FFE9C6"/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AEF15BC-23E4-5097-E044-2D5FB41C83FD}"/>
                  </a:ext>
                </a:extLst>
              </p:cNvPr>
              <p:cNvSpPr/>
              <p:nvPr/>
            </p:nvSpPr>
            <p:spPr>
              <a:xfrm flipH="1">
                <a:off x="8960522" y="4794669"/>
                <a:ext cx="419704" cy="276219"/>
              </a:xfrm>
              <a:custGeom>
                <a:avLst/>
                <a:gdLst>
                  <a:gd name="connsiteX0" fmla="*/ 226824 w 253299"/>
                  <a:gd name="connsiteY0" fmla="*/ 171167 h 245463"/>
                  <a:gd name="connsiteX1" fmla="*/ 241350 w 253299"/>
                  <a:gd name="connsiteY1" fmla="*/ 183979 h 245463"/>
                  <a:gd name="connsiteX2" fmla="*/ 253299 w 253299"/>
                  <a:gd name="connsiteY2" fmla="*/ 245463 h 245463"/>
                  <a:gd name="connsiteX3" fmla="*/ 227687 w 253299"/>
                  <a:gd name="connsiteY3" fmla="*/ 233514 h 245463"/>
                  <a:gd name="connsiteX4" fmla="*/ 0 w 253299"/>
                  <a:gd name="connsiteY4" fmla="*/ 0 h 245463"/>
                  <a:gd name="connsiteX5" fmla="*/ 103596 w 253299"/>
                  <a:gd name="connsiteY5" fmla="*/ 66152 h 245463"/>
                  <a:gd name="connsiteX6" fmla="*/ 195999 w 253299"/>
                  <a:gd name="connsiteY6" fmla="*/ 138699 h 245463"/>
                  <a:gd name="connsiteX7" fmla="*/ 192713 w 253299"/>
                  <a:gd name="connsiteY7" fmla="*/ 211222 h 245463"/>
                  <a:gd name="connsiteX8" fmla="*/ 7293 w 253299"/>
                  <a:gd name="connsiteY8" fmla="*/ 9290 h 245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299" h="245463">
                    <a:moveTo>
                      <a:pt x="226824" y="171167"/>
                    </a:moveTo>
                    <a:lnTo>
                      <a:pt x="241350" y="183979"/>
                    </a:lnTo>
                    <a:lnTo>
                      <a:pt x="253299" y="245463"/>
                    </a:lnTo>
                    <a:lnTo>
                      <a:pt x="227687" y="233514"/>
                    </a:lnTo>
                    <a:close/>
                    <a:moveTo>
                      <a:pt x="0" y="0"/>
                    </a:moveTo>
                    <a:lnTo>
                      <a:pt x="103596" y="66152"/>
                    </a:lnTo>
                    <a:lnTo>
                      <a:pt x="195999" y="138699"/>
                    </a:lnTo>
                    <a:lnTo>
                      <a:pt x="192713" y="211222"/>
                    </a:lnTo>
                    <a:lnTo>
                      <a:pt x="7293" y="9290"/>
                    </a:lnTo>
                    <a:close/>
                  </a:path>
                </a:pathLst>
              </a:custGeom>
              <a:gradFill>
                <a:gsLst>
                  <a:gs pos="272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0"/>
                    </a:schemeClr>
                  </a:gs>
                </a:gsLst>
                <a:lin ang="0" scaled="1"/>
              </a:gra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0045087-F2E8-0F67-4943-6351F5F032BD}"/>
                  </a:ext>
                </a:extLst>
              </p:cNvPr>
              <p:cNvSpPr/>
              <p:nvPr/>
            </p:nvSpPr>
            <p:spPr>
              <a:xfrm flipH="1">
                <a:off x="10644883" y="4836112"/>
                <a:ext cx="196446" cy="112200"/>
              </a:xfrm>
              <a:custGeom>
                <a:avLst/>
                <a:gdLst>
                  <a:gd name="connsiteX0" fmla="*/ 0 w 118559"/>
                  <a:gd name="connsiteY0" fmla="*/ 99708 h 99707"/>
                  <a:gd name="connsiteX1" fmla="*/ 117318 w 118559"/>
                  <a:gd name="connsiteY1" fmla="*/ 0 h 99707"/>
                  <a:gd name="connsiteX2" fmla="*/ 118559 w 118559"/>
                  <a:gd name="connsiteY2" fmla="*/ 49026 h 9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559" h="99707">
                    <a:moveTo>
                      <a:pt x="0" y="99708"/>
                    </a:moveTo>
                    <a:lnTo>
                      <a:pt x="117318" y="0"/>
                    </a:lnTo>
                    <a:lnTo>
                      <a:pt x="118559" y="49026"/>
                    </a:lnTo>
                    <a:close/>
                  </a:path>
                </a:pathLst>
              </a:custGeom>
              <a:gradFill>
                <a:gsLst>
                  <a:gs pos="272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0"/>
                    </a:schemeClr>
                  </a:gs>
                </a:gsLst>
                <a:lin ang="0" scaled="1"/>
              </a:gra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BB45A23-9DE3-C517-079A-E086F6EF091C}"/>
                  </a:ext>
                </a:extLst>
              </p:cNvPr>
              <p:cNvSpPr/>
              <p:nvPr/>
            </p:nvSpPr>
            <p:spPr>
              <a:xfrm flipH="1">
                <a:off x="9630335" y="4729311"/>
                <a:ext cx="368218" cy="379254"/>
              </a:xfrm>
              <a:custGeom>
                <a:avLst/>
                <a:gdLst>
                  <a:gd name="connsiteX0" fmla="*/ 0 w 222226"/>
                  <a:gd name="connsiteY0" fmla="*/ 218515 h 337026"/>
                  <a:gd name="connsiteX1" fmla="*/ 29631 w 222226"/>
                  <a:gd name="connsiteY1" fmla="*/ 0 h 337026"/>
                  <a:gd name="connsiteX2" fmla="*/ 62973 w 222226"/>
                  <a:gd name="connsiteY2" fmla="*/ 237036 h 337026"/>
                  <a:gd name="connsiteX3" fmla="*/ 111113 w 222226"/>
                  <a:gd name="connsiteY3" fmla="*/ 199994 h 337026"/>
                  <a:gd name="connsiteX4" fmla="*/ 129634 w 222226"/>
                  <a:gd name="connsiteY4" fmla="*/ 285176 h 337026"/>
                  <a:gd name="connsiteX5" fmla="*/ 188896 w 222226"/>
                  <a:gd name="connsiteY5" fmla="*/ 248146 h 337026"/>
                  <a:gd name="connsiteX6" fmla="*/ 222226 w 222226"/>
                  <a:gd name="connsiteY6" fmla="*/ 337027 h 337026"/>
                  <a:gd name="connsiteX7" fmla="*/ 59262 w 222226"/>
                  <a:gd name="connsiteY7" fmla="*/ 318506 h 337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2226" h="337026">
                    <a:moveTo>
                      <a:pt x="0" y="218515"/>
                    </a:moveTo>
                    <a:lnTo>
                      <a:pt x="29631" y="0"/>
                    </a:lnTo>
                    <a:lnTo>
                      <a:pt x="62973" y="237036"/>
                    </a:lnTo>
                    <a:lnTo>
                      <a:pt x="111113" y="199994"/>
                    </a:lnTo>
                    <a:lnTo>
                      <a:pt x="129634" y="285176"/>
                    </a:lnTo>
                    <a:lnTo>
                      <a:pt x="188896" y="248146"/>
                    </a:lnTo>
                    <a:lnTo>
                      <a:pt x="222226" y="337027"/>
                    </a:lnTo>
                    <a:lnTo>
                      <a:pt x="59262" y="318506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D61687A-77E8-2496-2444-200F75930AF9}"/>
                  </a:ext>
                </a:extLst>
              </p:cNvPr>
              <p:cNvSpPr/>
              <p:nvPr/>
            </p:nvSpPr>
            <p:spPr>
              <a:xfrm flipH="1">
                <a:off x="9822611" y="1752600"/>
                <a:ext cx="491518" cy="624072"/>
              </a:xfrm>
              <a:custGeom>
                <a:avLst/>
                <a:gdLst>
                  <a:gd name="connsiteX0" fmla="*/ 80832 w 156723"/>
                  <a:gd name="connsiteY0" fmla="*/ 0 h 539443"/>
                  <a:gd name="connsiteX1" fmla="*/ 0 w 156723"/>
                  <a:gd name="connsiteY1" fmla="*/ 539444 h 539443"/>
                  <a:gd name="connsiteX2" fmla="*/ 156724 w 156723"/>
                  <a:gd name="connsiteY2" fmla="*/ 539444 h 539443"/>
                  <a:gd name="connsiteX3" fmla="*/ 80832 w 156723"/>
                  <a:gd name="connsiteY3" fmla="*/ 0 h 53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6723" h="539443">
                    <a:moveTo>
                      <a:pt x="80832" y="0"/>
                    </a:moveTo>
                    <a:cubicBezTo>
                      <a:pt x="80832" y="0"/>
                      <a:pt x="94034" y="405815"/>
                      <a:pt x="0" y="539444"/>
                    </a:cubicBezTo>
                    <a:lnTo>
                      <a:pt x="156724" y="539444"/>
                    </a:lnTo>
                    <a:cubicBezTo>
                      <a:pt x="156724" y="539444"/>
                      <a:pt x="80832" y="493254"/>
                      <a:pt x="80832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18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90AD64B-686C-3784-8154-74931C1045F4}"/>
                </a:ext>
              </a:extLst>
            </p:cNvPr>
            <p:cNvSpPr/>
            <p:nvPr userDrawn="1"/>
          </p:nvSpPr>
          <p:spPr bwMode="auto">
            <a:xfrm>
              <a:off x="-1" y="6668086"/>
              <a:ext cx="12191999" cy="189914"/>
            </a:xfrm>
            <a:custGeom>
              <a:avLst/>
              <a:gdLst>
                <a:gd name="connsiteX0" fmla="*/ 11944941 w 12191999"/>
                <a:gd name="connsiteY0" fmla="*/ 682 h 486783"/>
                <a:gd name="connsiteX1" fmla="*/ 11990758 w 12191999"/>
                <a:gd name="connsiteY1" fmla="*/ 2013 h 486783"/>
                <a:gd name="connsiteX2" fmla="*/ 12062324 w 12191999"/>
                <a:gd name="connsiteY2" fmla="*/ 4137 h 486783"/>
                <a:gd name="connsiteX3" fmla="*/ 12131341 w 12191999"/>
                <a:gd name="connsiteY3" fmla="*/ 21975 h 486783"/>
                <a:gd name="connsiteX4" fmla="*/ 12178792 w 12191999"/>
                <a:gd name="connsiteY4" fmla="*/ 37710 h 486783"/>
                <a:gd name="connsiteX5" fmla="*/ 12191999 w 12191999"/>
                <a:gd name="connsiteY5" fmla="*/ 35795 h 486783"/>
                <a:gd name="connsiteX6" fmla="*/ 12191999 w 12191999"/>
                <a:gd name="connsiteY6" fmla="*/ 486782 h 486783"/>
                <a:gd name="connsiteX7" fmla="*/ 0 w 12191999"/>
                <a:gd name="connsiteY7" fmla="*/ 486783 h 486783"/>
                <a:gd name="connsiteX8" fmla="*/ 0 w 12191999"/>
                <a:gd name="connsiteY8" fmla="*/ 128725 h 486783"/>
                <a:gd name="connsiteX9" fmla="*/ 15459 w 12191999"/>
                <a:gd name="connsiteY9" fmla="*/ 131236 h 486783"/>
                <a:gd name="connsiteX10" fmla="*/ 99611 w 12191999"/>
                <a:gd name="connsiteY10" fmla="*/ 129437 h 486783"/>
                <a:gd name="connsiteX11" fmla="*/ 184947 w 12191999"/>
                <a:gd name="connsiteY11" fmla="*/ 113530 h 486783"/>
                <a:gd name="connsiteX12" fmla="*/ 271650 w 12191999"/>
                <a:gd name="connsiteY12" fmla="*/ 100433 h 486783"/>
                <a:gd name="connsiteX13" fmla="*/ 358543 w 12191999"/>
                <a:gd name="connsiteY13" fmla="*/ 106917 h 486783"/>
                <a:gd name="connsiteX14" fmla="*/ 385524 w 12191999"/>
                <a:gd name="connsiteY14" fmla="*/ 122730 h 486783"/>
                <a:gd name="connsiteX15" fmla="*/ 414866 w 12191999"/>
                <a:gd name="connsiteY15" fmla="*/ 140232 h 486783"/>
                <a:gd name="connsiteX16" fmla="*/ 471881 w 12191999"/>
                <a:gd name="connsiteY16" fmla="*/ 147581 h 486783"/>
                <a:gd name="connsiteX17" fmla="*/ 530065 w 12191999"/>
                <a:gd name="connsiteY17" fmla="*/ 148696 h 486783"/>
                <a:gd name="connsiteX18" fmla="*/ 593432 w 12191999"/>
                <a:gd name="connsiteY18" fmla="*/ 146495 h 486783"/>
                <a:gd name="connsiteX19" fmla="*/ 641812 w 12191999"/>
                <a:gd name="connsiteY19" fmla="*/ 136001 h 486783"/>
                <a:gd name="connsiteX20" fmla="*/ 698743 w 12191999"/>
                <a:gd name="connsiteY20" fmla="*/ 121435 h 486783"/>
                <a:gd name="connsiteX21" fmla="*/ 751884 w 12191999"/>
                <a:gd name="connsiteY21" fmla="*/ 113297 h 486783"/>
                <a:gd name="connsiteX22" fmla="*/ 819215 w 12191999"/>
                <a:gd name="connsiteY22" fmla="*/ 106655 h 486783"/>
                <a:gd name="connsiteX23" fmla="*/ 873581 w 12191999"/>
                <a:gd name="connsiteY23" fmla="*/ 103745 h 486783"/>
                <a:gd name="connsiteX24" fmla="*/ 949420 w 12191999"/>
                <a:gd name="connsiteY24" fmla="*/ 116440 h 486783"/>
                <a:gd name="connsiteX25" fmla="*/ 1022254 w 12191999"/>
                <a:gd name="connsiteY25" fmla="*/ 129251 h 486783"/>
                <a:gd name="connsiteX26" fmla="*/ 1089890 w 12191999"/>
                <a:gd name="connsiteY26" fmla="*/ 119749 h 486783"/>
                <a:gd name="connsiteX27" fmla="*/ 1159528 w 12191999"/>
                <a:gd name="connsiteY27" fmla="*/ 123798 h 486783"/>
                <a:gd name="connsiteX28" fmla="*/ 1214917 w 12191999"/>
                <a:gd name="connsiteY28" fmla="*/ 144121 h 486783"/>
                <a:gd name="connsiteX29" fmla="*/ 1264777 w 12191999"/>
                <a:gd name="connsiteY29" fmla="*/ 166900 h 486783"/>
                <a:gd name="connsiteX30" fmla="*/ 1321549 w 12191999"/>
                <a:gd name="connsiteY30" fmla="*/ 182701 h 486783"/>
                <a:gd name="connsiteX31" fmla="*/ 1402874 w 12191999"/>
                <a:gd name="connsiteY31" fmla="*/ 186083 h 486783"/>
                <a:gd name="connsiteX32" fmla="*/ 1484483 w 12191999"/>
                <a:gd name="connsiteY32" fmla="*/ 177023 h 486783"/>
                <a:gd name="connsiteX33" fmla="*/ 1565365 w 12191999"/>
                <a:gd name="connsiteY33" fmla="*/ 163851 h 486783"/>
                <a:gd name="connsiteX34" fmla="*/ 1644507 w 12191999"/>
                <a:gd name="connsiteY34" fmla="*/ 154893 h 486783"/>
                <a:gd name="connsiteX35" fmla="*/ 1709564 w 12191999"/>
                <a:gd name="connsiteY35" fmla="*/ 153496 h 486783"/>
                <a:gd name="connsiteX36" fmla="*/ 1772282 w 12191999"/>
                <a:gd name="connsiteY36" fmla="*/ 152131 h 486783"/>
                <a:gd name="connsiteX37" fmla="*/ 1833995 w 12191999"/>
                <a:gd name="connsiteY37" fmla="*/ 144568 h 486783"/>
                <a:gd name="connsiteX38" fmla="*/ 1899259 w 12191999"/>
                <a:gd name="connsiteY38" fmla="*/ 130583 h 486783"/>
                <a:gd name="connsiteX39" fmla="*/ 1955598 w 12191999"/>
                <a:gd name="connsiteY39" fmla="*/ 126037 h 486783"/>
                <a:gd name="connsiteX40" fmla="*/ 2019481 w 12191999"/>
                <a:gd name="connsiteY40" fmla="*/ 140443 h 486783"/>
                <a:gd name="connsiteX41" fmla="*/ 2104030 w 12191999"/>
                <a:gd name="connsiteY41" fmla="*/ 169104 h 486783"/>
                <a:gd name="connsiteX42" fmla="*/ 2163458 w 12191999"/>
                <a:gd name="connsiteY42" fmla="*/ 171392 h 486783"/>
                <a:gd name="connsiteX43" fmla="*/ 2261248 w 12191999"/>
                <a:gd name="connsiteY43" fmla="*/ 157116 h 486783"/>
                <a:gd name="connsiteX44" fmla="*/ 2336392 w 12191999"/>
                <a:gd name="connsiteY44" fmla="*/ 149618 h 486783"/>
                <a:gd name="connsiteX45" fmla="*/ 2415612 w 12191999"/>
                <a:gd name="connsiteY45" fmla="*/ 150311 h 486783"/>
                <a:gd name="connsiteX46" fmla="*/ 2493830 w 12191999"/>
                <a:gd name="connsiteY46" fmla="*/ 149457 h 486783"/>
                <a:gd name="connsiteX47" fmla="*/ 2568229 w 12191999"/>
                <a:gd name="connsiteY47" fmla="*/ 145706 h 486783"/>
                <a:gd name="connsiteX48" fmla="*/ 2643467 w 12191999"/>
                <a:gd name="connsiteY48" fmla="*/ 142688 h 486783"/>
                <a:gd name="connsiteX49" fmla="*/ 2724199 w 12191999"/>
                <a:gd name="connsiteY49" fmla="*/ 144030 h 486783"/>
                <a:gd name="connsiteX50" fmla="*/ 2811178 w 12191999"/>
                <a:gd name="connsiteY50" fmla="*/ 153122 h 486783"/>
                <a:gd name="connsiteX51" fmla="*/ 2895689 w 12191999"/>
                <a:gd name="connsiteY51" fmla="*/ 167159 h 486783"/>
                <a:gd name="connsiteX52" fmla="*/ 2981004 w 12191999"/>
                <a:gd name="connsiteY52" fmla="*/ 181195 h 486783"/>
                <a:gd name="connsiteX53" fmla="*/ 3070399 w 12191999"/>
                <a:gd name="connsiteY53" fmla="*/ 190291 h 486783"/>
                <a:gd name="connsiteX54" fmla="*/ 3146865 w 12191999"/>
                <a:gd name="connsiteY54" fmla="*/ 188100 h 486783"/>
                <a:gd name="connsiteX55" fmla="*/ 3221334 w 12191999"/>
                <a:gd name="connsiteY55" fmla="*/ 176103 h 486783"/>
                <a:gd name="connsiteX56" fmla="*/ 3294488 w 12191999"/>
                <a:gd name="connsiteY56" fmla="*/ 158711 h 486783"/>
                <a:gd name="connsiteX57" fmla="*/ 3367000 w 12191999"/>
                <a:gd name="connsiteY57" fmla="*/ 140332 h 486783"/>
                <a:gd name="connsiteX58" fmla="*/ 3439554 w 12191999"/>
                <a:gd name="connsiteY58" fmla="*/ 125373 h 486783"/>
                <a:gd name="connsiteX59" fmla="*/ 3515290 w 12191999"/>
                <a:gd name="connsiteY59" fmla="*/ 112843 h 486783"/>
                <a:gd name="connsiteX60" fmla="*/ 3600572 w 12191999"/>
                <a:gd name="connsiteY60" fmla="*/ 100698 h 486783"/>
                <a:gd name="connsiteX61" fmla="*/ 3610655 w 12191999"/>
                <a:gd name="connsiteY61" fmla="*/ 100804 h 486783"/>
                <a:gd name="connsiteX62" fmla="*/ 3604919 w 12191999"/>
                <a:gd name="connsiteY62" fmla="*/ 92281 h 486783"/>
                <a:gd name="connsiteX63" fmla="*/ 3631772 w 12191999"/>
                <a:gd name="connsiteY63" fmla="*/ 98684 h 486783"/>
                <a:gd name="connsiteX64" fmla="*/ 3644837 w 12191999"/>
                <a:gd name="connsiteY64" fmla="*/ 95038 h 486783"/>
                <a:gd name="connsiteX65" fmla="*/ 3680142 w 12191999"/>
                <a:gd name="connsiteY65" fmla="*/ 95129 h 486783"/>
                <a:gd name="connsiteX66" fmla="*/ 3716351 w 12191999"/>
                <a:gd name="connsiteY66" fmla="*/ 94341 h 486783"/>
                <a:gd name="connsiteX67" fmla="*/ 3725686 w 12191999"/>
                <a:gd name="connsiteY67" fmla="*/ 114349 h 486783"/>
                <a:gd name="connsiteX68" fmla="*/ 3718189 w 12191999"/>
                <a:gd name="connsiteY68" fmla="*/ 122752 h 486783"/>
                <a:gd name="connsiteX69" fmla="*/ 3714709 w 12191999"/>
                <a:gd name="connsiteY69" fmla="*/ 124266 h 486783"/>
                <a:gd name="connsiteX70" fmla="*/ 3721488 w 12191999"/>
                <a:gd name="connsiteY70" fmla="*/ 134795 h 486783"/>
                <a:gd name="connsiteX71" fmla="*/ 3752725 w 12191999"/>
                <a:gd name="connsiteY71" fmla="*/ 139918 h 486783"/>
                <a:gd name="connsiteX72" fmla="*/ 3798745 w 12191999"/>
                <a:gd name="connsiteY72" fmla="*/ 155496 h 486783"/>
                <a:gd name="connsiteX73" fmla="*/ 3868838 w 12191999"/>
                <a:gd name="connsiteY73" fmla="*/ 160602 h 486783"/>
                <a:gd name="connsiteX74" fmla="*/ 3939015 w 12191999"/>
                <a:gd name="connsiteY74" fmla="*/ 158749 h 486783"/>
                <a:gd name="connsiteX75" fmla="*/ 4010476 w 12191999"/>
                <a:gd name="connsiteY75" fmla="*/ 143332 h 486783"/>
                <a:gd name="connsiteX76" fmla="*/ 4078614 w 12191999"/>
                <a:gd name="connsiteY76" fmla="*/ 122384 h 486783"/>
                <a:gd name="connsiteX77" fmla="*/ 4150009 w 12191999"/>
                <a:gd name="connsiteY77" fmla="*/ 117019 h 486783"/>
                <a:gd name="connsiteX78" fmla="*/ 4218676 w 12191999"/>
                <a:gd name="connsiteY78" fmla="*/ 123751 h 486783"/>
                <a:gd name="connsiteX79" fmla="*/ 4282744 w 12191999"/>
                <a:gd name="connsiteY79" fmla="*/ 133326 h 486783"/>
                <a:gd name="connsiteX80" fmla="*/ 4369060 w 12191999"/>
                <a:gd name="connsiteY80" fmla="*/ 131241 h 486783"/>
                <a:gd name="connsiteX81" fmla="*/ 4456574 w 12191999"/>
                <a:gd name="connsiteY81" fmla="*/ 114501 h 486783"/>
                <a:gd name="connsiteX82" fmla="*/ 4545496 w 12191999"/>
                <a:gd name="connsiteY82" fmla="*/ 100676 h 486783"/>
                <a:gd name="connsiteX83" fmla="*/ 4634626 w 12191999"/>
                <a:gd name="connsiteY83" fmla="*/ 107186 h 486783"/>
                <a:gd name="connsiteX84" fmla="*/ 4662313 w 12191999"/>
                <a:gd name="connsiteY84" fmla="*/ 123538 h 486783"/>
                <a:gd name="connsiteX85" fmla="*/ 4692423 w 12191999"/>
                <a:gd name="connsiteY85" fmla="*/ 141639 h 486783"/>
                <a:gd name="connsiteX86" fmla="*/ 4750909 w 12191999"/>
                <a:gd name="connsiteY86" fmla="*/ 149123 h 486783"/>
                <a:gd name="connsiteX87" fmla="*/ 4810589 w 12191999"/>
                <a:gd name="connsiteY87" fmla="*/ 150131 h 486783"/>
                <a:gd name="connsiteX88" fmla="*/ 4875583 w 12191999"/>
                <a:gd name="connsiteY88" fmla="*/ 147683 h 486783"/>
                <a:gd name="connsiteX89" fmla="*/ 4925198 w 12191999"/>
                <a:gd name="connsiteY89" fmla="*/ 136660 h 486783"/>
                <a:gd name="connsiteX90" fmla="*/ 4983580 w 12191999"/>
                <a:gd name="connsiteY90" fmla="*/ 121386 h 486783"/>
                <a:gd name="connsiteX91" fmla="*/ 5038082 w 12191999"/>
                <a:gd name="connsiteY91" fmla="*/ 112798 h 486783"/>
                <a:gd name="connsiteX92" fmla="*/ 5107136 w 12191999"/>
                <a:gd name="connsiteY92" fmla="*/ 105726 h 486783"/>
                <a:gd name="connsiteX93" fmla="*/ 5162897 w 12191999"/>
                <a:gd name="connsiteY93" fmla="*/ 102565 h 486783"/>
                <a:gd name="connsiteX94" fmla="*/ 5240695 w 12191999"/>
                <a:gd name="connsiteY94" fmla="*/ 115553 h 486783"/>
                <a:gd name="connsiteX95" fmla="*/ 5315410 w 12191999"/>
                <a:gd name="connsiteY95" fmla="*/ 128669 h 486783"/>
                <a:gd name="connsiteX96" fmla="*/ 5384779 w 12191999"/>
                <a:gd name="connsiteY96" fmla="*/ 118627 h 486783"/>
                <a:gd name="connsiteX97" fmla="*/ 5456208 w 12191999"/>
                <a:gd name="connsiteY97" fmla="*/ 122652 h 486783"/>
                <a:gd name="connsiteX98" fmla="*/ 5513037 w 12191999"/>
                <a:gd name="connsiteY98" fmla="*/ 143615 h 486783"/>
                <a:gd name="connsiteX99" fmla="*/ 5564196 w 12191999"/>
                <a:gd name="connsiteY99" fmla="*/ 167142 h 486783"/>
                <a:gd name="connsiteX100" fmla="*/ 5622440 w 12191999"/>
                <a:gd name="connsiteY100" fmla="*/ 183406 h 486783"/>
                <a:gd name="connsiteX101" fmla="*/ 5705856 w 12191999"/>
                <a:gd name="connsiteY101" fmla="*/ 186708 h 486783"/>
                <a:gd name="connsiteX102" fmla="*/ 5789556 w 12191999"/>
                <a:gd name="connsiteY102" fmla="*/ 177090 h 486783"/>
                <a:gd name="connsiteX103" fmla="*/ 5872506 w 12191999"/>
                <a:gd name="connsiteY103" fmla="*/ 163202 h 486783"/>
                <a:gd name="connsiteX104" fmla="*/ 5953674 w 12191999"/>
                <a:gd name="connsiteY104" fmla="*/ 153695 h 486783"/>
                <a:gd name="connsiteX105" fmla="*/ 6020402 w 12191999"/>
                <a:gd name="connsiteY105" fmla="*/ 152076 h 486783"/>
                <a:gd name="connsiteX106" fmla="*/ 6084729 w 12191999"/>
                <a:gd name="connsiteY106" fmla="*/ 150496 h 486783"/>
                <a:gd name="connsiteX107" fmla="*/ 6148023 w 12191999"/>
                <a:gd name="connsiteY107" fmla="*/ 142483 h 486783"/>
                <a:gd name="connsiteX108" fmla="*/ 6214954 w 12191999"/>
                <a:gd name="connsiteY108" fmla="*/ 127791 h 486783"/>
                <a:gd name="connsiteX109" fmla="*/ 6272737 w 12191999"/>
                <a:gd name="connsiteY109" fmla="*/ 122926 h 486783"/>
                <a:gd name="connsiteX110" fmla="*/ 6338272 w 12191999"/>
                <a:gd name="connsiteY110" fmla="*/ 137722 h 486783"/>
                <a:gd name="connsiteX111" fmla="*/ 6425017 w 12191999"/>
                <a:gd name="connsiteY111" fmla="*/ 167268 h 486783"/>
                <a:gd name="connsiteX112" fmla="*/ 6485974 w 12191999"/>
                <a:gd name="connsiteY112" fmla="*/ 169491 h 486783"/>
                <a:gd name="connsiteX113" fmla="*/ 6586264 w 12191999"/>
                <a:gd name="connsiteY113" fmla="*/ 154413 h 486783"/>
                <a:gd name="connsiteX114" fmla="*/ 6663333 w 12191999"/>
                <a:gd name="connsiteY114" fmla="*/ 146432 h 486783"/>
                <a:gd name="connsiteX115" fmla="*/ 6744590 w 12191999"/>
                <a:gd name="connsiteY115" fmla="*/ 146949 h 486783"/>
                <a:gd name="connsiteX116" fmla="*/ 6824817 w 12191999"/>
                <a:gd name="connsiteY116" fmla="*/ 145859 h 486783"/>
                <a:gd name="connsiteX117" fmla="*/ 6901124 w 12191999"/>
                <a:gd name="connsiteY117" fmla="*/ 141771 h 486783"/>
                <a:gd name="connsiteX118" fmla="*/ 6978293 w 12191999"/>
                <a:gd name="connsiteY118" fmla="*/ 138444 h 486783"/>
                <a:gd name="connsiteX119" fmla="*/ 7061103 w 12191999"/>
                <a:gd name="connsiteY119" fmla="*/ 139629 h 486783"/>
                <a:gd name="connsiteX120" fmla="*/ 7150323 w 12191999"/>
                <a:gd name="connsiteY120" fmla="*/ 148847 h 486783"/>
                <a:gd name="connsiteX121" fmla="*/ 7237017 w 12191999"/>
                <a:gd name="connsiteY121" fmla="*/ 163207 h 486783"/>
                <a:gd name="connsiteX122" fmla="*/ 7324535 w 12191999"/>
                <a:gd name="connsiteY122" fmla="*/ 177565 h 486783"/>
                <a:gd name="connsiteX123" fmla="*/ 7416234 w 12191999"/>
                <a:gd name="connsiteY123" fmla="*/ 186780 h 486783"/>
                <a:gd name="connsiteX124" fmla="*/ 7494664 w 12191999"/>
                <a:gd name="connsiteY124" fmla="*/ 184307 h 486783"/>
                <a:gd name="connsiteX125" fmla="*/ 7571038 w 12191999"/>
                <a:gd name="connsiteY125" fmla="*/ 171656 h 486783"/>
                <a:gd name="connsiteX126" fmla="*/ 7646057 w 12191999"/>
                <a:gd name="connsiteY126" fmla="*/ 153406 h 486783"/>
                <a:gd name="connsiteX127" fmla="*/ 7720419 w 12191999"/>
                <a:gd name="connsiteY127" fmla="*/ 134133 h 486783"/>
                <a:gd name="connsiteX128" fmla="*/ 7794826 w 12191999"/>
                <a:gd name="connsiteY128" fmla="*/ 118411 h 486783"/>
                <a:gd name="connsiteX129" fmla="*/ 7872498 w 12191999"/>
                <a:gd name="connsiteY129" fmla="*/ 105202 h 486783"/>
                <a:gd name="connsiteX130" fmla="*/ 7942252 w 12191999"/>
                <a:gd name="connsiteY130" fmla="*/ 76025 h 486783"/>
                <a:gd name="connsiteX131" fmla="*/ 7959960 w 12191999"/>
                <a:gd name="connsiteY131" fmla="*/ 92369 h 486783"/>
                <a:gd name="connsiteX132" fmla="*/ 8041571 w 12191999"/>
                <a:gd name="connsiteY132" fmla="*/ 86381 h 486783"/>
                <a:gd name="connsiteX133" fmla="*/ 8078712 w 12191999"/>
                <a:gd name="connsiteY133" fmla="*/ 85470 h 486783"/>
                <a:gd name="connsiteX134" fmla="*/ 8088300 w 12191999"/>
                <a:gd name="connsiteY134" fmla="*/ 106225 h 486783"/>
                <a:gd name="connsiteX135" fmla="*/ 8096423 w 12191999"/>
                <a:gd name="connsiteY135" fmla="*/ 146048 h 486783"/>
                <a:gd name="connsiteX136" fmla="*/ 8098788 w 12191999"/>
                <a:gd name="connsiteY136" fmla="*/ 147298 h 486783"/>
                <a:gd name="connsiteX137" fmla="*/ 8101805 w 12191999"/>
                <a:gd name="connsiteY137" fmla="*/ 147761 h 486783"/>
                <a:gd name="connsiteX138" fmla="*/ 8183603 w 12191999"/>
                <a:gd name="connsiteY138" fmla="*/ 150044 h 486783"/>
                <a:gd name="connsiteX139" fmla="*/ 8271558 w 12191999"/>
                <a:gd name="connsiteY139" fmla="*/ 158900 h 486783"/>
                <a:gd name="connsiteX140" fmla="*/ 8349749 w 12191999"/>
                <a:gd name="connsiteY140" fmla="*/ 168575 h 486783"/>
                <a:gd name="connsiteX141" fmla="*/ 8424792 w 12191999"/>
                <a:gd name="connsiteY141" fmla="*/ 180909 h 486783"/>
                <a:gd name="connsiteX142" fmla="*/ 8499951 w 12191999"/>
                <a:gd name="connsiteY142" fmla="*/ 196793 h 486783"/>
                <a:gd name="connsiteX143" fmla="*/ 8575720 w 12191999"/>
                <a:gd name="connsiteY143" fmla="*/ 211624 h 486783"/>
                <a:gd name="connsiteX144" fmla="*/ 8652588 w 12191999"/>
                <a:gd name="connsiteY144" fmla="*/ 220802 h 486783"/>
                <a:gd name="connsiteX145" fmla="*/ 8731050 w 12191999"/>
                <a:gd name="connsiteY145" fmla="*/ 219717 h 486783"/>
                <a:gd name="connsiteX146" fmla="*/ 8822237 w 12191999"/>
                <a:gd name="connsiteY146" fmla="*/ 206356 h 486783"/>
                <a:gd name="connsiteX147" fmla="*/ 8909014 w 12191999"/>
                <a:gd name="connsiteY147" fmla="*/ 188048 h 486783"/>
                <a:gd name="connsiteX148" fmla="*/ 8994968 w 12191999"/>
                <a:gd name="connsiteY148" fmla="*/ 169773 h 486783"/>
                <a:gd name="connsiteX149" fmla="*/ 9083680 w 12191999"/>
                <a:gd name="connsiteY149" fmla="*/ 156522 h 486783"/>
                <a:gd name="connsiteX150" fmla="*/ 9166350 w 12191999"/>
                <a:gd name="connsiteY150" fmla="*/ 151584 h 486783"/>
                <a:gd name="connsiteX151" fmla="*/ 9243591 w 12191999"/>
                <a:gd name="connsiteY151" fmla="*/ 151413 h 486783"/>
                <a:gd name="connsiteX152" fmla="*/ 9320006 w 12191999"/>
                <a:gd name="connsiteY152" fmla="*/ 152037 h 486783"/>
                <a:gd name="connsiteX153" fmla="*/ 9400199 w 12191999"/>
                <a:gd name="connsiteY153" fmla="*/ 149490 h 486783"/>
                <a:gd name="connsiteX154" fmla="*/ 9481349 w 12191999"/>
                <a:gd name="connsiteY154" fmla="*/ 145292 h 486783"/>
                <a:gd name="connsiteX155" fmla="*/ 9558701 w 12191999"/>
                <a:gd name="connsiteY155" fmla="*/ 149772 h 486783"/>
                <a:gd name="connsiteX156" fmla="*/ 9659572 w 12191999"/>
                <a:gd name="connsiteY156" fmla="*/ 160290 h 486783"/>
                <a:gd name="connsiteX157" fmla="*/ 9720365 w 12191999"/>
                <a:gd name="connsiteY157" fmla="*/ 155307 h 486783"/>
                <a:gd name="connsiteX158" fmla="*/ 9805681 w 12191999"/>
                <a:gd name="connsiteY158" fmla="*/ 121859 h 486783"/>
                <a:gd name="connsiteX159" fmla="*/ 9870479 w 12191999"/>
                <a:gd name="connsiteY159" fmla="*/ 104109 h 486783"/>
                <a:gd name="connsiteX160" fmla="*/ 9928423 w 12191999"/>
                <a:gd name="connsiteY160" fmla="*/ 106351 h 486783"/>
                <a:gd name="connsiteX161" fmla="*/ 9995951 w 12191999"/>
                <a:gd name="connsiteY161" fmla="*/ 117994 h 486783"/>
                <a:gd name="connsiteX162" fmla="*/ 10059543 w 12191999"/>
                <a:gd name="connsiteY162" fmla="*/ 123132 h 486783"/>
                <a:gd name="connsiteX163" fmla="*/ 10123874 w 12191999"/>
                <a:gd name="connsiteY163" fmla="*/ 121794 h 486783"/>
                <a:gd name="connsiteX164" fmla="*/ 10190608 w 12191999"/>
                <a:gd name="connsiteY164" fmla="*/ 120387 h 486783"/>
                <a:gd name="connsiteX165" fmla="*/ 10272124 w 12191999"/>
                <a:gd name="connsiteY165" fmla="*/ 126206 h 486783"/>
                <a:gd name="connsiteX166" fmla="*/ 10355618 w 12191999"/>
                <a:gd name="connsiteY166" fmla="*/ 136320 h 486783"/>
                <a:gd name="connsiteX167" fmla="*/ 10439667 w 12191999"/>
                <a:gd name="connsiteY167" fmla="*/ 142136 h 486783"/>
                <a:gd name="connsiteX168" fmla="*/ 10522850 w 12191999"/>
                <a:gd name="connsiteY168" fmla="*/ 135057 h 486783"/>
                <a:gd name="connsiteX169" fmla="*/ 10580296 w 12191999"/>
                <a:gd name="connsiteY169" fmla="*/ 116171 h 486783"/>
                <a:gd name="connsiteX170" fmla="*/ 10630337 w 12191999"/>
                <a:gd name="connsiteY170" fmla="*/ 90349 h 486783"/>
                <a:gd name="connsiteX171" fmla="*/ 10686157 w 12191999"/>
                <a:gd name="connsiteY171" fmla="*/ 66833 h 486783"/>
                <a:gd name="connsiteX172" fmla="*/ 10757331 w 12191999"/>
                <a:gd name="connsiteY172" fmla="*/ 59575 h 486783"/>
                <a:gd name="connsiteX173" fmla="*/ 10827082 w 12191999"/>
                <a:gd name="connsiteY173" fmla="*/ 66464 h 486783"/>
                <a:gd name="connsiteX174" fmla="*/ 10901127 w 12191999"/>
                <a:gd name="connsiteY174" fmla="*/ 49974 h 486783"/>
                <a:gd name="connsiteX175" fmla="*/ 10978256 w 12191999"/>
                <a:gd name="connsiteY175" fmla="*/ 33474 h 486783"/>
                <a:gd name="connsiteX176" fmla="*/ 11034102 w 12191999"/>
                <a:gd name="connsiteY176" fmla="*/ 34106 h 486783"/>
                <a:gd name="connsiteX177" fmla="*/ 11103408 w 12191999"/>
                <a:gd name="connsiteY177" fmla="*/ 38041 h 486783"/>
                <a:gd name="connsiteX178" fmla="*/ 11158242 w 12191999"/>
                <a:gd name="connsiteY178" fmla="*/ 44149 h 486783"/>
                <a:gd name="connsiteX179" fmla="*/ 11217256 w 12191999"/>
                <a:gd name="connsiteY179" fmla="*/ 56762 h 486783"/>
                <a:gd name="connsiteX180" fmla="*/ 11267320 w 12191999"/>
                <a:gd name="connsiteY180" fmla="*/ 65525 h 486783"/>
                <a:gd name="connsiteX181" fmla="*/ 11332357 w 12191999"/>
                <a:gd name="connsiteY181" fmla="*/ 65026 h 486783"/>
                <a:gd name="connsiteX182" fmla="*/ 11391930 w 12191999"/>
                <a:gd name="connsiteY182" fmla="*/ 61315 h 486783"/>
                <a:gd name="connsiteX183" fmla="*/ 11450017 w 12191999"/>
                <a:gd name="connsiteY183" fmla="*/ 51187 h 486783"/>
                <a:gd name="connsiteX184" fmla="*/ 11479276 w 12191999"/>
                <a:gd name="connsiteY184" fmla="*/ 31741 h 486783"/>
                <a:gd name="connsiteX185" fmla="*/ 11506193 w 12191999"/>
                <a:gd name="connsiteY185" fmla="*/ 14151 h 486783"/>
                <a:gd name="connsiteX186" fmla="*/ 11594937 w 12191999"/>
                <a:gd name="connsiteY186" fmla="*/ 3608 h 486783"/>
                <a:gd name="connsiteX187" fmla="*/ 11684394 w 12191999"/>
                <a:gd name="connsiteY187" fmla="*/ 13390 h 486783"/>
                <a:gd name="connsiteX188" fmla="*/ 11772579 w 12191999"/>
                <a:gd name="connsiteY188" fmla="*/ 26146 h 486783"/>
                <a:gd name="connsiteX189" fmla="*/ 11858898 w 12191999"/>
                <a:gd name="connsiteY189" fmla="*/ 24317 h 486783"/>
                <a:gd name="connsiteX190" fmla="*/ 11922468 w 12191999"/>
                <a:gd name="connsiteY190" fmla="*/ 11849 h 486783"/>
                <a:gd name="connsiteX191" fmla="*/ 11944941 w 12191999"/>
                <a:gd name="connsiteY191" fmla="*/ 682 h 4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2191999" h="486783">
                  <a:moveTo>
                    <a:pt x="11944941" y="682"/>
                  </a:moveTo>
                  <a:cubicBezTo>
                    <a:pt x="11955619" y="-660"/>
                    <a:pt x="11970188" y="79"/>
                    <a:pt x="11990758" y="2013"/>
                  </a:cubicBezTo>
                  <a:cubicBezTo>
                    <a:pt x="12048431" y="7362"/>
                    <a:pt x="11998415" y="7112"/>
                    <a:pt x="12062324" y="4137"/>
                  </a:cubicBezTo>
                  <a:cubicBezTo>
                    <a:pt x="12103012" y="7153"/>
                    <a:pt x="12128814" y="16704"/>
                    <a:pt x="12131341" y="21975"/>
                  </a:cubicBezTo>
                  <a:cubicBezTo>
                    <a:pt x="12150855" y="33343"/>
                    <a:pt x="12166724" y="37135"/>
                    <a:pt x="12178792" y="37710"/>
                  </a:cubicBezTo>
                  <a:lnTo>
                    <a:pt x="12191999" y="35795"/>
                  </a:lnTo>
                  <a:lnTo>
                    <a:pt x="12191999" y="486782"/>
                  </a:lnTo>
                  <a:lnTo>
                    <a:pt x="0" y="486783"/>
                  </a:lnTo>
                  <a:lnTo>
                    <a:pt x="0" y="128725"/>
                  </a:lnTo>
                  <a:lnTo>
                    <a:pt x="15459" y="131236"/>
                  </a:lnTo>
                  <a:cubicBezTo>
                    <a:pt x="47182" y="150498"/>
                    <a:pt x="34696" y="141687"/>
                    <a:pt x="99611" y="129437"/>
                  </a:cubicBezTo>
                  <a:cubicBezTo>
                    <a:pt x="110037" y="127235"/>
                    <a:pt x="121234" y="123834"/>
                    <a:pt x="184947" y="113530"/>
                  </a:cubicBezTo>
                  <a:cubicBezTo>
                    <a:pt x="228988" y="113233"/>
                    <a:pt x="265785" y="102476"/>
                    <a:pt x="271650" y="100433"/>
                  </a:cubicBezTo>
                  <a:cubicBezTo>
                    <a:pt x="313341" y="104983"/>
                    <a:pt x="346487" y="108923"/>
                    <a:pt x="358543" y="106917"/>
                  </a:cubicBezTo>
                  <a:cubicBezTo>
                    <a:pt x="361169" y="107300"/>
                    <a:pt x="371066" y="101139"/>
                    <a:pt x="385524" y="122730"/>
                  </a:cubicBezTo>
                  <a:cubicBezTo>
                    <a:pt x="431190" y="128247"/>
                    <a:pt x="380990" y="121748"/>
                    <a:pt x="414866" y="140232"/>
                  </a:cubicBezTo>
                  <a:cubicBezTo>
                    <a:pt x="468043" y="128738"/>
                    <a:pt x="455199" y="137048"/>
                    <a:pt x="471881" y="147581"/>
                  </a:cubicBezTo>
                  <a:cubicBezTo>
                    <a:pt x="498051" y="153543"/>
                    <a:pt x="533563" y="161455"/>
                    <a:pt x="530065" y="148696"/>
                  </a:cubicBezTo>
                  <a:cubicBezTo>
                    <a:pt x="561886" y="153807"/>
                    <a:pt x="530639" y="169742"/>
                    <a:pt x="593432" y="146495"/>
                  </a:cubicBezTo>
                  <a:cubicBezTo>
                    <a:pt x="595674" y="127173"/>
                    <a:pt x="621454" y="136688"/>
                    <a:pt x="641812" y="136001"/>
                  </a:cubicBezTo>
                  <a:cubicBezTo>
                    <a:pt x="654915" y="159487"/>
                    <a:pt x="704761" y="128612"/>
                    <a:pt x="698743" y="121435"/>
                  </a:cubicBezTo>
                  <a:cubicBezTo>
                    <a:pt x="730230" y="120762"/>
                    <a:pt x="758602" y="92941"/>
                    <a:pt x="751884" y="113297"/>
                  </a:cubicBezTo>
                  <a:cubicBezTo>
                    <a:pt x="781911" y="103066"/>
                    <a:pt x="806025" y="106006"/>
                    <a:pt x="819215" y="106655"/>
                  </a:cubicBezTo>
                  <a:cubicBezTo>
                    <a:pt x="860643" y="110784"/>
                    <a:pt x="847409" y="118914"/>
                    <a:pt x="873581" y="103745"/>
                  </a:cubicBezTo>
                  <a:cubicBezTo>
                    <a:pt x="896424" y="123740"/>
                    <a:pt x="919266" y="115063"/>
                    <a:pt x="949420" y="116440"/>
                  </a:cubicBezTo>
                  <a:cubicBezTo>
                    <a:pt x="972159" y="105732"/>
                    <a:pt x="1005226" y="134812"/>
                    <a:pt x="1022254" y="129251"/>
                  </a:cubicBezTo>
                  <a:cubicBezTo>
                    <a:pt x="1026709" y="140221"/>
                    <a:pt x="1084039" y="116829"/>
                    <a:pt x="1089890" y="119749"/>
                  </a:cubicBezTo>
                  <a:cubicBezTo>
                    <a:pt x="1110691" y="109129"/>
                    <a:pt x="1107871" y="107763"/>
                    <a:pt x="1159528" y="123798"/>
                  </a:cubicBezTo>
                  <a:cubicBezTo>
                    <a:pt x="1152987" y="127410"/>
                    <a:pt x="1202012" y="140410"/>
                    <a:pt x="1214917" y="144121"/>
                  </a:cubicBezTo>
                  <a:cubicBezTo>
                    <a:pt x="1211267" y="116978"/>
                    <a:pt x="1240781" y="135233"/>
                    <a:pt x="1264777" y="166900"/>
                  </a:cubicBezTo>
                  <a:cubicBezTo>
                    <a:pt x="1260009" y="172699"/>
                    <a:pt x="1302834" y="175417"/>
                    <a:pt x="1321549" y="182701"/>
                  </a:cubicBezTo>
                  <a:cubicBezTo>
                    <a:pt x="1372893" y="176115"/>
                    <a:pt x="1348227" y="181374"/>
                    <a:pt x="1402874" y="186083"/>
                  </a:cubicBezTo>
                  <a:cubicBezTo>
                    <a:pt x="1453370" y="184215"/>
                    <a:pt x="1508390" y="180583"/>
                    <a:pt x="1484483" y="177023"/>
                  </a:cubicBezTo>
                  <a:cubicBezTo>
                    <a:pt x="1534347" y="180096"/>
                    <a:pt x="1504301" y="186902"/>
                    <a:pt x="1565365" y="163851"/>
                  </a:cubicBezTo>
                  <a:cubicBezTo>
                    <a:pt x="1508182" y="139322"/>
                    <a:pt x="1641555" y="165519"/>
                    <a:pt x="1644507" y="154893"/>
                  </a:cubicBezTo>
                  <a:cubicBezTo>
                    <a:pt x="1657880" y="139916"/>
                    <a:pt x="1719213" y="149851"/>
                    <a:pt x="1709564" y="153496"/>
                  </a:cubicBezTo>
                  <a:cubicBezTo>
                    <a:pt x="1748395" y="124213"/>
                    <a:pt x="1722049" y="163315"/>
                    <a:pt x="1772282" y="152131"/>
                  </a:cubicBezTo>
                  <a:cubicBezTo>
                    <a:pt x="1818812" y="164783"/>
                    <a:pt x="1858610" y="151670"/>
                    <a:pt x="1833995" y="144568"/>
                  </a:cubicBezTo>
                  <a:cubicBezTo>
                    <a:pt x="1864337" y="132200"/>
                    <a:pt x="1866397" y="144352"/>
                    <a:pt x="1899259" y="130583"/>
                  </a:cubicBezTo>
                  <a:cubicBezTo>
                    <a:pt x="1899176" y="140443"/>
                    <a:pt x="1901228" y="116175"/>
                    <a:pt x="1955598" y="126037"/>
                  </a:cubicBezTo>
                  <a:cubicBezTo>
                    <a:pt x="1932022" y="100537"/>
                    <a:pt x="1991579" y="148755"/>
                    <a:pt x="2019481" y="140443"/>
                  </a:cubicBezTo>
                  <a:cubicBezTo>
                    <a:pt x="2071950" y="190693"/>
                    <a:pt x="2115254" y="159170"/>
                    <a:pt x="2104030" y="169104"/>
                  </a:cubicBezTo>
                  <a:cubicBezTo>
                    <a:pt x="2126081" y="185207"/>
                    <a:pt x="2138037" y="153658"/>
                    <a:pt x="2163458" y="171392"/>
                  </a:cubicBezTo>
                  <a:cubicBezTo>
                    <a:pt x="2168414" y="166206"/>
                    <a:pt x="2237468" y="154449"/>
                    <a:pt x="2261248" y="157116"/>
                  </a:cubicBezTo>
                  <a:cubicBezTo>
                    <a:pt x="2282265" y="146548"/>
                    <a:pt x="2344844" y="130509"/>
                    <a:pt x="2336392" y="149618"/>
                  </a:cubicBezTo>
                  <a:cubicBezTo>
                    <a:pt x="2351870" y="142538"/>
                    <a:pt x="2387195" y="150661"/>
                    <a:pt x="2415612" y="150311"/>
                  </a:cubicBezTo>
                  <a:cubicBezTo>
                    <a:pt x="2432555" y="144838"/>
                    <a:pt x="2449088" y="146339"/>
                    <a:pt x="2493830" y="149457"/>
                  </a:cubicBezTo>
                  <a:cubicBezTo>
                    <a:pt x="2496651" y="145363"/>
                    <a:pt x="2512148" y="148200"/>
                    <a:pt x="2568229" y="145706"/>
                  </a:cubicBezTo>
                  <a:cubicBezTo>
                    <a:pt x="2539981" y="165750"/>
                    <a:pt x="2636245" y="159784"/>
                    <a:pt x="2643467" y="142688"/>
                  </a:cubicBezTo>
                  <a:cubicBezTo>
                    <a:pt x="2681666" y="136745"/>
                    <a:pt x="2686292" y="182441"/>
                    <a:pt x="2724199" y="144030"/>
                  </a:cubicBezTo>
                  <a:cubicBezTo>
                    <a:pt x="2762872" y="149468"/>
                    <a:pt x="2748247" y="152268"/>
                    <a:pt x="2811178" y="153122"/>
                  </a:cubicBezTo>
                  <a:cubicBezTo>
                    <a:pt x="2828302" y="160944"/>
                    <a:pt x="2891437" y="134979"/>
                    <a:pt x="2895689" y="167159"/>
                  </a:cubicBezTo>
                  <a:cubicBezTo>
                    <a:pt x="2940112" y="178622"/>
                    <a:pt x="2958981" y="187841"/>
                    <a:pt x="2981004" y="181195"/>
                  </a:cubicBezTo>
                  <a:cubicBezTo>
                    <a:pt x="2974522" y="182686"/>
                    <a:pt x="3008045" y="150649"/>
                    <a:pt x="3070399" y="190291"/>
                  </a:cubicBezTo>
                  <a:cubicBezTo>
                    <a:pt x="3088168" y="198869"/>
                    <a:pt x="3118515" y="202780"/>
                    <a:pt x="3146865" y="188100"/>
                  </a:cubicBezTo>
                  <a:cubicBezTo>
                    <a:pt x="3164049" y="196286"/>
                    <a:pt x="3170925" y="180740"/>
                    <a:pt x="3221334" y="176103"/>
                  </a:cubicBezTo>
                  <a:cubicBezTo>
                    <a:pt x="3240980" y="158309"/>
                    <a:pt x="3263227" y="168402"/>
                    <a:pt x="3294488" y="158711"/>
                  </a:cubicBezTo>
                  <a:cubicBezTo>
                    <a:pt x="3358808" y="143785"/>
                    <a:pt x="3303926" y="127858"/>
                    <a:pt x="3367000" y="140332"/>
                  </a:cubicBezTo>
                  <a:cubicBezTo>
                    <a:pt x="3398533" y="124976"/>
                    <a:pt x="3457034" y="129104"/>
                    <a:pt x="3439554" y="125373"/>
                  </a:cubicBezTo>
                  <a:cubicBezTo>
                    <a:pt x="3432884" y="108545"/>
                    <a:pt x="3453187" y="100090"/>
                    <a:pt x="3515290" y="112843"/>
                  </a:cubicBezTo>
                  <a:cubicBezTo>
                    <a:pt x="3564704" y="100658"/>
                    <a:pt x="3574790" y="62853"/>
                    <a:pt x="3600572" y="100698"/>
                  </a:cubicBezTo>
                  <a:lnTo>
                    <a:pt x="3610655" y="100804"/>
                  </a:lnTo>
                  <a:lnTo>
                    <a:pt x="3604919" y="92281"/>
                  </a:lnTo>
                  <a:lnTo>
                    <a:pt x="3631772" y="98684"/>
                  </a:lnTo>
                  <a:lnTo>
                    <a:pt x="3644837" y="95038"/>
                  </a:lnTo>
                  <a:cubicBezTo>
                    <a:pt x="3658226" y="90740"/>
                    <a:pt x="3670123" y="87399"/>
                    <a:pt x="3680142" y="95129"/>
                  </a:cubicBezTo>
                  <a:cubicBezTo>
                    <a:pt x="3705837" y="87009"/>
                    <a:pt x="3710069" y="90308"/>
                    <a:pt x="3716351" y="94341"/>
                  </a:cubicBezTo>
                  <a:cubicBezTo>
                    <a:pt x="3711844" y="105505"/>
                    <a:pt x="3711158" y="115218"/>
                    <a:pt x="3725686" y="114349"/>
                  </a:cubicBezTo>
                  <a:cubicBezTo>
                    <a:pt x="3724088" y="119063"/>
                    <a:pt x="3721101" y="121352"/>
                    <a:pt x="3718189" y="122752"/>
                  </a:cubicBezTo>
                  <a:lnTo>
                    <a:pt x="3714709" y="124266"/>
                  </a:lnTo>
                  <a:lnTo>
                    <a:pt x="3721488" y="134795"/>
                  </a:lnTo>
                  <a:cubicBezTo>
                    <a:pt x="3735636" y="142791"/>
                    <a:pt x="3755195" y="127620"/>
                    <a:pt x="3752725" y="139918"/>
                  </a:cubicBezTo>
                  <a:cubicBezTo>
                    <a:pt x="3782150" y="119414"/>
                    <a:pt x="3758188" y="162617"/>
                    <a:pt x="3798745" y="155496"/>
                  </a:cubicBezTo>
                  <a:cubicBezTo>
                    <a:pt x="3833575" y="164444"/>
                    <a:pt x="3829546" y="172349"/>
                    <a:pt x="3868838" y="160602"/>
                  </a:cubicBezTo>
                  <a:cubicBezTo>
                    <a:pt x="3910464" y="136149"/>
                    <a:pt x="3931788" y="193139"/>
                    <a:pt x="3939015" y="158749"/>
                  </a:cubicBezTo>
                  <a:cubicBezTo>
                    <a:pt x="3947751" y="161362"/>
                    <a:pt x="3972520" y="167813"/>
                    <a:pt x="4010476" y="143332"/>
                  </a:cubicBezTo>
                  <a:cubicBezTo>
                    <a:pt x="4012761" y="137953"/>
                    <a:pt x="4038104" y="127241"/>
                    <a:pt x="4078614" y="122384"/>
                  </a:cubicBezTo>
                  <a:cubicBezTo>
                    <a:pt x="4142592" y="122461"/>
                    <a:pt x="4092638" y="124977"/>
                    <a:pt x="4150009" y="117019"/>
                  </a:cubicBezTo>
                  <a:cubicBezTo>
                    <a:pt x="4190933" y="111293"/>
                    <a:pt x="4208093" y="111421"/>
                    <a:pt x="4218676" y="123751"/>
                  </a:cubicBezTo>
                  <a:cubicBezTo>
                    <a:pt x="4252069" y="120731"/>
                    <a:pt x="4232135" y="127642"/>
                    <a:pt x="4282744" y="133326"/>
                  </a:cubicBezTo>
                  <a:cubicBezTo>
                    <a:pt x="4315298" y="153248"/>
                    <a:pt x="4302486" y="144130"/>
                    <a:pt x="4369060" y="131241"/>
                  </a:cubicBezTo>
                  <a:cubicBezTo>
                    <a:pt x="4379752" y="128927"/>
                    <a:pt x="4391232" y="125366"/>
                    <a:pt x="4456574" y="114501"/>
                  </a:cubicBezTo>
                  <a:cubicBezTo>
                    <a:pt x="4501748" y="114080"/>
                    <a:pt x="4539481" y="102813"/>
                    <a:pt x="4545496" y="100676"/>
                  </a:cubicBezTo>
                  <a:cubicBezTo>
                    <a:pt x="4588264" y="105293"/>
                    <a:pt x="4622262" y="109300"/>
                    <a:pt x="4634626" y="107186"/>
                  </a:cubicBezTo>
                  <a:cubicBezTo>
                    <a:pt x="4637322" y="107577"/>
                    <a:pt x="4647467" y="101153"/>
                    <a:pt x="4662313" y="123538"/>
                  </a:cubicBezTo>
                  <a:cubicBezTo>
                    <a:pt x="4709158" y="129150"/>
                    <a:pt x="4657664" y="122530"/>
                    <a:pt x="4692423" y="141639"/>
                  </a:cubicBezTo>
                  <a:cubicBezTo>
                    <a:pt x="4746958" y="129565"/>
                    <a:pt x="4733791" y="138228"/>
                    <a:pt x="4750909" y="149123"/>
                  </a:cubicBezTo>
                  <a:cubicBezTo>
                    <a:pt x="4777756" y="155247"/>
                    <a:pt x="4814186" y="163372"/>
                    <a:pt x="4810589" y="150131"/>
                  </a:cubicBezTo>
                  <a:cubicBezTo>
                    <a:pt x="4843233" y="155357"/>
                    <a:pt x="4811195" y="171986"/>
                    <a:pt x="4875583" y="147683"/>
                  </a:cubicBezTo>
                  <a:cubicBezTo>
                    <a:pt x="4877867" y="127611"/>
                    <a:pt x="4904318" y="137426"/>
                    <a:pt x="4925198" y="136660"/>
                  </a:cubicBezTo>
                  <a:cubicBezTo>
                    <a:pt x="4938655" y="161016"/>
                    <a:pt x="4989757" y="128823"/>
                    <a:pt x="4983580" y="121386"/>
                  </a:cubicBezTo>
                  <a:cubicBezTo>
                    <a:pt x="5015875" y="120606"/>
                    <a:pt x="5044954" y="91641"/>
                    <a:pt x="5038082" y="112798"/>
                  </a:cubicBezTo>
                  <a:cubicBezTo>
                    <a:pt x="5068870" y="102096"/>
                    <a:pt x="5093607" y="105087"/>
                    <a:pt x="5107136" y="105726"/>
                  </a:cubicBezTo>
                  <a:cubicBezTo>
                    <a:pt x="5149630" y="109907"/>
                    <a:pt x="5136066" y="118385"/>
                    <a:pt x="5162897" y="102565"/>
                  </a:cubicBezTo>
                  <a:cubicBezTo>
                    <a:pt x="5186344" y="123269"/>
                    <a:pt x="5209766" y="114200"/>
                    <a:pt x="5240695" y="115553"/>
                  </a:cubicBezTo>
                  <a:cubicBezTo>
                    <a:pt x="5264011" y="104374"/>
                    <a:pt x="5297950" y="134488"/>
                    <a:pt x="5315410" y="128669"/>
                  </a:cubicBezTo>
                  <a:cubicBezTo>
                    <a:pt x="5319989" y="140050"/>
                    <a:pt x="5378774" y="115609"/>
                    <a:pt x="5384779" y="118627"/>
                  </a:cubicBezTo>
                  <a:cubicBezTo>
                    <a:pt x="5406106" y="107544"/>
                    <a:pt x="5403211" y="106132"/>
                    <a:pt x="5456208" y="122652"/>
                  </a:cubicBezTo>
                  <a:cubicBezTo>
                    <a:pt x="5449504" y="126420"/>
                    <a:pt x="5499797" y="139795"/>
                    <a:pt x="5513037" y="143615"/>
                  </a:cubicBezTo>
                  <a:cubicBezTo>
                    <a:pt x="5509272" y="115436"/>
                    <a:pt x="5539559" y="134318"/>
                    <a:pt x="5564196" y="167142"/>
                  </a:cubicBezTo>
                  <a:cubicBezTo>
                    <a:pt x="5559310" y="173177"/>
                    <a:pt x="5603237" y="175889"/>
                    <a:pt x="5622440" y="183406"/>
                  </a:cubicBezTo>
                  <a:cubicBezTo>
                    <a:pt x="5675097" y="176433"/>
                    <a:pt x="5649801" y="181958"/>
                    <a:pt x="5705856" y="186708"/>
                  </a:cubicBezTo>
                  <a:cubicBezTo>
                    <a:pt x="5757650" y="184639"/>
                    <a:pt x="5814078" y="180723"/>
                    <a:pt x="5789556" y="177090"/>
                  </a:cubicBezTo>
                  <a:cubicBezTo>
                    <a:pt x="5840703" y="180151"/>
                    <a:pt x="5809890" y="187297"/>
                    <a:pt x="5872506" y="163202"/>
                  </a:cubicBezTo>
                  <a:cubicBezTo>
                    <a:pt x="5813832" y="137875"/>
                    <a:pt x="5950653" y="164737"/>
                    <a:pt x="5953674" y="153695"/>
                  </a:cubicBezTo>
                  <a:cubicBezTo>
                    <a:pt x="5967378" y="138106"/>
                    <a:pt x="6030295" y="148266"/>
                    <a:pt x="6020402" y="152076"/>
                  </a:cubicBezTo>
                  <a:cubicBezTo>
                    <a:pt x="6060208" y="121566"/>
                    <a:pt x="6033215" y="162241"/>
                    <a:pt x="6084729" y="150496"/>
                  </a:cubicBezTo>
                  <a:cubicBezTo>
                    <a:pt x="6132466" y="163516"/>
                    <a:pt x="6173276" y="149795"/>
                    <a:pt x="6148023" y="142483"/>
                  </a:cubicBezTo>
                  <a:cubicBezTo>
                    <a:pt x="6179136" y="129560"/>
                    <a:pt x="6181257" y="142175"/>
                    <a:pt x="6214954" y="127791"/>
                  </a:cubicBezTo>
                  <a:cubicBezTo>
                    <a:pt x="6214876" y="138032"/>
                    <a:pt x="6216961" y="112824"/>
                    <a:pt x="6272737" y="122926"/>
                  </a:cubicBezTo>
                  <a:cubicBezTo>
                    <a:pt x="6248535" y="96504"/>
                    <a:pt x="6309661" y="146424"/>
                    <a:pt x="6338272" y="137722"/>
                  </a:cubicBezTo>
                  <a:cubicBezTo>
                    <a:pt x="6392130" y="189772"/>
                    <a:pt x="6436522" y="156922"/>
                    <a:pt x="6425017" y="167268"/>
                  </a:cubicBezTo>
                  <a:cubicBezTo>
                    <a:pt x="6447647" y="183934"/>
                    <a:pt x="6459884" y="151139"/>
                    <a:pt x="6485974" y="169491"/>
                  </a:cubicBezTo>
                  <a:cubicBezTo>
                    <a:pt x="6491052" y="164093"/>
                    <a:pt x="6561871" y="151705"/>
                    <a:pt x="6586264" y="154413"/>
                  </a:cubicBezTo>
                  <a:cubicBezTo>
                    <a:pt x="6607814" y="143383"/>
                    <a:pt x="6671987" y="126566"/>
                    <a:pt x="6663333" y="146432"/>
                  </a:cubicBezTo>
                  <a:cubicBezTo>
                    <a:pt x="6679204" y="139041"/>
                    <a:pt x="6715443" y="147386"/>
                    <a:pt x="6744590" y="146949"/>
                  </a:cubicBezTo>
                  <a:cubicBezTo>
                    <a:pt x="6761964" y="141221"/>
                    <a:pt x="6778924" y="142737"/>
                    <a:pt x="6824817" y="145859"/>
                  </a:cubicBezTo>
                  <a:cubicBezTo>
                    <a:pt x="6827707" y="141600"/>
                    <a:pt x="6843605" y="144506"/>
                    <a:pt x="6901124" y="141771"/>
                  </a:cubicBezTo>
                  <a:cubicBezTo>
                    <a:pt x="6872167" y="162661"/>
                    <a:pt x="6970901" y="156217"/>
                    <a:pt x="6978293" y="138444"/>
                  </a:cubicBezTo>
                  <a:cubicBezTo>
                    <a:pt x="7017470" y="132174"/>
                    <a:pt x="7022251" y="179617"/>
                    <a:pt x="7061103" y="139629"/>
                  </a:cubicBezTo>
                  <a:cubicBezTo>
                    <a:pt x="7100773" y="145177"/>
                    <a:pt x="7085774" y="148123"/>
                    <a:pt x="7150323" y="148847"/>
                  </a:cubicBezTo>
                  <a:cubicBezTo>
                    <a:pt x="7167893" y="156927"/>
                    <a:pt x="7232630" y="129799"/>
                    <a:pt x="7237017" y="163207"/>
                  </a:cubicBezTo>
                  <a:cubicBezTo>
                    <a:pt x="7282591" y="174998"/>
                    <a:pt x="7301952" y="184523"/>
                    <a:pt x="7324535" y="177565"/>
                  </a:cubicBezTo>
                  <a:cubicBezTo>
                    <a:pt x="7317887" y="179128"/>
                    <a:pt x="7352247" y="145771"/>
                    <a:pt x="7416234" y="186780"/>
                  </a:cubicBezTo>
                  <a:cubicBezTo>
                    <a:pt x="7434467" y="195643"/>
                    <a:pt x="7465598" y="199626"/>
                    <a:pt x="7494664" y="184307"/>
                  </a:cubicBezTo>
                  <a:cubicBezTo>
                    <a:pt x="7512296" y="192765"/>
                    <a:pt x="7519337" y="176602"/>
                    <a:pt x="7571038" y="171656"/>
                  </a:cubicBezTo>
                  <a:cubicBezTo>
                    <a:pt x="7591175" y="153127"/>
                    <a:pt x="7614001" y="163550"/>
                    <a:pt x="7646057" y="153406"/>
                  </a:cubicBezTo>
                  <a:cubicBezTo>
                    <a:pt x="7712018" y="137739"/>
                    <a:pt x="7655714" y="121341"/>
                    <a:pt x="7720419" y="134133"/>
                  </a:cubicBezTo>
                  <a:cubicBezTo>
                    <a:pt x="7752750" y="118103"/>
                    <a:pt x="7812757" y="122241"/>
                    <a:pt x="7794826" y="118411"/>
                  </a:cubicBezTo>
                  <a:cubicBezTo>
                    <a:pt x="7787970" y="100952"/>
                    <a:pt x="7808787" y="92119"/>
                    <a:pt x="7872498" y="105202"/>
                  </a:cubicBezTo>
                  <a:cubicBezTo>
                    <a:pt x="7910503" y="95617"/>
                    <a:pt x="7925808" y="71121"/>
                    <a:pt x="7942252" y="76025"/>
                  </a:cubicBezTo>
                  <a:cubicBezTo>
                    <a:pt x="7947734" y="77660"/>
                    <a:pt x="7953342" y="82561"/>
                    <a:pt x="7959960" y="92369"/>
                  </a:cubicBezTo>
                  <a:cubicBezTo>
                    <a:pt x="7992773" y="100381"/>
                    <a:pt x="8021005" y="70377"/>
                    <a:pt x="8041571" y="86381"/>
                  </a:cubicBezTo>
                  <a:cubicBezTo>
                    <a:pt x="8067920" y="77883"/>
                    <a:pt x="8072263" y="81298"/>
                    <a:pt x="8078712" y="85470"/>
                  </a:cubicBezTo>
                  <a:cubicBezTo>
                    <a:pt x="8074096" y="97075"/>
                    <a:pt x="8073400" y="107164"/>
                    <a:pt x="8088300" y="106225"/>
                  </a:cubicBezTo>
                  <a:cubicBezTo>
                    <a:pt x="8081761" y="125817"/>
                    <a:pt x="8052388" y="105213"/>
                    <a:pt x="8096423" y="146048"/>
                  </a:cubicBezTo>
                  <a:lnTo>
                    <a:pt x="8098788" y="147298"/>
                  </a:lnTo>
                  <a:lnTo>
                    <a:pt x="8101805" y="147761"/>
                  </a:lnTo>
                  <a:cubicBezTo>
                    <a:pt x="8121626" y="130840"/>
                    <a:pt x="8151187" y="159535"/>
                    <a:pt x="8183603" y="150044"/>
                  </a:cubicBezTo>
                  <a:cubicBezTo>
                    <a:pt x="8208271" y="109650"/>
                    <a:pt x="8220357" y="148429"/>
                    <a:pt x="8271558" y="158900"/>
                  </a:cubicBezTo>
                  <a:cubicBezTo>
                    <a:pt x="8334610" y="142943"/>
                    <a:pt x="8355806" y="150823"/>
                    <a:pt x="8349749" y="168575"/>
                  </a:cubicBezTo>
                  <a:cubicBezTo>
                    <a:pt x="8332009" y="173214"/>
                    <a:pt x="8391768" y="166362"/>
                    <a:pt x="8424792" y="180909"/>
                  </a:cubicBezTo>
                  <a:cubicBezTo>
                    <a:pt x="8488851" y="165198"/>
                    <a:pt x="8433347" y="184131"/>
                    <a:pt x="8499951" y="196793"/>
                  </a:cubicBezTo>
                  <a:cubicBezTo>
                    <a:pt x="8532434" y="205475"/>
                    <a:pt x="8554764" y="194026"/>
                    <a:pt x="8575720" y="211624"/>
                  </a:cubicBezTo>
                  <a:cubicBezTo>
                    <a:pt x="8627592" y="214222"/>
                    <a:pt x="8635358" y="230049"/>
                    <a:pt x="8652588" y="220802"/>
                  </a:cubicBezTo>
                  <a:cubicBezTo>
                    <a:pt x="8682320" y="234787"/>
                    <a:pt x="8713237" y="229397"/>
                    <a:pt x="8731050" y="219717"/>
                  </a:cubicBezTo>
                  <a:cubicBezTo>
                    <a:pt x="8793114" y="175852"/>
                    <a:pt x="8828948" y="207617"/>
                    <a:pt x="8822237" y="206356"/>
                  </a:cubicBezTo>
                  <a:cubicBezTo>
                    <a:pt x="8845112" y="212284"/>
                    <a:pt x="8864022" y="201891"/>
                    <a:pt x="8909014" y="188048"/>
                  </a:cubicBezTo>
                  <a:cubicBezTo>
                    <a:pt x="8911883" y="154475"/>
                    <a:pt x="8977783" y="178641"/>
                    <a:pt x="8994968" y="169773"/>
                  </a:cubicBezTo>
                  <a:cubicBezTo>
                    <a:pt x="9059418" y="166125"/>
                    <a:pt x="9044301" y="163862"/>
                    <a:pt x="9083680" y="156522"/>
                  </a:cubicBezTo>
                  <a:cubicBezTo>
                    <a:pt x="9124304" y="194708"/>
                    <a:pt x="9126930" y="147096"/>
                    <a:pt x="9166350" y="151584"/>
                  </a:cubicBezTo>
                  <a:cubicBezTo>
                    <a:pt x="9174540" y="169006"/>
                    <a:pt x="9273466" y="170968"/>
                    <a:pt x="9243591" y="151413"/>
                  </a:cubicBezTo>
                  <a:cubicBezTo>
                    <a:pt x="9301175" y="151537"/>
                    <a:pt x="9316924" y="147914"/>
                    <a:pt x="9320006" y="152037"/>
                  </a:cubicBezTo>
                  <a:cubicBezTo>
                    <a:pt x="9365710" y="146839"/>
                    <a:pt x="9382583" y="144555"/>
                    <a:pt x="9400199" y="149490"/>
                  </a:cubicBezTo>
                  <a:cubicBezTo>
                    <a:pt x="9429336" y="148605"/>
                    <a:pt x="9465159" y="138627"/>
                    <a:pt x="9481349" y="145292"/>
                  </a:cubicBezTo>
                  <a:cubicBezTo>
                    <a:pt x="9471803" y="125838"/>
                    <a:pt x="9536673" y="139730"/>
                    <a:pt x="9558701" y="149772"/>
                  </a:cubicBezTo>
                  <a:cubicBezTo>
                    <a:pt x="9582945" y="145961"/>
                    <a:pt x="9654253" y="155126"/>
                    <a:pt x="9659572" y="160290"/>
                  </a:cubicBezTo>
                  <a:cubicBezTo>
                    <a:pt x="9684802" y="140774"/>
                    <a:pt x="9698513" y="172981"/>
                    <a:pt x="9720365" y="155307"/>
                  </a:cubicBezTo>
                  <a:cubicBezTo>
                    <a:pt x="9708403" y="145493"/>
                    <a:pt x="9754238" y="176296"/>
                    <a:pt x="9805681" y="121859"/>
                  </a:cubicBezTo>
                  <a:cubicBezTo>
                    <a:pt x="9834658" y="129257"/>
                    <a:pt x="9893459" y="76618"/>
                    <a:pt x="9870479" y="104109"/>
                  </a:cubicBezTo>
                  <a:cubicBezTo>
                    <a:pt x="9925740" y="91489"/>
                    <a:pt x="9928965" y="116577"/>
                    <a:pt x="9928423" y="106351"/>
                  </a:cubicBezTo>
                  <a:cubicBezTo>
                    <a:pt x="9962737" y="119193"/>
                    <a:pt x="9964285" y="106494"/>
                    <a:pt x="9995951" y="117994"/>
                  </a:cubicBezTo>
                  <a:cubicBezTo>
                    <a:pt x="9971055" y="126443"/>
                    <a:pt x="10012446" y="138301"/>
                    <a:pt x="10059543" y="123132"/>
                  </a:cubicBezTo>
                  <a:cubicBezTo>
                    <a:pt x="10111536" y="132529"/>
                    <a:pt x="10082728" y="93119"/>
                    <a:pt x="10123874" y="121794"/>
                  </a:cubicBezTo>
                  <a:cubicBezTo>
                    <a:pt x="10113820" y="118435"/>
                    <a:pt x="10176212" y="105436"/>
                    <a:pt x="10190608" y="120387"/>
                  </a:cubicBezTo>
                  <a:cubicBezTo>
                    <a:pt x="10194126" y="131282"/>
                    <a:pt x="10329589" y="98246"/>
                    <a:pt x="10272124" y="126206"/>
                  </a:cubicBezTo>
                  <a:cubicBezTo>
                    <a:pt x="10335767" y="147439"/>
                    <a:pt x="10304663" y="141697"/>
                    <a:pt x="10355618" y="136320"/>
                  </a:cubicBezTo>
                  <a:cubicBezTo>
                    <a:pt x="10331285" y="141063"/>
                    <a:pt x="10387835" y="142416"/>
                    <a:pt x="10439667" y="142136"/>
                  </a:cubicBezTo>
                  <a:cubicBezTo>
                    <a:pt x="10495450" y="134851"/>
                    <a:pt x="10469930" y="130478"/>
                    <a:pt x="10522850" y="135057"/>
                  </a:cubicBezTo>
                  <a:cubicBezTo>
                    <a:pt x="10541691" y="126678"/>
                    <a:pt x="10585451" y="121978"/>
                    <a:pt x="10580296" y="116171"/>
                  </a:cubicBezTo>
                  <a:cubicBezTo>
                    <a:pt x="10603421" y="82263"/>
                    <a:pt x="10632821" y="62029"/>
                    <a:pt x="10630337" y="90349"/>
                  </a:cubicBezTo>
                  <a:cubicBezTo>
                    <a:pt x="10643389" y="85933"/>
                    <a:pt x="10693026" y="70293"/>
                    <a:pt x="10686157" y="66833"/>
                  </a:cubicBezTo>
                  <a:cubicBezTo>
                    <a:pt x="10738351" y="47928"/>
                    <a:pt x="10735524" y="49470"/>
                    <a:pt x="10757331" y="59575"/>
                  </a:cubicBezTo>
                  <a:cubicBezTo>
                    <a:pt x="10763192" y="56288"/>
                    <a:pt x="10823025" y="78039"/>
                    <a:pt x="10827082" y="66464"/>
                  </a:cubicBezTo>
                  <a:cubicBezTo>
                    <a:pt x="10844789" y="71485"/>
                    <a:pt x="10877329" y="39864"/>
                    <a:pt x="10901127" y="49974"/>
                  </a:cubicBezTo>
                  <a:cubicBezTo>
                    <a:pt x="10931964" y="47221"/>
                    <a:pt x="10955772" y="55221"/>
                    <a:pt x="10978256" y="33474"/>
                  </a:cubicBezTo>
                  <a:cubicBezTo>
                    <a:pt x="11005778" y="48062"/>
                    <a:pt x="10991841" y="40208"/>
                    <a:pt x="11034102" y="34106"/>
                  </a:cubicBezTo>
                  <a:cubicBezTo>
                    <a:pt x="11047589" y="32854"/>
                    <a:pt x="11072164" y="28744"/>
                    <a:pt x="11103408" y="38041"/>
                  </a:cubicBezTo>
                  <a:cubicBezTo>
                    <a:pt x="11095583" y="17217"/>
                    <a:pt x="11125944" y="44834"/>
                    <a:pt x="11158242" y="44149"/>
                  </a:cubicBezTo>
                  <a:cubicBezTo>
                    <a:pt x="11152407" y="51859"/>
                    <a:pt x="11204916" y="81703"/>
                    <a:pt x="11217256" y="56762"/>
                  </a:cubicBezTo>
                  <a:cubicBezTo>
                    <a:pt x="11238150" y="56582"/>
                    <a:pt x="11264128" y="45577"/>
                    <a:pt x="11267320" y="65525"/>
                  </a:cubicBezTo>
                  <a:cubicBezTo>
                    <a:pt x="11332744" y="86886"/>
                    <a:pt x="11299985" y="71725"/>
                    <a:pt x="11332357" y="65026"/>
                  </a:cubicBezTo>
                  <a:cubicBezTo>
                    <a:pt x="11329364" y="78416"/>
                    <a:pt x="11365389" y="68649"/>
                    <a:pt x="11391930" y="61315"/>
                  </a:cubicBezTo>
                  <a:cubicBezTo>
                    <a:pt x="11408539" y="49655"/>
                    <a:pt x="11394992" y="41597"/>
                    <a:pt x="11450017" y="51187"/>
                  </a:cubicBezTo>
                  <a:cubicBezTo>
                    <a:pt x="11483876" y="30523"/>
                    <a:pt x="11432734" y="39470"/>
                    <a:pt x="11479276" y="31741"/>
                  </a:cubicBezTo>
                  <a:cubicBezTo>
                    <a:pt x="11493093" y="8707"/>
                    <a:pt x="11503520" y="14664"/>
                    <a:pt x="11506193" y="14151"/>
                  </a:cubicBezTo>
                  <a:cubicBezTo>
                    <a:pt x="11518642" y="15703"/>
                    <a:pt x="11552424" y="10159"/>
                    <a:pt x="11594937" y="3608"/>
                  </a:cubicBezTo>
                  <a:cubicBezTo>
                    <a:pt x="11601042" y="5471"/>
                    <a:pt x="11639248" y="15016"/>
                    <a:pt x="11684394" y="13390"/>
                  </a:cubicBezTo>
                  <a:cubicBezTo>
                    <a:pt x="11750161" y="21282"/>
                    <a:pt x="11761793" y="24320"/>
                    <a:pt x="11772579" y="26146"/>
                  </a:cubicBezTo>
                  <a:cubicBezTo>
                    <a:pt x="11839668" y="36005"/>
                    <a:pt x="11827281" y="45695"/>
                    <a:pt x="11858898" y="24317"/>
                  </a:cubicBezTo>
                  <a:cubicBezTo>
                    <a:pt x="11909199" y="16347"/>
                    <a:pt x="11888972" y="10346"/>
                    <a:pt x="11922468" y="11849"/>
                  </a:cubicBezTo>
                  <a:cubicBezTo>
                    <a:pt x="11927475" y="5451"/>
                    <a:pt x="11934262" y="2026"/>
                    <a:pt x="11944941" y="68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VI" dirty="0"/>
            </a:p>
          </p:txBody>
        </p:sp>
      </p:grpSp>
      <p:sp>
        <p:nvSpPr>
          <p:cNvPr id="43" name="Text Placeholder 41">
            <a:extLst>
              <a:ext uri="{FF2B5EF4-FFF2-40B4-BE49-F238E27FC236}">
                <a16:creationId xmlns:a16="http://schemas.microsoft.com/office/drawing/2014/main" id="{47272981-E9AF-ED5D-FACB-DD2B0B8E0E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8270" y="905485"/>
            <a:ext cx="8216663" cy="1231106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VI" sz="8000" spc="-150" dirty="0">
                <a:solidFill>
                  <a:schemeClr val="accent3"/>
                </a:solidFill>
                <a:latin typeface="Viaoda Libre" panose="00000500000000000000" pitchFamily="2" charset="0"/>
                <a:cs typeface="Arial" pitchFamily="34" charset="0"/>
              </a:defRPr>
            </a:lvl1pPr>
          </a:lstStyle>
          <a:p>
            <a:pPr marL="0" lvl="0"/>
            <a:r>
              <a:rPr lang="en-US" dirty="0"/>
              <a:t>Slide Headline</a:t>
            </a:r>
            <a:endParaRPr lang="en-VI" dirty="0"/>
          </a:p>
        </p:txBody>
      </p:sp>
    </p:spTree>
    <p:extLst>
      <p:ext uri="{BB962C8B-B14F-4D97-AF65-F5344CB8AC3E}">
        <p14:creationId xmlns:p14="http://schemas.microsoft.com/office/powerpoint/2010/main" val="129907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ry_potter_03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DE42BE8-3D08-636D-8D1F-5E89FD701E50}"/>
              </a:ext>
            </a:extLst>
          </p:cNvPr>
          <p:cNvGrpSpPr/>
          <p:nvPr userDrawn="1"/>
        </p:nvGrpSpPr>
        <p:grpSpPr>
          <a:xfrm>
            <a:off x="-3" y="0"/>
            <a:ext cx="12192003" cy="6858000"/>
            <a:chOff x="-3" y="0"/>
            <a:chExt cx="12192003" cy="6858000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F954B1D7-3D6F-2647-ACC7-A08A02B65300}"/>
                </a:ext>
              </a:extLst>
            </p:cNvPr>
            <p:cNvSpPr/>
            <p:nvPr userDrawn="1"/>
          </p:nvSpPr>
          <p:spPr bwMode="auto">
            <a:xfrm flipV="1">
              <a:off x="-3" y="0"/>
              <a:ext cx="12192002" cy="1491554"/>
            </a:xfrm>
            <a:custGeom>
              <a:avLst/>
              <a:gdLst>
                <a:gd name="connsiteX0" fmla="*/ 0 w 12192002"/>
                <a:gd name="connsiteY0" fmla="*/ 562978 h 1491554"/>
                <a:gd name="connsiteX1" fmla="*/ 12191999 w 12192002"/>
                <a:gd name="connsiteY1" fmla="*/ 562977 h 1491554"/>
                <a:gd name="connsiteX2" fmla="*/ 12191999 w 12192002"/>
                <a:gd name="connsiteY2" fmla="*/ 41398 h 1491554"/>
                <a:gd name="connsiteX3" fmla="*/ 12178792 w 12192002"/>
                <a:gd name="connsiteY3" fmla="*/ 43613 h 1491554"/>
                <a:gd name="connsiteX4" fmla="*/ 12131341 w 12192002"/>
                <a:gd name="connsiteY4" fmla="*/ 25415 h 1491554"/>
                <a:gd name="connsiteX5" fmla="*/ 12062324 w 12192002"/>
                <a:gd name="connsiteY5" fmla="*/ 4785 h 1491554"/>
                <a:gd name="connsiteX6" fmla="*/ 11990758 w 12192002"/>
                <a:gd name="connsiteY6" fmla="*/ 2328 h 1491554"/>
                <a:gd name="connsiteX7" fmla="*/ 11944941 w 12192002"/>
                <a:gd name="connsiteY7" fmla="*/ 789 h 1491554"/>
                <a:gd name="connsiteX8" fmla="*/ 11922468 w 12192002"/>
                <a:gd name="connsiteY8" fmla="*/ 13704 h 1491554"/>
                <a:gd name="connsiteX9" fmla="*/ 11858898 w 12192002"/>
                <a:gd name="connsiteY9" fmla="*/ 28123 h 1491554"/>
                <a:gd name="connsiteX10" fmla="*/ 11772579 w 12192002"/>
                <a:gd name="connsiteY10" fmla="*/ 30239 h 1491554"/>
                <a:gd name="connsiteX11" fmla="*/ 11684394 w 12192002"/>
                <a:gd name="connsiteY11" fmla="*/ 15486 h 1491554"/>
                <a:gd name="connsiteX12" fmla="*/ 11594937 w 12192002"/>
                <a:gd name="connsiteY12" fmla="*/ 4173 h 1491554"/>
                <a:gd name="connsiteX13" fmla="*/ 11506193 w 12192002"/>
                <a:gd name="connsiteY13" fmla="*/ 16366 h 1491554"/>
                <a:gd name="connsiteX14" fmla="*/ 11479276 w 12192002"/>
                <a:gd name="connsiteY14" fmla="*/ 36709 h 1491554"/>
                <a:gd name="connsiteX15" fmla="*/ 11450017 w 12192002"/>
                <a:gd name="connsiteY15" fmla="*/ 59199 h 1491554"/>
                <a:gd name="connsiteX16" fmla="*/ 11391930 w 12192002"/>
                <a:gd name="connsiteY16" fmla="*/ 70913 h 1491554"/>
                <a:gd name="connsiteX17" fmla="*/ 11332357 w 12192002"/>
                <a:gd name="connsiteY17" fmla="*/ 75204 h 1491554"/>
                <a:gd name="connsiteX18" fmla="*/ 11267320 w 12192002"/>
                <a:gd name="connsiteY18" fmla="*/ 75782 h 1491554"/>
                <a:gd name="connsiteX19" fmla="*/ 11217256 w 12192002"/>
                <a:gd name="connsiteY19" fmla="*/ 65647 h 1491554"/>
                <a:gd name="connsiteX20" fmla="*/ 11158242 w 12192002"/>
                <a:gd name="connsiteY20" fmla="*/ 51060 h 1491554"/>
                <a:gd name="connsiteX21" fmla="*/ 11103408 w 12192002"/>
                <a:gd name="connsiteY21" fmla="*/ 43996 h 1491554"/>
                <a:gd name="connsiteX22" fmla="*/ 11034102 w 12192002"/>
                <a:gd name="connsiteY22" fmla="*/ 39445 h 1491554"/>
                <a:gd name="connsiteX23" fmla="*/ 10978256 w 12192002"/>
                <a:gd name="connsiteY23" fmla="*/ 38714 h 1491554"/>
                <a:gd name="connsiteX24" fmla="*/ 10901127 w 12192002"/>
                <a:gd name="connsiteY24" fmla="*/ 57796 h 1491554"/>
                <a:gd name="connsiteX25" fmla="*/ 10827082 w 12192002"/>
                <a:gd name="connsiteY25" fmla="*/ 76868 h 1491554"/>
                <a:gd name="connsiteX26" fmla="*/ 10757331 w 12192002"/>
                <a:gd name="connsiteY26" fmla="*/ 68900 h 1491554"/>
                <a:gd name="connsiteX27" fmla="*/ 10686157 w 12192002"/>
                <a:gd name="connsiteY27" fmla="*/ 77294 h 1491554"/>
                <a:gd name="connsiteX28" fmla="*/ 10630337 w 12192002"/>
                <a:gd name="connsiteY28" fmla="*/ 104491 h 1491554"/>
                <a:gd name="connsiteX29" fmla="*/ 10580296 w 12192002"/>
                <a:gd name="connsiteY29" fmla="*/ 134355 h 1491554"/>
                <a:gd name="connsiteX30" fmla="*/ 10522850 w 12192002"/>
                <a:gd name="connsiteY30" fmla="*/ 156197 h 1491554"/>
                <a:gd name="connsiteX31" fmla="*/ 10439667 w 12192002"/>
                <a:gd name="connsiteY31" fmla="*/ 164384 h 1491554"/>
                <a:gd name="connsiteX32" fmla="*/ 10355618 w 12192002"/>
                <a:gd name="connsiteY32" fmla="*/ 157658 h 1491554"/>
                <a:gd name="connsiteX33" fmla="*/ 10272124 w 12192002"/>
                <a:gd name="connsiteY33" fmla="*/ 145961 h 1491554"/>
                <a:gd name="connsiteX34" fmla="*/ 10190608 w 12192002"/>
                <a:gd name="connsiteY34" fmla="*/ 139231 h 1491554"/>
                <a:gd name="connsiteX35" fmla="*/ 10123874 w 12192002"/>
                <a:gd name="connsiteY35" fmla="*/ 140858 h 1491554"/>
                <a:gd name="connsiteX36" fmla="*/ 10059543 w 12192002"/>
                <a:gd name="connsiteY36" fmla="*/ 142406 h 1491554"/>
                <a:gd name="connsiteX37" fmla="*/ 9995951 w 12192002"/>
                <a:gd name="connsiteY37" fmla="*/ 136463 h 1491554"/>
                <a:gd name="connsiteX38" fmla="*/ 9928423 w 12192002"/>
                <a:gd name="connsiteY38" fmla="*/ 122998 h 1491554"/>
                <a:gd name="connsiteX39" fmla="*/ 9870479 w 12192002"/>
                <a:gd name="connsiteY39" fmla="*/ 120405 h 1491554"/>
                <a:gd name="connsiteX40" fmla="*/ 9805681 w 12192002"/>
                <a:gd name="connsiteY40" fmla="*/ 140933 h 1491554"/>
                <a:gd name="connsiteX41" fmla="*/ 9720365 w 12192002"/>
                <a:gd name="connsiteY41" fmla="*/ 179617 h 1491554"/>
                <a:gd name="connsiteX42" fmla="*/ 9659572 w 12192002"/>
                <a:gd name="connsiteY42" fmla="*/ 185380 h 1491554"/>
                <a:gd name="connsiteX43" fmla="*/ 9558701 w 12192002"/>
                <a:gd name="connsiteY43" fmla="*/ 173216 h 1491554"/>
                <a:gd name="connsiteX44" fmla="*/ 9481349 w 12192002"/>
                <a:gd name="connsiteY44" fmla="*/ 168034 h 1491554"/>
                <a:gd name="connsiteX45" fmla="*/ 9400199 w 12192002"/>
                <a:gd name="connsiteY45" fmla="*/ 172889 h 1491554"/>
                <a:gd name="connsiteX46" fmla="*/ 9320006 w 12192002"/>
                <a:gd name="connsiteY46" fmla="*/ 175835 h 1491554"/>
                <a:gd name="connsiteX47" fmla="*/ 9243591 w 12192002"/>
                <a:gd name="connsiteY47" fmla="*/ 175113 h 1491554"/>
                <a:gd name="connsiteX48" fmla="*/ 9166350 w 12192002"/>
                <a:gd name="connsiteY48" fmla="*/ 175311 h 1491554"/>
                <a:gd name="connsiteX49" fmla="*/ 9083680 w 12192002"/>
                <a:gd name="connsiteY49" fmla="*/ 181022 h 1491554"/>
                <a:gd name="connsiteX50" fmla="*/ 8994968 w 12192002"/>
                <a:gd name="connsiteY50" fmla="*/ 196347 h 1491554"/>
                <a:gd name="connsiteX51" fmla="*/ 8909014 w 12192002"/>
                <a:gd name="connsiteY51" fmla="*/ 217483 h 1491554"/>
                <a:gd name="connsiteX52" fmla="*/ 8822237 w 12192002"/>
                <a:gd name="connsiteY52" fmla="*/ 238656 h 1491554"/>
                <a:gd name="connsiteX53" fmla="*/ 8731050 w 12192002"/>
                <a:gd name="connsiteY53" fmla="*/ 254109 h 1491554"/>
                <a:gd name="connsiteX54" fmla="*/ 8652588 w 12192002"/>
                <a:gd name="connsiteY54" fmla="*/ 255364 h 1491554"/>
                <a:gd name="connsiteX55" fmla="*/ 8575720 w 12192002"/>
                <a:gd name="connsiteY55" fmla="*/ 244749 h 1491554"/>
                <a:gd name="connsiteX56" fmla="*/ 8499951 w 12192002"/>
                <a:gd name="connsiteY56" fmla="*/ 227597 h 1491554"/>
                <a:gd name="connsiteX57" fmla="*/ 8424792 w 12192002"/>
                <a:gd name="connsiteY57" fmla="*/ 209226 h 1491554"/>
                <a:gd name="connsiteX58" fmla="*/ 8349749 w 12192002"/>
                <a:gd name="connsiteY58" fmla="*/ 194962 h 1491554"/>
                <a:gd name="connsiteX59" fmla="*/ 8271558 w 12192002"/>
                <a:gd name="connsiteY59" fmla="*/ 183772 h 1491554"/>
                <a:gd name="connsiteX60" fmla="*/ 8183603 w 12192002"/>
                <a:gd name="connsiteY60" fmla="*/ 173530 h 1491554"/>
                <a:gd name="connsiteX61" fmla="*/ 8101805 w 12192002"/>
                <a:gd name="connsiteY61" fmla="*/ 170890 h 1491554"/>
                <a:gd name="connsiteX62" fmla="*/ 8098788 w 12192002"/>
                <a:gd name="connsiteY62" fmla="*/ 170354 h 1491554"/>
                <a:gd name="connsiteX63" fmla="*/ 8096423 w 12192002"/>
                <a:gd name="connsiteY63" fmla="*/ 168909 h 1491554"/>
                <a:gd name="connsiteX64" fmla="*/ 8088300 w 12192002"/>
                <a:gd name="connsiteY64" fmla="*/ 122852 h 1491554"/>
                <a:gd name="connsiteX65" fmla="*/ 8078712 w 12192002"/>
                <a:gd name="connsiteY65" fmla="*/ 98848 h 1491554"/>
                <a:gd name="connsiteX66" fmla="*/ 8041571 w 12192002"/>
                <a:gd name="connsiteY66" fmla="*/ 99902 h 1491554"/>
                <a:gd name="connsiteX67" fmla="*/ 7959960 w 12192002"/>
                <a:gd name="connsiteY67" fmla="*/ 106827 h 1491554"/>
                <a:gd name="connsiteX68" fmla="*/ 7942252 w 12192002"/>
                <a:gd name="connsiteY68" fmla="*/ 87925 h 1491554"/>
                <a:gd name="connsiteX69" fmla="*/ 7872498 w 12192002"/>
                <a:gd name="connsiteY69" fmla="*/ 121669 h 1491554"/>
                <a:gd name="connsiteX70" fmla="*/ 7794826 w 12192002"/>
                <a:gd name="connsiteY70" fmla="*/ 136946 h 1491554"/>
                <a:gd name="connsiteX71" fmla="*/ 7720419 w 12192002"/>
                <a:gd name="connsiteY71" fmla="*/ 155129 h 1491554"/>
                <a:gd name="connsiteX72" fmla="*/ 7646057 w 12192002"/>
                <a:gd name="connsiteY72" fmla="*/ 177418 h 1491554"/>
                <a:gd name="connsiteX73" fmla="*/ 7571038 w 12192002"/>
                <a:gd name="connsiteY73" fmla="*/ 198525 h 1491554"/>
                <a:gd name="connsiteX74" fmla="*/ 7494664 w 12192002"/>
                <a:gd name="connsiteY74" fmla="*/ 213156 h 1491554"/>
                <a:gd name="connsiteX75" fmla="*/ 7416234 w 12192002"/>
                <a:gd name="connsiteY75" fmla="*/ 216016 h 1491554"/>
                <a:gd name="connsiteX76" fmla="*/ 7324535 w 12192002"/>
                <a:gd name="connsiteY76" fmla="*/ 205359 h 1491554"/>
                <a:gd name="connsiteX77" fmla="*/ 7237017 w 12192002"/>
                <a:gd name="connsiteY77" fmla="*/ 188753 h 1491554"/>
                <a:gd name="connsiteX78" fmla="*/ 7150323 w 12192002"/>
                <a:gd name="connsiteY78" fmla="*/ 172146 h 1491554"/>
                <a:gd name="connsiteX79" fmla="*/ 7061103 w 12192002"/>
                <a:gd name="connsiteY79" fmla="*/ 161485 h 1491554"/>
                <a:gd name="connsiteX80" fmla="*/ 6978293 w 12192002"/>
                <a:gd name="connsiteY80" fmla="*/ 160114 h 1491554"/>
                <a:gd name="connsiteX81" fmla="*/ 6901124 w 12192002"/>
                <a:gd name="connsiteY81" fmla="*/ 163962 h 1491554"/>
                <a:gd name="connsiteX82" fmla="*/ 6824817 w 12192002"/>
                <a:gd name="connsiteY82" fmla="*/ 168690 h 1491554"/>
                <a:gd name="connsiteX83" fmla="*/ 6744590 w 12192002"/>
                <a:gd name="connsiteY83" fmla="*/ 169951 h 1491554"/>
                <a:gd name="connsiteX84" fmla="*/ 6663333 w 12192002"/>
                <a:gd name="connsiteY84" fmla="*/ 169353 h 1491554"/>
                <a:gd name="connsiteX85" fmla="*/ 6586264 w 12192002"/>
                <a:gd name="connsiteY85" fmla="*/ 178583 h 1491554"/>
                <a:gd name="connsiteX86" fmla="*/ 6485974 w 12192002"/>
                <a:gd name="connsiteY86" fmla="*/ 196021 h 1491554"/>
                <a:gd name="connsiteX87" fmla="*/ 6425017 w 12192002"/>
                <a:gd name="connsiteY87" fmla="*/ 193450 h 1491554"/>
                <a:gd name="connsiteX88" fmla="*/ 6338272 w 12192002"/>
                <a:gd name="connsiteY88" fmla="*/ 159279 h 1491554"/>
                <a:gd name="connsiteX89" fmla="*/ 6272737 w 12192002"/>
                <a:gd name="connsiteY89" fmla="*/ 142167 h 1491554"/>
                <a:gd name="connsiteX90" fmla="*/ 6214954 w 12192002"/>
                <a:gd name="connsiteY90" fmla="*/ 147794 h 1491554"/>
                <a:gd name="connsiteX91" fmla="*/ 6148023 w 12192002"/>
                <a:gd name="connsiteY91" fmla="*/ 164786 h 1491554"/>
                <a:gd name="connsiteX92" fmla="*/ 6084729 w 12192002"/>
                <a:gd name="connsiteY92" fmla="*/ 174053 h 1491554"/>
                <a:gd name="connsiteX93" fmla="*/ 6020402 w 12192002"/>
                <a:gd name="connsiteY93" fmla="*/ 175880 h 1491554"/>
                <a:gd name="connsiteX94" fmla="*/ 5953674 w 12192002"/>
                <a:gd name="connsiteY94" fmla="*/ 177753 h 1491554"/>
                <a:gd name="connsiteX95" fmla="*/ 5872506 w 12192002"/>
                <a:gd name="connsiteY95" fmla="*/ 188748 h 1491554"/>
                <a:gd name="connsiteX96" fmla="*/ 5789556 w 12192002"/>
                <a:gd name="connsiteY96" fmla="*/ 204810 h 1491554"/>
                <a:gd name="connsiteX97" fmla="*/ 5705856 w 12192002"/>
                <a:gd name="connsiteY97" fmla="*/ 215933 h 1491554"/>
                <a:gd name="connsiteX98" fmla="*/ 5622441 w 12192002"/>
                <a:gd name="connsiteY98" fmla="*/ 212114 h 1491554"/>
                <a:gd name="connsiteX99" fmla="*/ 5564196 w 12192002"/>
                <a:gd name="connsiteY99" fmla="*/ 193304 h 1491554"/>
                <a:gd name="connsiteX100" fmla="*/ 5513037 w 12192002"/>
                <a:gd name="connsiteY100" fmla="*/ 166095 h 1491554"/>
                <a:gd name="connsiteX101" fmla="*/ 5456208 w 12192002"/>
                <a:gd name="connsiteY101" fmla="*/ 141850 h 1491554"/>
                <a:gd name="connsiteX102" fmla="*/ 5384779 w 12192002"/>
                <a:gd name="connsiteY102" fmla="*/ 137195 h 1491554"/>
                <a:gd name="connsiteX103" fmla="*/ 5315411 w 12192002"/>
                <a:gd name="connsiteY103" fmla="*/ 148809 h 1491554"/>
                <a:gd name="connsiteX104" fmla="*/ 5240695 w 12192002"/>
                <a:gd name="connsiteY104" fmla="*/ 133640 h 1491554"/>
                <a:gd name="connsiteX105" fmla="*/ 5162897 w 12192002"/>
                <a:gd name="connsiteY105" fmla="*/ 118619 h 1491554"/>
                <a:gd name="connsiteX106" fmla="*/ 5107136 w 12192002"/>
                <a:gd name="connsiteY106" fmla="*/ 122275 h 1491554"/>
                <a:gd name="connsiteX107" fmla="*/ 5038082 w 12192002"/>
                <a:gd name="connsiteY107" fmla="*/ 130454 h 1491554"/>
                <a:gd name="connsiteX108" fmla="*/ 4983580 w 12192002"/>
                <a:gd name="connsiteY108" fmla="*/ 140386 h 1491554"/>
                <a:gd name="connsiteX109" fmla="*/ 4925198 w 12192002"/>
                <a:gd name="connsiteY109" fmla="*/ 158051 h 1491554"/>
                <a:gd name="connsiteX110" fmla="*/ 4875583 w 12192002"/>
                <a:gd name="connsiteY110" fmla="*/ 170800 h 1491554"/>
                <a:gd name="connsiteX111" fmla="*/ 4810589 w 12192002"/>
                <a:gd name="connsiteY111" fmla="*/ 173631 h 1491554"/>
                <a:gd name="connsiteX112" fmla="*/ 4750909 w 12192002"/>
                <a:gd name="connsiteY112" fmla="*/ 172465 h 1491554"/>
                <a:gd name="connsiteX113" fmla="*/ 4692423 w 12192002"/>
                <a:gd name="connsiteY113" fmla="*/ 163809 h 1491554"/>
                <a:gd name="connsiteX114" fmla="*/ 4662313 w 12192002"/>
                <a:gd name="connsiteY114" fmla="*/ 142875 h 1491554"/>
                <a:gd name="connsiteX115" fmla="*/ 4634626 w 12192002"/>
                <a:gd name="connsiteY115" fmla="*/ 123964 h 1491554"/>
                <a:gd name="connsiteX116" fmla="*/ 4545496 w 12192002"/>
                <a:gd name="connsiteY116" fmla="*/ 116435 h 1491554"/>
                <a:gd name="connsiteX117" fmla="*/ 4456574 w 12192002"/>
                <a:gd name="connsiteY117" fmla="*/ 132424 h 1491554"/>
                <a:gd name="connsiteX118" fmla="*/ 4369060 w 12192002"/>
                <a:gd name="connsiteY118" fmla="*/ 151784 h 1491554"/>
                <a:gd name="connsiteX119" fmla="*/ 4282744 w 12192002"/>
                <a:gd name="connsiteY119" fmla="*/ 154195 h 1491554"/>
                <a:gd name="connsiteX120" fmla="*/ 4218676 w 12192002"/>
                <a:gd name="connsiteY120" fmla="*/ 143122 h 1491554"/>
                <a:gd name="connsiteX121" fmla="*/ 4150009 w 12192002"/>
                <a:gd name="connsiteY121" fmla="*/ 135336 h 1491554"/>
                <a:gd name="connsiteX122" fmla="*/ 4078614 w 12192002"/>
                <a:gd name="connsiteY122" fmla="*/ 141541 h 1491554"/>
                <a:gd name="connsiteX123" fmla="*/ 4010476 w 12192002"/>
                <a:gd name="connsiteY123" fmla="*/ 165767 h 1491554"/>
                <a:gd name="connsiteX124" fmla="*/ 3939015 w 12192002"/>
                <a:gd name="connsiteY124" fmla="*/ 183598 h 1491554"/>
                <a:gd name="connsiteX125" fmla="*/ 3868838 w 12192002"/>
                <a:gd name="connsiteY125" fmla="*/ 185741 h 1491554"/>
                <a:gd name="connsiteX126" fmla="*/ 3798745 w 12192002"/>
                <a:gd name="connsiteY126" fmla="*/ 179835 h 1491554"/>
                <a:gd name="connsiteX127" fmla="*/ 3752725 w 12192002"/>
                <a:gd name="connsiteY127" fmla="*/ 161819 h 1491554"/>
                <a:gd name="connsiteX128" fmla="*/ 3721488 w 12192002"/>
                <a:gd name="connsiteY128" fmla="*/ 155894 h 1491554"/>
                <a:gd name="connsiteX129" fmla="*/ 3714709 w 12192002"/>
                <a:gd name="connsiteY129" fmla="*/ 143717 h 1491554"/>
                <a:gd name="connsiteX130" fmla="*/ 3718189 w 12192002"/>
                <a:gd name="connsiteY130" fmla="*/ 141966 h 1491554"/>
                <a:gd name="connsiteX131" fmla="*/ 3725686 w 12192002"/>
                <a:gd name="connsiteY131" fmla="*/ 132248 h 1491554"/>
                <a:gd name="connsiteX132" fmla="*/ 3716351 w 12192002"/>
                <a:gd name="connsiteY132" fmla="*/ 109108 h 1491554"/>
                <a:gd name="connsiteX133" fmla="*/ 3680142 w 12192002"/>
                <a:gd name="connsiteY133" fmla="*/ 110019 h 1491554"/>
                <a:gd name="connsiteX134" fmla="*/ 3644837 w 12192002"/>
                <a:gd name="connsiteY134" fmla="*/ 109914 h 1491554"/>
                <a:gd name="connsiteX135" fmla="*/ 3631772 w 12192002"/>
                <a:gd name="connsiteY135" fmla="*/ 114131 h 1491554"/>
                <a:gd name="connsiteX136" fmla="*/ 3604919 w 12192002"/>
                <a:gd name="connsiteY136" fmla="*/ 106726 h 1491554"/>
                <a:gd name="connsiteX137" fmla="*/ 3610655 w 12192002"/>
                <a:gd name="connsiteY137" fmla="*/ 116583 h 1491554"/>
                <a:gd name="connsiteX138" fmla="*/ 3600572 w 12192002"/>
                <a:gd name="connsiteY138" fmla="*/ 116460 h 1491554"/>
                <a:gd name="connsiteX139" fmla="*/ 3515290 w 12192002"/>
                <a:gd name="connsiteY139" fmla="*/ 130506 h 1491554"/>
                <a:gd name="connsiteX140" fmla="*/ 3439554 w 12192002"/>
                <a:gd name="connsiteY140" fmla="*/ 144997 h 1491554"/>
                <a:gd name="connsiteX141" fmla="*/ 3367000 w 12192002"/>
                <a:gd name="connsiteY141" fmla="*/ 162298 h 1491554"/>
                <a:gd name="connsiteX142" fmla="*/ 3294488 w 12192002"/>
                <a:gd name="connsiteY142" fmla="*/ 183554 h 1491554"/>
                <a:gd name="connsiteX143" fmla="*/ 3221334 w 12192002"/>
                <a:gd name="connsiteY143" fmla="*/ 203668 h 1491554"/>
                <a:gd name="connsiteX144" fmla="*/ 3146865 w 12192002"/>
                <a:gd name="connsiteY144" fmla="*/ 217543 h 1491554"/>
                <a:gd name="connsiteX145" fmla="*/ 3070399 w 12192002"/>
                <a:gd name="connsiteY145" fmla="*/ 220077 h 1491554"/>
                <a:gd name="connsiteX146" fmla="*/ 2981004 w 12192002"/>
                <a:gd name="connsiteY146" fmla="*/ 209557 h 1491554"/>
                <a:gd name="connsiteX147" fmla="*/ 2895689 w 12192002"/>
                <a:gd name="connsiteY147" fmla="*/ 193324 h 1491554"/>
                <a:gd name="connsiteX148" fmla="*/ 2811178 w 12192002"/>
                <a:gd name="connsiteY148" fmla="*/ 177090 h 1491554"/>
                <a:gd name="connsiteX149" fmla="*/ 2724199 w 12192002"/>
                <a:gd name="connsiteY149" fmla="*/ 166575 h 1491554"/>
                <a:gd name="connsiteX150" fmla="*/ 2643467 w 12192002"/>
                <a:gd name="connsiteY150" fmla="*/ 165023 h 1491554"/>
                <a:gd name="connsiteX151" fmla="*/ 2568229 w 12192002"/>
                <a:gd name="connsiteY151" fmla="*/ 168513 h 1491554"/>
                <a:gd name="connsiteX152" fmla="*/ 2493830 w 12192002"/>
                <a:gd name="connsiteY152" fmla="*/ 172851 h 1491554"/>
                <a:gd name="connsiteX153" fmla="*/ 2415612 w 12192002"/>
                <a:gd name="connsiteY153" fmla="*/ 173839 h 1491554"/>
                <a:gd name="connsiteX154" fmla="*/ 2336392 w 12192002"/>
                <a:gd name="connsiteY154" fmla="*/ 173037 h 1491554"/>
                <a:gd name="connsiteX155" fmla="*/ 2261248 w 12192002"/>
                <a:gd name="connsiteY155" fmla="*/ 181709 h 1491554"/>
                <a:gd name="connsiteX156" fmla="*/ 2163458 w 12192002"/>
                <a:gd name="connsiteY156" fmla="*/ 198220 h 1491554"/>
                <a:gd name="connsiteX157" fmla="*/ 2104030 w 12192002"/>
                <a:gd name="connsiteY157" fmla="*/ 195574 h 1491554"/>
                <a:gd name="connsiteX158" fmla="*/ 2019481 w 12192002"/>
                <a:gd name="connsiteY158" fmla="*/ 162426 h 1491554"/>
                <a:gd name="connsiteX159" fmla="*/ 1955598 w 12192002"/>
                <a:gd name="connsiteY159" fmla="*/ 145765 h 1491554"/>
                <a:gd name="connsiteX160" fmla="*/ 1899259 w 12192002"/>
                <a:gd name="connsiteY160" fmla="*/ 151023 h 1491554"/>
                <a:gd name="connsiteX161" fmla="*/ 1833995 w 12192002"/>
                <a:gd name="connsiteY161" fmla="*/ 167197 h 1491554"/>
                <a:gd name="connsiteX162" fmla="*/ 1772282 w 12192002"/>
                <a:gd name="connsiteY162" fmla="*/ 175944 h 1491554"/>
                <a:gd name="connsiteX163" fmla="*/ 1709564 w 12192002"/>
                <a:gd name="connsiteY163" fmla="*/ 177522 h 1491554"/>
                <a:gd name="connsiteX164" fmla="*/ 1644507 w 12192002"/>
                <a:gd name="connsiteY164" fmla="*/ 179138 h 1491554"/>
                <a:gd name="connsiteX165" fmla="*/ 1565365 w 12192002"/>
                <a:gd name="connsiteY165" fmla="*/ 189498 h 1491554"/>
                <a:gd name="connsiteX166" fmla="*/ 1484483 w 12192002"/>
                <a:gd name="connsiteY166" fmla="*/ 204732 h 1491554"/>
                <a:gd name="connsiteX167" fmla="*/ 1402874 w 12192002"/>
                <a:gd name="connsiteY167" fmla="*/ 215210 h 1491554"/>
                <a:gd name="connsiteX168" fmla="*/ 1321549 w 12192002"/>
                <a:gd name="connsiteY168" fmla="*/ 211299 h 1491554"/>
                <a:gd name="connsiteX169" fmla="*/ 1264777 w 12192002"/>
                <a:gd name="connsiteY169" fmla="*/ 193025 h 1491554"/>
                <a:gd name="connsiteX170" fmla="*/ 1214917 w 12192002"/>
                <a:gd name="connsiteY170" fmla="*/ 166680 h 1491554"/>
                <a:gd name="connsiteX171" fmla="*/ 1159528 w 12192002"/>
                <a:gd name="connsiteY171" fmla="*/ 143176 h 1491554"/>
                <a:gd name="connsiteX172" fmla="*/ 1089890 w 12192002"/>
                <a:gd name="connsiteY172" fmla="*/ 138493 h 1491554"/>
                <a:gd name="connsiteX173" fmla="*/ 1022254 w 12192002"/>
                <a:gd name="connsiteY173" fmla="*/ 149482 h 1491554"/>
                <a:gd name="connsiteX174" fmla="*/ 949420 w 12192002"/>
                <a:gd name="connsiteY174" fmla="*/ 134666 h 1491554"/>
                <a:gd name="connsiteX175" fmla="*/ 873581 w 12192002"/>
                <a:gd name="connsiteY175" fmla="*/ 119984 h 1491554"/>
                <a:gd name="connsiteX176" fmla="*/ 819215 w 12192002"/>
                <a:gd name="connsiteY176" fmla="*/ 123350 h 1491554"/>
                <a:gd name="connsiteX177" fmla="*/ 751884 w 12192002"/>
                <a:gd name="connsiteY177" fmla="*/ 131031 h 1491554"/>
                <a:gd name="connsiteX178" fmla="*/ 698743 w 12192002"/>
                <a:gd name="connsiteY178" fmla="*/ 140443 h 1491554"/>
                <a:gd name="connsiteX179" fmla="*/ 641812 w 12192002"/>
                <a:gd name="connsiteY179" fmla="*/ 157289 h 1491554"/>
                <a:gd name="connsiteX180" fmla="*/ 593432 w 12192002"/>
                <a:gd name="connsiteY180" fmla="*/ 169426 h 1491554"/>
                <a:gd name="connsiteX181" fmla="*/ 530065 w 12192002"/>
                <a:gd name="connsiteY181" fmla="*/ 171971 h 1491554"/>
                <a:gd name="connsiteX182" fmla="*/ 471881 w 12192002"/>
                <a:gd name="connsiteY182" fmla="*/ 170682 h 1491554"/>
                <a:gd name="connsiteX183" fmla="*/ 414866 w 12192002"/>
                <a:gd name="connsiteY183" fmla="*/ 162182 h 1491554"/>
                <a:gd name="connsiteX184" fmla="*/ 385524 w 12192002"/>
                <a:gd name="connsiteY184" fmla="*/ 141941 h 1491554"/>
                <a:gd name="connsiteX185" fmla="*/ 358543 w 12192002"/>
                <a:gd name="connsiteY185" fmla="*/ 123653 h 1491554"/>
                <a:gd name="connsiteX186" fmla="*/ 271650 w 12192002"/>
                <a:gd name="connsiteY186" fmla="*/ 116154 h 1491554"/>
                <a:gd name="connsiteX187" fmla="*/ 184947 w 12192002"/>
                <a:gd name="connsiteY187" fmla="*/ 131301 h 1491554"/>
                <a:gd name="connsiteX188" fmla="*/ 99611 w 12192002"/>
                <a:gd name="connsiteY188" fmla="*/ 149698 h 1491554"/>
                <a:gd name="connsiteX189" fmla="*/ 15459 w 12192002"/>
                <a:gd name="connsiteY189" fmla="*/ 151778 h 1491554"/>
                <a:gd name="connsiteX190" fmla="*/ 0 w 12192002"/>
                <a:gd name="connsiteY190" fmla="*/ 148874 h 1491554"/>
                <a:gd name="connsiteX191" fmla="*/ 2 w 12192002"/>
                <a:gd name="connsiteY191" fmla="*/ 1491554 h 1491554"/>
                <a:gd name="connsiteX192" fmla="*/ 12192002 w 12192002"/>
                <a:gd name="connsiteY192" fmla="*/ 1491554 h 1491554"/>
                <a:gd name="connsiteX193" fmla="*/ 12192002 w 12192002"/>
                <a:gd name="connsiteY193" fmla="*/ 562978 h 1491554"/>
                <a:gd name="connsiteX194" fmla="*/ 2 w 12192002"/>
                <a:gd name="connsiteY194" fmla="*/ 562978 h 149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12192002" h="1491554">
                  <a:moveTo>
                    <a:pt x="0" y="562978"/>
                  </a:moveTo>
                  <a:lnTo>
                    <a:pt x="12191999" y="562977"/>
                  </a:lnTo>
                  <a:lnTo>
                    <a:pt x="12191999" y="41398"/>
                  </a:lnTo>
                  <a:lnTo>
                    <a:pt x="12178792" y="43613"/>
                  </a:lnTo>
                  <a:cubicBezTo>
                    <a:pt x="12166724" y="42948"/>
                    <a:pt x="12150855" y="38562"/>
                    <a:pt x="12131341" y="25415"/>
                  </a:cubicBezTo>
                  <a:cubicBezTo>
                    <a:pt x="12128814" y="19319"/>
                    <a:pt x="12103012" y="8273"/>
                    <a:pt x="12062324" y="4785"/>
                  </a:cubicBezTo>
                  <a:cubicBezTo>
                    <a:pt x="11998415" y="8225"/>
                    <a:pt x="12048431" y="8514"/>
                    <a:pt x="11990758" y="2328"/>
                  </a:cubicBezTo>
                  <a:cubicBezTo>
                    <a:pt x="11970188" y="91"/>
                    <a:pt x="11955619" y="-763"/>
                    <a:pt x="11944941" y="789"/>
                  </a:cubicBezTo>
                  <a:cubicBezTo>
                    <a:pt x="11934262" y="2343"/>
                    <a:pt x="11927475" y="6304"/>
                    <a:pt x="11922468" y="13704"/>
                  </a:cubicBezTo>
                  <a:cubicBezTo>
                    <a:pt x="11888972" y="11965"/>
                    <a:pt x="11909199" y="18906"/>
                    <a:pt x="11858898" y="28123"/>
                  </a:cubicBezTo>
                  <a:cubicBezTo>
                    <a:pt x="11827281" y="52848"/>
                    <a:pt x="11839668" y="41641"/>
                    <a:pt x="11772579" y="30239"/>
                  </a:cubicBezTo>
                  <a:cubicBezTo>
                    <a:pt x="11761793" y="28127"/>
                    <a:pt x="11750161" y="24613"/>
                    <a:pt x="11684394" y="15486"/>
                  </a:cubicBezTo>
                  <a:cubicBezTo>
                    <a:pt x="11639248" y="17366"/>
                    <a:pt x="11601042" y="6327"/>
                    <a:pt x="11594937" y="4173"/>
                  </a:cubicBezTo>
                  <a:cubicBezTo>
                    <a:pt x="11552424" y="11749"/>
                    <a:pt x="11518642" y="18161"/>
                    <a:pt x="11506193" y="16366"/>
                  </a:cubicBezTo>
                  <a:cubicBezTo>
                    <a:pt x="11503520" y="16959"/>
                    <a:pt x="11493093" y="10070"/>
                    <a:pt x="11479276" y="36709"/>
                  </a:cubicBezTo>
                  <a:cubicBezTo>
                    <a:pt x="11432734" y="45648"/>
                    <a:pt x="11483876" y="35301"/>
                    <a:pt x="11450017" y="59199"/>
                  </a:cubicBezTo>
                  <a:cubicBezTo>
                    <a:pt x="11394992" y="48108"/>
                    <a:pt x="11408539" y="57427"/>
                    <a:pt x="11391930" y="70913"/>
                  </a:cubicBezTo>
                  <a:cubicBezTo>
                    <a:pt x="11365389" y="79395"/>
                    <a:pt x="11329364" y="90690"/>
                    <a:pt x="11332357" y="75204"/>
                  </a:cubicBezTo>
                  <a:cubicBezTo>
                    <a:pt x="11299985" y="82952"/>
                    <a:pt x="11332744" y="100486"/>
                    <a:pt x="11267320" y="75782"/>
                  </a:cubicBezTo>
                  <a:cubicBezTo>
                    <a:pt x="11264128" y="52711"/>
                    <a:pt x="11238150" y="65439"/>
                    <a:pt x="11217256" y="65647"/>
                  </a:cubicBezTo>
                  <a:cubicBezTo>
                    <a:pt x="11204916" y="94492"/>
                    <a:pt x="11152407" y="59976"/>
                    <a:pt x="11158242" y="51060"/>
                  </a:cubicBezTo>
                  <a:cubicBezTo>
                    <a:pt x="11125944" y="51852"/>
                    <a:pt x="11095583" y="19912"/>
                    <a:pt x="11103408" y="43996"/>
                  </a:cubicBezTo>
                  <a:cubicBezTo>
                    <a:pt x="11072164" y="33243"/>
                    <a:pt x="11047589" y="37997"/>
                    <a:pt x="11034102" y="39445"/>
                  </a:cubicBezTo>
                  <a:cubicBezTo>
                    <a:pt x="10991841" y="46502"/>
                    <a:pt x="11005778" y="55585"/>
                    <a:pt x="10978256" y="38714"/>
                  </a:cubicBezTo>
                  <a:cubicBezTo>
                    <a:pt x="10955772" y="63865"/>
                    <a:pt x="10931964" y="54612"/>
                    <a:pt x="10901127" y="57796"/>
                  </a:cubicBezTo>
                  <a:cubicBezTo>
                    <a:pt x="10877329" y="46104"/>
                    <a:pt x="10844789" y="82674"/>
                    <a:pt x="10827082" y="76868"/>
                  </a:cubicBezTo>
                  <a:cubicBezTo>
                    <a:pt x="10823025" y="90254"/>
                    <a:pt x="10763192" y="65099"/>
                    <a:pt x="10757331" y="68900"/>
                  </a:cubicBezTo>
                  <a:cubicBezTo>
                    <a:pt x="10735524" y="57213"/>
                    <a:pt x="10738351" y="55430"/>
                    <a:pt x="10686157" y="77294"/>
                  </a:cubicBezTo>
                  <a:cubicBezTo>
                    <a:pt x="10693026" y="81296"/>
                    <a:pt x="10643389" y="99384"/>
                    <a:pt x="10630337" y="104491"/>
                  </a:cubicBezTo>
                  <a:cubicBezTo>
                    <a:pt x="10632821" y="71738"/>
                    <a:pt x="10603421" y="95140"/>
                    <a:pt x="10580296" y="134355"/>
                  </a:cubicBezTo>
                  <a:cubicBezTo>
                    <a:pt x="10585451" y="141071"/>
                    <a:pt x="10541691" y="146507"/>
                    <a:pt x="10522850" y="156197"/>
                  </a:cubicBezTo>
                  <a:cubicBezTo>
                    <a:pt x="10469930" y="150901"/>
                    <a:pt x="10495450" y="155959"/>
                    <a:pt x="10439667" y="164384"/>
                  </a:cubicBezTo>
                  <a:cubicBezTo>
                    <a:pt x="10387835" y="164708"/>
                    <a:pt x="10331285" y="163143"/>
                    <a:pt x="10355618" y="157658"/>
                  </a:cubicBezTo>
                  <a:cubicBezTo>
                    <a:pt x="10304663" y="163877"/>
                    <a:pt x="10335767" y="170517"/>
                    <a:pt x="10272124" y="145961"/>
                  </a:cubicBezTo>
                  <a:cubicBezTo>
                    <a:pt x="10329589" y="113624"/>
                    <a:pt x="10194126" y="151831"/>
                    <a:pt x="10190608" y="139231"/>
                  </a:cubicBezTo>
                  <a:cubicBezTo>
                    <a:pt x="10176212" y="121940"/>
                    <a:pt x="10113820" y="136973"/>
                    <a:pt x="10123874" y="140858"/>
                  </a:cubicBezTo>
                  <a:cubicBezTo>
                    <a:pt x="10082728" y="107695"/>
                    <a:pt x="10111536" y="153274"/>
                    <a:pt x="10059543" y="142406"/>
                  </a:cubicBezTo>
                  <a:cubicBezTo>
                    <a:pt x="10012446" y="159949"/>
                    <a:pt x="9971055" y="146235"/>
                    <a:pt x="9995951" y="136463"/>
                  </a:cubicBezTo>
                  <a:cubicBezTo>
                    <a:pt x="9964285" y="123163"/>
                    <a:pt x="9962737" y="137850"/>
                    <a:pt x="9928423" y="122998"/>
                  </a:cubicBezTo>
                  <a:cubicBezTo>
                    <a:pt x="9928965" y="134825"/>
                    <a:pt x="9925740" y="105810"/>
                    <a:pt x="9870479" y="120405"/>
                  </a:cubicBezTo>
                  <a:cubicBezTo>
                    <a:pt x="9893459" y="88611"/>
                    <a:pt x="9834658" y="149489"/>
                    <a:pt x="9805681" y="140933"/>
                  </a:cubicBezTo>
                  <a:cubicBezTo>
                    <a:pt x="9754238" y="203891"/>
                    <a:pt x="9708403" y="168267"/>
                    <a:pt x="9720365" y="179617"/>
                  </a:cubicBezTo>
                  <a:cubicBezTo>
                    <a:pt x="9698513" y="200057"/>
                    <a:pt x="9684802" y="162809"/>
                    <a:pt x="9659572" y="185380"/>
                  </a:cubicBezTo>
                  <a:cubicBezTo>
                    <a:pt x="9654253" y="179408"/>
                    <a:pt x="9582945" y="168808"/>
                    <a:pt x="9558701" y="173216"/>
                  </a:cubicBezTo>
                  <a:cubicBezTo>
                    <a:pt x="9536673" y="161602"/>
                    <a:pt x="9471803" y="145535"/>
                    <a:pt x="9481349" y="168034"/>
                  </a:cubicBezTo>
                  <a:cubicBezTo>
                    <a:pt x="9465159" y="160326"/>
                    <a:pt x="9429336" y="171866"/>
                    <a:pt x="9400199" y="172889"/>
                  </a:cubicBezTo>
                  <a:cubicBezTo>
                    <a:pt x="9382583" y="167182"/>
                    <a:pt x="9365710" y="169823"/>
                    <a:pt x="9320006" y="175835"/>
                  </a:cubicBezTo>
                  <a:cubicBezTo>
                    <a:pt x="9316924" y="171067"/>
                    <a:pt x="9301175" y="175257"/>
                    <a:pt x="9243591" y="175113"/>
                  </a:cubicBezTo>
                  <a:cubicBezTo>
                    <a:pt x="9273466" y="197729"/>
                    <a:pt x="9174540" y="195460"/>
                    <a:pt x="9166350" y="175311"/>
                  </a:cubicBezTo>
                  <a:cubicBezTo>
                    <a:pt x="9126930" y="170121"/>
                    <a:pt x="9124304" y="225185"/>
                    <a:pt x="9083680" y="181022"/>
                  </a:cubicBezTo>
                  <a:cubicBezTo>
                    <a:pt x="9044301" y="189511"/>
                    <a:pt x="9059418" y="192128"/>
                    <a:pt x="8994968" y="196347"/>
                  </a:cubicBezTo>
                  <a:cubicBezTo>
                    <a:pt x="8977783" y="206603"/>
                    <a:pt x="8911883" y="178655"/>
                    <a:pt x="8909014" y="217483"/>
                  </a:cubicBezTo>
                  <a:cubicBezTo>
                    <a:pt x="8864022" y="233493"/>
                    <a:pt x="8845112" y="245512"/>
                    <a:pt x="8822237" y="238656"/>
                  </a:cubicBezTo>
                  <a:cubicBezTo>
                    <a:pt x="8828948" y="240115"/>
                    <a:pt x="8793114" y="203378"/>
                    <a:pt x="8731050" y="254109"/>
                  </a:cubicBezTo>
                  <a:cubicBezTo>
                    <a:pt x="8713237" y="265304"/>
                    <a:pt x="8682320" y="271538"/>
                    <a:pt x="8652588" y="255364"/>
                  </a:cubicBezTo>
                  <a:cubicBezTo>
                    <a:pt x="8635358" y="266058"/>
                    <a:pt x="8627592" y="247754"/>
                    <a:pt x="8575720" y="244749"/>
                  </a:cubicBezTo>
                  <a:cubicBezTo>
                    <a:pt x="8554764" y="224397"/>
                    <a:pt x="8532434" y="237638"/>
                    <a:pt x="8499951" y="227597"/>
                  </a:cubicBezTo>
                  <a:cubicBezTo>
                    <a:pt x="8433347" y="212953"/>
                    <a:pt x="8488851" y="191056"/>
                    <a:pt x="8424792" y="209226"/>
                  </a:cubicBezTo>
                  <a:cubicBezTo>
                    <a:pt x="8391768" y="192402"/>
                    <a:pt x="8332009" y="200327"/>
                    <a:pt x="8349749" y="194962"/>
                  </a:cubicBezTo>
                  <a:cubicBezTo>
                    <a:pt x="8355806" y="174431"/>
                    <a:pt x="8334610" y="165318"/>
                    <a:pt x="8271558" y="183772"/>
                  </a:cubicBezTo>
                  <a:cubicBezTo>
                    <a:pt x="8220357" y="171662"/>
                    <a:pt x="8208271" y="126813"/>
                    <a:pt x="8183603" y="173530"/>
                  </a:cubicBezTo>
                  <a:cubicBezTo>
                    <a:pt x="8151187" y="184507"/>
                    <a:pt x="8121626" y="151320"/>
                    <a:pt x="8101805" y="170890"/>
                  </a:cubicBezTo>
                  <a:lnTo>
                    <a:pt x="8098788" y="170354"/>
                  </a:lnTo>
                  <a:lnTo>
                    <a:pt x="8096423" y="168909"/>
                  </a:lnTo>
                  <a:cubicBezTo>
                    <a:pt x="8052388" y="121682"/>
                    <a:pt x="8081761" y="145511"/>
                    <a:pt x="8088300" y="122852"/>
                  </a:cubicBezTo>
                  <a:cubicBezTo>
                    <a:pt x="8073400" y="123938"/>
                    <a:pt x="8074096" y="112270"/>
                    <a:pt x="8078712" y="98848"/>
                  </a:cubicBezTo>
                  <a:cubicBezTo>
                    <a:pt x="8072263" y="94023"/>
                    <a:pt x="8067920" y="90074"/>
                    <a:pt x="8041571" y="99902"/>
                  </a:cubicBezTo>
                  <a:cubicBezTo>
                    <a:pt x="8021005" y="81393"/>
                    <a:pt x="7992773" y="116093"/>
                    <a:pt x="7959960" y="106827"/>
                  </a:cubicBezTo>
                  <a:cubicBezTo>
                    <a:pt x="7953342" y="95484"/>
                    <a:pt x="7947734" y="89816"/>
                    <a:pt x="7942252" y="87925"/>
                  </a:cubicBezTo>
                  <a:cubicBezTo>
                    <a:pt x="7925808" y="82253"/>
                    <a:pt x="7910503" y="110584"/>
                    <a:pt x="7872498" y="121669"/>
                  </a:cubicBezTo>
                  <a:cubicBezTo>
                    <a:pt x="7808787" y="106538"/>
                    <a:pt x="7787970" y="116754"/>
                    <a:pt x="7794826" y="136946"/>
                  </a:cubicBezTo>
                  <a:cubicBezTo>
                    <a:pt x="7812757" y="141375"/>
                    <a:pt x="7752750" y="136589"/>
                    <a:pt x="7720419" y="155129"/>
                  </a:cubicBezTo>
                  <a:cubicBezTo>
                    <a:pt x="7655714" y="140334"/>
                    <a:pt x="7712018" y="159299"/>
                    <a:pt x="7646057" y="177418"/>
                  </a:cubicBezTo>
                  <a:cubicBezTo>
                    <a:pt x="7614001" y="189150"/>
                    <a:pt x="7591175" y="177096"/>
                    <a:pt x="7571038" y="198525"/>
                  </a:cubicBezTo>
                  <a:cubicBezTo>
                    <a:pt x="7519337" y="204245"/>
                    <a:pt x="7512296" y="222938"/>
                    <a:pt x="7494664" y="213156"/>
                  </a:cubicBezTo>
                  <a:cubicBezTo>
                    <a:pt x="7465598" y="230873"/>
                    <a:pt x="7434467" y="226267"/>
                    <a:pt x="7416234" y="216016"/>
                  </a:cubicBezTo>
                  <a:cubicBezTo>
                    <a:pt x="7352247" y="168588"/>
                    <a:pt x="7317887" y="207167"/>
                    <a:pt x="7324535" y="205359"/>
                  </a:cubicBezTo>
                  <a:cubicBezTo>
                    <a:pt x="7301952" y="213406"/>
                    <a:pt x="7282591" y="202390"/>
                    <a:pt x="7237017" y="188753"/>
                  </a:cubicBezTo>
                  <a:cubicBezTo>
                    <a:pt x="7232630" y="150116"/>
                    <a:pt x="7167893" y="181490"/>
                    <a:pt x="7150323" y="172146"/>
                  </a:cubicBezTo>
                  <a:cubicBezTo>
                    <a:pt x="7085774" y="171308"/>
                    <a:pt x="7100773" y="167901"/>
                    <a:pt x="7061103" y="161485"/>
                  </a:cubicBezTo>
                  <a:cubicBezTo>
                    <a:pt x="7022251" y="207732"/>
                    <a:pt x="7017470" y="152863"/>
                    <a:pt x="6978293" y="160114"/>
                  </a:cubicBezTo>
                  <a:cubicBezTo>
                    <a:pt x="6970901" y="180669"/>
                    <a:pt x="6872167" y="188122"/>
                    <a:pt x="6901124" y="163962"/>
                  </a:cubicBezTo>
                  <a:cubicBezTo>
                    <a:pt x="6843605" y="167125"/>
                    <a:pt x="6827707" y="163764"/>
                    <a:pt x="6824817" y="168690"/>
                  </a:cubicBezTo>
                  <a:cubicBezTo>
                    <a:pt x="6778924" y="165079"/>
                    <a:pt x="6761964" y="163326"/>
                    <a:pt x="6744590" y="169951"/>
                  </a:cubicBezTo>
                  <a:cubicBezTo>
                    <a:pt x="6715443" y="170456"/>
                    <a:pt x="6679204" y="160805"/>
                    <a:pt x="6663333" y="169353"/>
                  </a:cubicBezTo>
                  <a:cubicBezTo>
                    <a:pt x="6671987" y="146377"/>
                    <a:pt x="6607814" y="165826"/>
                    <a:pt x="6586264" y="178583"/>
                  </a:cubicBezTo>
                  <a:cubicBezTo>
                    <a:pt x="6561871" y="175451"/>
                    <a:pt x="6491052" y="189778"/>
                    <a:pt x="6485974" y="196021"/>
                  </a:cubicBezTo>
                  <a:cubicBezTo>
                    <a:pt x="6459884" y="174797"/>
                    <a:pt x="6447647" y="212725"/>
                    <a:pt x="6425017" y="193450"/>
                  </a:cubicBezTo>
                  <a:cubicBezTo>
                    <a:pt x="6436522" y="181485"/>
                    <a:pt x="6392130" y="219477"/>
                    <a:pt x="6338272" y="159279"/>
                  </a:cubicBezTo>
                  <a:cubicBezTo>
                    <a:pt x="6309661" y="169343"/>
                    <a:pt x="6248535" y="111610"/>
                    <a:pt x="6272737" y="142167"/>
                  </a:cubicBezTo>
                  <a:cubicBezTo>
                    <a:pt x="6216961" y="130484"/>
                    <a:pt x="6214876" y="159638"/>
                    <a:pt x="6214954" y="147794"/>
                  </a:cubicBezTo>
                  <a:cubicBezTo>
                    <a:pt x="6181257" y="164429"/>
                    <a:pt x="6179136" y="149840"/>
                    <a:pt x="6148023" y="164786"/>
                  </a:cubicBezTo>
                  <a:cubicBezTo>
                    <a:pt x="6173276" y="173242"/>
                    <a:pt x="6132466" y="189111"/>
                    <a:pt x="6084729" y="174053"/>
                  </a:cubicBezTo>
                  <a:cubicBezTo>
                    <a:pt x="6033215" y="187636"/>
                    <a:pt x="6060208" y="140595"/>
                    <a:pt x="6020402" y="175880"/>
                  </a:cubicBezTo>
                  <a:cubicBezTo>
                    <a:pt x="6030295" y="171474"/>
                    <a:pt x="5967378" y="159723"/>
                    <a:pt x="5953674" y="177753"/>
                  </a:cubicBezTo>
                  <a:cubicBezTo>
                    <a:pt x="5950653" y="190523"/>
                    <a:pt x="5813832" y="159456"/>
                    <a:pt x="5872506" y="188748"/>
                  </a:cubicBezTo>
                  <a:cubicBezTo>
                    <a:pt x="5809890" y="216614"/>
                    <a:pt x="5840703" y="208350"/>
                    <a:pt x="5789556" y="204810"/>
                  </a:cubicBezTo>
                  <a:cubicBezTo>
                    <a:pt x="5814078" y="209011"/>
                    <a:pt x="5757650" y="213540"/>
                    <a:pt x="5705856" y="215933"/>
                  </a:cubicBezTo>
                  <a:cubicBezTo>
                    <a:pt x="5649801" y="210440"/>
                    <a:pt x="5675097" y="204050"/>
                    <a:pt x="5622441" y="212114"/>
                  </a:cubicBezTo>
                  <a:cubicBezTo>
                    <a:pt x="5603237" y="203421"/>
                    <a:pt x="5559310" y="200284"/>
                    <a:pt x="5564196" y="193304"/>
                  </a:cubicBezTo>
                  <a:cubicBezTo>
                    <a:pt x="5539559" y="155343"/>
                    <a:pt x="5509272" y="133505"/>
                    <a:pt x="5513037" y="166095"/>
                  </a:cubicBezTo>
                  <a:cubicBezTo>
                    <a:pt x="5499797" y="161677"/>
                    <a:pt x="5449504" y="146208"/>
                    <a:pt x="5456208" y="141850"/>
                  </a:cubicBezTo>
                  <a:cubicBezTo>
                    <a:pt x="5403211" y="122745"/>
                    <a:pt x="5406106" y="124378"/>
                    <a:pt x="5384779" y="137195"/>
                  </a:cubicBezTo>
                  <a:cubicBezTo>
                    <a:pt x="5378774" y="133705"/>
                    <a:pt x="5319989" y="161972"/>
                    <a:pt x="5315411" y="148809"/>
                  </a:cubicBezTo>
                  <a:cubicBezTo>
                    <a:pt x="5297950" y="155539"/>
                    <a:pt x="5264011" y="120711"/>
                    <a:pt x="5240695" y="133640"/>
                  </a:cubicBezTo>
                  <a:cubicBezTo>
                    <a:pt x="5209767" y="132076"/>
                    <a:pt x="5186344" y="142564"/>
                    <a:pt x="5162897" y="118619"/>
                  </a:cubicBezTo>
                  <a:cubicBezTo>
                    <a:pt x="5136066" y="136916"/>
                    <a:pt x="5149630" y="127111"/>
                    <a:pt x="5107136" y="122275"/>
                  </a:cubicBezTo>
                  <a:cubicBezTo>
                    <a:pt x="5093608" y="121536"/>
                    <a:pt x="5068870" y="118077"/>
                    <a:pt x="5038082" y="130454"/>
                  </a:cubicBezTo>
                  <a:cubicBezTo>
                    <a:pt x="5044954" y="105985"/>
                    <a:pt x="5015876" y="139484"/>
                    <a:pt x="4983580" y="140386"/>
                  </a:cubicBezTo>
                  <a:cubicBezTo>
                    <a:pt x="4989757" y="148987"/>
                    <a:pt x="4938655" y="186220"/>
                    <a:pt x="4925198" y="158051"/>
                  </a:cubicBezTo>
                  <a:cubicBezTo>
                    <a:pt x="4904318" y="158937"/>
                    <a:pt x="4877867" y="147586"/>
                    <a:pt x="4875583" y="170800"/>
                  </a:cubicBezTo>
                  <a:cubicBezTo>
                    <a:pt x="4811195" y="198907"/>
                    <a:pt x="4843233" y="179675"/>
                    <a:pt x="4810589" y="173631"/>
                  </a:cubicBezTo>
                  <a:cubicBezTo>
                    <a:pt x="4814186" y="188944"/>
                    <a:pt x="4777756" y="179548"/>
                    <a:pt x="4750909" y="172465"/>
                  </a:cubicBezTo>
                  <a:cubicBezTo>
                    <a:pt x="4733791" y="159865"/>
                    <a:pt x="4746958" y="149846"/>
                    <a:pt x="4692423" y="163809"/>
                  </a:cubicBezTo>
                  <a:cubicBezTo>
                    <a:pt x="4657664" y="141709"/>
                    <a:pt x="4709158" y="149366"/>
                    <a:pt x="4662313" y="142875"/>
                  </a:cubicBezTo>
                  <a:cubicBezTo>
                    <a:pt x="4647468" y="116986"/>
                    <a:pt x="4637322" y="124416"/>
                    <a:pt x="4634626" y="123964"/>
                  </a:cubicBezTo>
                  <a:cubicBezTo>
                    <a:pt x="4622262" y="126409"/>
                    <a:pt x="4588264" y="121774"/>
                    <a:pt x="4545496" y="116435"/>
                  </a:cubicBezTo>
                  <a:cubicBezTo>
                    <a:pt x="4539481" y="118906"/>
                    <a:pt x="4501748" y="131937"/>
                    <a:pt x="4456574" y="132424"/>
                  </a:cubicBezTo>
                  <a:cubicBezTo>
                    <a:pt x="4391232" y="144989"/>
                    <a:pt x="4379752" y="149108"/>
                    <a:pt x="4369060" y="151784"/>
                  </a:cubicBezTo>
                  <a:cubicBezTo>
                    <a:pt x="4302487" y="166690"/>
                    <a:pt x="4315298" y="177236"/>
                    <a:pt x="4282744" y="154195"/>
                  </a:cubicBezTo>
                  <a:cubicBezTo>
                    <a:pt x="4232135" y="147622"/>
                    <a:pt x="4252069" y="139629"/>
                    <a:pt x="4218676" y="143122"/>
                  </a:cubicBezTo>
                  <a:cubicBezTo>
                    <a:pt x="4208093" y="128862"/>
                    <a:pt x="4190933" y="128713"/>
                    <a:pt x="4150009" y="135336"/>
                  </a:cubicBezTo>
                  <a:cubicBezTo>
                    <a:pt x="4092638" y="144539"/>
                    <a:pt x="4142592" y="141630"/>
                    <a:pt x="4078614" y="141541"/>
                  </a:cubicBezTo>
                  <a:cubicBezTo>
                    <a:pt x="4038104" y="147158"/>
                    <a:pt x="4012761" y="159547"/>
                    <a:pt x="4010476" y="165767"/>
                  </a:cubicBezTo>
                  <a:cubicBezTo>
                    <a:pt x="3972520" y="194080"/>
                    <a:pt x="3947751" y="186620"/>
                    <a:pt x="3939015" y="183598"/>
                  </a:cubicBezTo>
                  <a:cubicBezTo>
                    <a:pt x="3931788" y="223371"/>
                    <a:pt x="3910464" y="157460"/>
                    <a:pt x="3868838" y="185741"/>
                  </a:cubicBezTo>
                  <a:cubicBezTo>
                    <a:pt x="3829546" y="199326"/>
                    <a:pt x="3833575" y="190184"/>
                    <a:pt x="3798745" y="179835"/>
                  </a:cubicBezTo>
                  <a:cubicBezTo>
                    <a:pt x="3758188" y="188071"/>
                    <a:pt x="3782150" y="138106"/>
                    <a:pt x="3752725" y="161819"/>
                  </a:cubicBezTo>
                  <a:cubicBezTo>
                    <a:pt x="3755195" y="147596"/>
                    <a:pt x="3735636" y="165142"/>
                    <a:pt x="3721488" y="155894"/>
                  </a:cubicBezTo>
                  <a:lnTo>
                    <a:pt x="3714709" y="143717"/>
                  </a:lnTo>
                  <a:lnTo>
                    <a:pt x="3718189" y="141966"/>
                  </a:lnTo>
                  <a:cubicBezTo>
                    <a:pt x="3721101" y="140347"/>
                    <a:pt x="3724088" y="137700"/>
                    <a:pt x="3725686" y="132248"/>
                  </a:cubicBezTo>
                  <a:cubicBezTo>
                    <a:pt x="3711158" y="133253"/>
                    <a:pt x="3711844" y="122020"/>
                    <a:pt x="3716351" y="109108"/>
                  </a:cubicBezTo>
                  <a:cubicBezTo>
                    <a:pt x="3710069" y="104444"/>
                    <a:pt x="3705837" y="100628"/>
                    <a:pt x="3680142" y="110019"/>
                  </a:cubicBezTo>
                  <a:cubicBezTo>
                    <a:pt x="3670123" y="101079"/>
                    <a:pt x="3658226" y="104943"/>
                    <a:pt x="3644837" y="109914"/>
                  </a:cubicBezTo>
                  <a:lnTo>
                    <a:pt x="3631772" y="114131"/>
                  </a:lnTo>
                  <a:lnTo>
                    <a:pt x="3604919" y="106726"/>
                  </a:lnTo>
                  <a:lnTo>
                    <a:pt x="3610655" y="116583"/>
                  </a:lnTo>
                  <a:lnTo>
                    <a:pt x="3600572" y="116460"/>
                  </a:lnTo>
                  <a:cubicBezTo>
                    <a:pt x="3574790" y="72691"/>
                    <a:pt x="3564704" y="116414"/>
                    <a:pt x="3515290" y="130506"/>
                  </a:cubicBezTo>
                  <a:cubicBezTo>
                    <a:pt x="3453187" y="115757"/>
                    <a:pt x="3432884" y="125535"/>
                    <a:pt x="3439554" y="144997"/>
                  </a:cubicBezTo>
                  <a:cubicBezTo>
                    <a:pt x="3457034" y="149312"/>
                    <a:pt x="3398533" y="144538"/>
                    <a:pt x="3367000" y="162298"/>
                  </a:cubicBezTo>
                  <a:cubicBezTo>
                    <a:pt x="3303926" y="147871"/>
                    <a:pt x="3358808" y="166291"/>
                    <a:pt x="3294488" y="183554"/>
                  </a:cubicBezTo>
                  <a:cubicBezTo>
                    <a:pt x="3263227" y="194762"/>
                    <a:pt x="3240980" y="183089"/>
                    <a:pt x="3221334" y="203668"/>
                  </a:cubicBezTo>
                  <a:cubicBezTo>
                    <a:pt x="3170925" y="209031"/>
                    <a:pt x="3164049" y="227010"/>
                    <a:pt x="3146865" y="217543"/>
                  </a:cubicBezTo>
                  <a:cubicBezTo>
                    <a:pt x="3118515" y="234521"/>
                    <a:pt x="3088168" y="229998"/>
                    <a:pt x="3070399" y="220077"/>
                  </a:cubicBezTo>
                  <a:cubicBezTo>
                    <a:pt x="3008045" y="174230"/>
                    <a:pt x="2974522" y="211281"/>
                    <a:pt x="2981004" y="209557"/>
                  </a:cubicBezTo>
                  <a:cubicBezTo>
                    <a:pt x="2958981" y="217243"/>
                    <a:pt x="2940112" y="206581"/>
                    <a:pt x="2895689" y="193324"/>
                  </a:cubicBezTo>
                  <a:cubicBezTo>
                    <a:pt x="2891437" y="156107"/>
                    <a:pt x="2828302" y="186136"/>
                    <a:pt x="2811178" y="177090"/>
                  </a:cubicBezTo>
                  <a:cubicBezTo>
                    <a:pt x="2748247" y="176102"/>
                    <a:pt x="2762872" y="172864"/>
                    <a:pt x="2724199" y="166575"/>
                  </a:cubicBezTo>
                  <a:cubicBezTo>
                    <a:pt x="2686292" y="210998"/>
                    <a:pt x="2681666" y="158149"/>
                    <a:pt x="2643467" y="165023"/>
                  </a:cubicBezTo>
                  <a:cubicBezTo>
                    <a:pt x="2636245" y="184795"/>
                    <a:pt x="2539981" y="191695"/>
                    <a:pt x="2568229" y="168513"/>
                  </a:cubicBezTo>
                  <a:cubicBezTo>
                    <a:pt x="2512148" y="171397"/>
                    <a:pt x="2496651" y="168116"/>
                    <a:pt x="2493830" y="172851"/>
                  </a:cubicBezTo>
                  <a:cubicBezTo>
                    <a:pt x="2449088" y="169245"/>
                    <a:pt x="2432555" y="167509"/>
                    <a:pt x="2415612" y="173839"/>
                  </a:cubicBezTo>
                  <a:cubicBezTo>
                    <a:pt x="2387195" y="174244"/>
                    <a:pt x="2351870" y="164849"/>
                    <a:pt x="2336392" y="173037"/>
                  </a:cubicBezTo>
                  <a:cubicBezTo>
                    <a:pt x="2344844" y="150937"/>
                    <a:pt x="2282265" y="169487"/>
                    <a:pt x="2261248" y="181709"/>
                  </a:cubicBezTo>
                  <a:cubicBezTo>
                    <a:pt x="2237468" y="178625"/>
                    <a:pt x="2168414" y="192222"/>
                    <a:pt x="2163458" y="198220"/>
                  </a:cubicBezTo>
                  <a:cubicBezTo>
                    <a:pt x="2138037" y="177710"/>
                    <a:pt x="2126081" y="214197"/>
                    <a:pt x="2104030" y="195574"/>
                  </a:cubicBezTo>
                  <a:cubicBezTo>
                    <a:pt x="2115254" y="184085"/>
                    <a:pt x="2071950" y="220542"/>
                    <a:pt x="2019481" y="162426"/>
                  </a:cubicBezTo>
                  <a:cubicBezTo>
                    <a:pt x="1991579" y="172039"/>
                    <a:pt x="1932022" y="116274"/>
                    <a:pt x="1955598" y="145765"/>
                  </a:cubicBezTo>
                  <a:cubicBezTo>
                    <a:pt x="1901228" y="134360"/>
                    <a:pt x="1899176" y="162426"/>
                    <a:pt x="1899259" y="151023"/>
                  </a:cubicBezTo>
                  <a:cubicBezTo>
                    <a:pt x="1866397" y="166947"/>
                    <a:pt x="1864337" y="152893"/>
                    <a:pt x="1833995" y="167197"/>
                  </a:cubicBezTo>
                  <a:cubicBezTo>
                    <a:pt x="1858610" y="175411"/>
                    <a:pt x="1818812" y="190576"/>
                    <a:pt x="1772282" y="175944"/>
                  </a:cubicBezTo>
                  <a:cubicBezTo>
                    <a:pt x="1722049" y="188878"/>
                    <a:pt x="1748395" y="143656"/>
                    <a:pt x="1709564" y="177522"/>
                  </a:cubicBezTo>
                  <a:cubicBezTo>
                    <a:pt x="1719213" y="173307"/>
                    <a:pt x="1657880" y="161817"/>
                    <a:pt x="1644507" y="179138"/>
                  </a:cubicBezTo>
                  <a:cubicBezTo>
                    <a:pt x="1641555" y="191427"/>
                    <a:pt x="1508182" y="161130"/>
                    <a:pt x="1565365" y="189498"/>
                  </a:cubicBezTo>
                  <a:cubicBezTo>
                    <a:pt x="1504301" y="216157"/>
                    <a:pt x="1534347" y="208286"/>
                    <a:pt x="1484483" y="204732"/>
                  </a:cubicBezTo>
                  <a:cubicBezTo>
                    <a:pt x="1508390" y="208849"/>
                    <a:pt x="1453370" y="213050"/>
                    <a:pt x="1402874" y="215210"/>
                  </a:cubicBezTo>
                  <a:cubicBezTo>
                    <a:pt x="1348227" y="209764"/>
                    <a:pt x="1372893" y="203682"/>
                    <a:pt x="1321549" y="211299"/>
                  </a:cubicBezTo>
                  <a:cubicBezTo>
                    <a:pt x="1302834" y="202875"/>
                    <a:pt x="1260009" y="199731"/>
                    <a:pt x="1264777" y="193025"/>
                  </a:cubicBezTo>
                  <a:cubicBezTo>
                    <a:pt x="1240781" y="156401"/>
                    <a:pt x="1211267" y="135288"/>
                    <a:pt x="1214917" y="166680"/>
                  </a:cubicBezTo>
                  <a:cubicBezTo>
                    <a:pt x="1202012" y="162388"/>
                    <a:pt x="1152987" y="147353"/>
                    <a:pt x="1159528" y="143176"/>
                  </a:cubicBezTo>
                  <a:cubicBezTo>
                    <a:pt x="1107871" y="124631"/>
                    <a:pt x="1110691" y="126211"/>
                    <a:pt x="1089890" y="138493"/>
                  </a:cubicBezTo>
                  <a:cubicBezTo>
                    <a:pt x="1084039" y="135116"/>
                    <a:pt x="1026709" y="162170"/>
                    <a:pt x="1022254" y="149482"/>
                  </a:cubicBezTo>
                  <a:cubicBezTo>
                    <a:pt x="1005226" y="155914"/>
                    <a:pt x="972159" y="122282"/>
                    <a:pt x="949420" y="134666"/>
                  </a:cubicBezTo>
                  <a:cubicBezTo>
                    <a:pt x="919266" y="133074"/>
                    <a:pt x="896424" y="143109"/>
                    <a:pt x="873581" y="119984"/>
                  </a:cubicBezTo>
                  <a:cubicBezTo>
                    <a:pt x="847409" y="137527"/>
                    <a:pt x="860643" y="128125"/>
                    <a:pt x="819215" y="123350"/>
                  </a:cubicBezTo>
                  <a:cubicBezTo>
                    <a:pt x="806025" y="122599"/>
                    <a:pt x="781911" y="119199"/>
                    <a:pt x="751884" y="131031"/>
                  </a:cubicBezTo>
                  <a:cubicBezTo>
                    <a:pt x="758602" y="107489"/>
                    <a:pt x="730230" y="139665"/>
                    <a:pt x="698743" y="140443"/>
                  </a:cubicBezTo>
                  <a:cubicBezTo>
                    <a:pt x="704761" y="148743"/>
                    <a:pt x="654915" y="184451"/>
                    <a:pt x="641812" y="157289"/>
                  </a:cubicBezTo>
                  <a:cubicBezTo>
                    <a:pt x="621454" y="158084"/>
                    <a:pt x="595674" y="147079"/>
                    <a:pt x="593432" y="169426"/>
                  </a:cubicBezTo>
                  <a:cubicBezTo>
                    <a:pt x="530639" y="196311"/>
                    <a:pt x="561886" y="177882"/>
                    <a:pt x="530065" y="171971"/>
                  </a:cubicBezTo>
                  <a:cubicBezTo>
                    <a:pt x="533563" y="186727"/>
                    <a:pt x="498051" y="177577"/>
                    <a:pt x="471881" y="170682"/>
                  </a:cubicBezTo>
                  <a:cubicBezTo>
                    <a:pt x="455199" y="158500"/>
                    <a:pt x="468043" y="148889"/>
                    <a:pt x="414866" y="162182"/>
                  </a:cubicBezTo>
                  <a:cubicBezTo>
                    <a:pt x="380990" y="140805"/>
                    <a:pt x="431190" y="148321"/>
                    <a:pt x="385524" y="141941"/>
                  </a:cubicBezTo>
                  <a:cubicBezTo>
                    <a:pt x="371066" y="116970"/>
                    <a:pt x="361169" y="124095"/>
                    <a:pt x="358543" y="123653"/>
                  </a:cubicBezTo>
                  <a:cubicBezTo>
                    <a:pt x="346487" y="125973"/>
                    <a:pt x="313341" y="121416"/>
                    <a:pt x="271650" y="116154"/>
                  </a:cubicBezTo>
                  <a:cubicBezTo>
                    <a:pt x="265785" y="118516"/>
                    <a:pt x="228988" y="130957"/>
                    <a:pt x="184947" y="131301"/>
                  </a:cubicBezTo>
                  <a:cubicBezTo>
                    <a:pt x="121234" y="143218"/>
                    <a:pt x="110037" y="147151"/>
                    <a:pt x="99611" y="149698"/>
                  </a:cubicBezTo>
                  <a:cubicBezTo>
                    <a:pt x="34696" y="163865"/>
                    <a:pt x="47182" y="174055"/>
                    <a:pt x="15459" y="151778"/>
                  </a:cubicBezTo>
                  <a:lnTo>
                    <a:pt x="0" y="148874"/>
                  </a:lnTo>
                  <a:close/>
                  <a:moveTo>
                    <a:pt x="2" y="1491554"/>
                  </a:moveTo>
                  <a:lnTo>
                    <a:pt x="12192002" y="1491554"/>
                  </a:lnTo>
                  <a:lnTo>
                    <a:pt x="12192002" y="562978"/>
                  </a:lnTo>
                  <a:lnTo>
                    <a:pt x="2" y="5629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VI" dirty="0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DC7DF5F4-6159-992D-609E-F31933BEF9BE}"/>
                </a:ext>
              </a:extLst>
            </p:cNvPr>
            <p:cNvSpPr/>
            <p:nvPr userDrawn="1"/>
          </p:nvSpPr>
          <p:spPr>
            <a:xfrm>
              <a:off x="10794764" y="3360456"/>
              <a:ext cx="729350" cy="390976"/>
            </a:xfrm>
            <a:custGeom>
              <a:avLst/>
              <a:gdLst>
                <a:gd name="connsiteX0" fmla="*/ 0 w 1056798"/>
                <a:gd name="connsiteY0" fmla="*/ 434845 h 566508"/>
                <a:gd name="connsiteX1" fmla="*/ 510083 w 1056798"/>
                <a:gd name="connsiteY1" fmla="*/ 348472 h 566508"/>
                <a:gd name="connsiteX2" fmla="*/ 516026 w 1056798"/>
                <a:gd name="connsiteY2" fmla="*/ 259375 h 566508"/>
                <a:gd name="connsiteX3" fmla="*/ 563547 w 1056798"/>
                <a:gd name="connsiteY3" fmla="*/ 319516 h 566508"/>
                <a:gd name="connsiteX4" fmla="*/ 628640 w 1056798"/>
                <a:gd name="connsiteY4" fmla="*/ 289322 h 566508"/>
                <a:gd name="connsiteX5" fmla="*/ 615525 w 1056798"/>
                <a:gd name="connsiteY5" fmla="*/ 212598 h 566508"/>
                <a:gd name="connsiteX6" fmla="*/ 675665 w 1056798"/>
                <a:gd name="connsiteY6" fmla="*/ 266547 h 566508"/>
                <a:gd name="connsiteX7" fmla="*/ 1056799 w 1056798"/>
                <a:gd name="connsiteY7" fmla="*/ 0 h 566508"/>
                <a:gd name="connsiteX8" fmla="*/ 912514 w 1056798"/>
                <a:gd name="connsiteY8" fmla="*/ 212845 h 566508"/>
                <a:gd name="connsiteX9" fmla="*/ 811044 w 1056798"/>
                <a:gd name="connsiteY9" fmla="*/ 351196 h 566508"/>
                <a:gd name="connsiteX10" fmla="*/ 771697 w 1056798"/>
                <a:gd name="connsiteY10" fmla="*/ 499691 h 566508"/>
                <a:gd name="connsiteX11" fmla="*/ 677647 w 1056798"/>
                <a:gd name="connsiteY11" fmla="*/ 469497 h 566508"/>
                <a:gd name="connsiteX12" fmla="*/ 633098 w 1056798"/>
                <a:gd name="connsiteY12" fmla="*/ 566509 h 566508"/>
                <a:gd name="connsiteX13" fmla="*/ 484603 w 1056798"/>
                <a:gd name="connsiteY13" fmla="*/ 496719 h 566508"/>
                <a:gd name="connsiteX14" fmla="*/ 299723 w 1056798"/>
                <a:gd name="connsiteY14" fmla="*/ 471973 h 566508"/>
                <a:gd name="connsiteX15" fmla="*/ 0 w 1056798"/>
                <a:gd name="connsiteY15" fmla="*/ 434845 h 566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6798" h="566508">
                  <a:moveTo>
                    <a:pt x="0" y="434845"/>
                  </a:moveTo>
                  <a:cubicBezTo>
                    <a:pt x="0" y="434845"/>
                    <a:pt x="346491" y="206407"/>
                    <a:pt x="510083" y="348472"/>
                  </a:cubicBezTo>
                  <a:lnTo>
                    <a:pt x="516026" y="259375"/>
                  </a:lnTo>
                  <a:lnTo>
                    <a:pt x="563547" y="319516"/>
                  </a:lnTo>
                  <a:lnTo>
                    <a:pt x="628640" y="289322"/>
                  </a:lnTo>
                  <a:cubicBezTo>
                    <a:pt x="628640" y="289322"/>
                    <a:pt x="608590" y="198739"/>
                    <a:pt x="615525" y="212598"/>
                  </a:cubicBezTo>
                  <a:cubicBezTo>
                    <a:pt x="633451" y="232810"/>
                    <a:pt x="653634" y="250917"/>
                    <a:pt x="675665" y="266547"/>
                  </a:cubicBezTo>
                  <a:cubicBezTo>
                    <a:pt x="675665" y="266547"/>
                    <a:pt x="740264" y="30194"/>
                    <a:pt x="1056799" y="0"/>
                  </a:cubicBezTo>
                  <a:cubicBezTo>
                    <a:pt x="1056799" y="0"/>
                    <a:pt x="868213" y="55683"/>
                    <a:pt x="912514" y="212845"/>
                  </a:cubicBezTo>
                  <a:cubicBezTo>
                    <a:pt x="912514" y="212845"/>
                    <a:pt x="766248" y="220275"/>
                    <a:pt x="811044" y="351196"/>
                  </a:cubicBezTo>
                  <a:cubicBezTo>
                    <a:pt x="764162" y="384953"/>
                    <a:pt x="747684" y="447142"/>
                    <a:pt x="771697" y="499691"/>
                  </a:cubicBezTo>
                  <a:cubicBezTo>
                    <a:pt x="741074" y="487489"/>
                    <a:pt x="709651" y="477402"/>
                    <a:pt x="677647" y="469497"/>
                  </a:cubicBezTo>
                  <a:cubicBezTo>
                    <a:pt x="670227" y="469497"/>
                    <a:pt x="633098" y="566509"/>
                    <a:pt x="633098" y="566509"/>
                  </a:cubicBezTo>
                  <a:cubicBezTo>
                    <a:pt x="633098" y="566509"/>
                    <a:pt x="588302" y="446475"/>
                    <a:pt x="484603" y="496719"/>
                  </a:cubicBezTo>
                  <a:cubicBezTo>
                    <a:pt x="484603" y="496719"/>
                    <a:pt x="448466" y="356387"/>
                    <a:pt x="299723" y="471973"/>
                  </a:cubicBezTo>
                  <a:cubicBezTo>
                    <a:pt x="298971" y="471973"/>
                    <a:pt x="293522" y="335356"/>
                    <a:pt x="0" y="43484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3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315693D-CD62-53C9-E2C2-1254B15D314B}"/>
                </a:ext>
              </a:extLst>
            </p:cNvPr>
            <p:cNvSpPr/>
            <p:nvPr userDrawn="1"/>
          </p:nvSpPr>
          <p:spPr>
            <a:xfrm>
              <a:off x="667886" y="2997136"/>
              <a:ext cx="2084876" cy="1117617"/>
            </a:xfrm>
            <a:custGeom>
              <a:avLst/>
              <a:gdLst>
                <a:gd name="connsiteX0" fmla="*/ 0 w 803795"/>
                <a:gd name="connsiteY0" fmla="*/ 330746 h 430882"/>
                <a:gd name="connsiteX1" fmla="*/ 387963 w 803795"/>
                <a:gd name="connsiteY1" fmla="*/ 265052 h 430882"/>
                <a:gd name="connsiteX2" fmla="*/ 392478 w 803795"/>
                <a:gd name="connsiteY2" fmla="*/ 197282 h 430882"/>
                <a:gd name="connsiteX3" fmla="*/ 428625 w 803795"/>
                <a:gd name="connsiteY3" fmla="*/ 243021 h 430882"/>
                <a:gd name="connsiteX4" fmla="*/ 478136 w 803795"/>
                <a:gd name="connsiteY4" fmla="*/ 220056 h 430882"/>
                <a:gd name="connsiteX5" fmla="*/ 468163 w 803795"/>
                <a:gd name="connsiteY5" fmla="*/ 161706 h 430882"/>
                <a:gd name="connsiteX6" fmla="*/ 513902 w 803795"/>
                <a:gd name="connsiteY6" fmla="*/ 202740 h 430882"/>
                <a:gd name="connsiteX7" fmla="*/ 803796 w 803795"/>
                <a:gd name="connsiteY7" fmla="*/ 0 h 430882"/>
                <a:gd name="connsiteX8" fmla="*/ 694049 w 803795"/>
                <a:gd name="connsiteY8" fmla="*/ 161887 h 430882"/>
                <a:gd name="connsiteX9" fmla="*/ 616868 w 803795"/>
                <a:gd name="connsiteY9" fmla="*/ 267110 h 430882"/>
                <a:gd name="connsiteX10" fmla="*/ 586940 w 803795"/>
                <a:gd name="connsiteY10" fmla="*/ 380057 h 430882"/>
                <a:gd name="connsiteX11" fmla="*/ 515407 w 803795"/>
                <a:gd name="connsiteY11" fmla="*/ 357092 h 430882"/>
                <a:gd name="connsiteX12" fmla="*/ 481527 w 803795"/>
                <a:gd name="connsiteY12" fmla="*/ 430882 h 430882"/>
                <a:gd name="connsiteX13" fmla="*/ 368579 w 803795"/>
                <a:gd name="connsiteY13" fmla="*/ 377800 h 430882"/>
                <a:gd name="connsiteX14" fmla="*/ 227962 w 803795"/>
                <a:gd name="connsiteY14" fmla="*/ 358978 h 430882"/>
                <a:gd name="connsiteX15" fmla="*/ 0 w 803795"/>
                <a:gd name="connsiteY15" fmla="*/ 330746 h 43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3795" h="430882">
                  <a:moveTo>
                    <a:pt x="0" y="330746"/>
                  </a:moveTo>
                  <a:cubicBezTo>
                    <a:pt x="0" y="330746"/>
                    <a:pt x="263538" y="157001"/>
                    <a:pt x="387963" y="265052"/>
                  </a:cubicBezTo>
                  <a:lnTo>
                    <a:pt x="392478" y="197282"/>
                  </a:lnTo>
                  <a:lnTo>
                    <a:pt x="428625" y="243021"/>
                  </a:lnTo>
                  <a:lnTo>
                    <a:pt x="478136" y="220056"/>
                  </a:lnTo>
                  <a:cubicBezTo>
                    <a:pt x="478136" y="220056"/>
                    <a:pt x="462886" y="151162"/>
                    <a:pt x="468163" y="161706"/>
                  </a:cubicBezTo>
                  <a:cubicBezTo>
                    <a:pt x="481803" y="177079"/>
                    <a:pt x="497148" y="190852"/>
                    <a:pt x="513902" y="202740"/>
                  </a:cubicBezTo>
                  <a:cubicBezTo>
                    <a:pt x="513902" y="202740"/>
                    <a:pt x="563032" y="22965"/>
                    <a:pt x="803796" y="0"/>
                  </a:cubicBezTo>
                  <a:cubicBezTo>
                    <a:pt x="803796" y="0"/>
                    <a:pt x="660359" y="42358"/>
                    <a:pt x="694049" y="161887"/>
                  </a:cubicBezTo>
                  <a:cubicBezTo>
                    <a:pt x="694049" y="161887"/>
                    <a:pt x="582797" y="167535"/>
                    <a:pt x="616868" y="267110"/>
                  </a:cubicBezTo>
                  <a:cubicBezTo>
                    <a:pt x="581216" y="292789"/>
                    <a:pt x="568681" y="340090"/>
                    <a:pt x="586940" y="380057"/>
                  </a:cubicBezTo>
                  <a:cubicBezTo>
                    <a:pt x="563651" y="370770"/>
                    <a:pt x="539753" y="363103"/>
                    <a:pt x="515407" y="357092"/>
                  </a:cubicBezTo>
                  <a:cubicBezTo>
                    <a:pt x="509759" y="357092"/>
                    <a:pt x="481527" y="430882"/>
                    <a:pt x="481527" y="430882"/>
                  </a:cubicBezTo>
                  <a:cubicBezTo>
                    <a:pt x="481527" y="430882"/>
                    <a:pt x="447456" y="339585"/>
                    <a:pt x="368579" y="377800"/>
                  </a:cubicBezTo>
                  <a:cubicBezTo>
                    <a:pt x="368579" y="377800"/>
                    <a:pt x="341100" y="271072"/>
                    <a:pt x="227962" y="358978"/>
                  </a:cubicBezTo>
                  <a:cubicBezTo>
                    <a:pt x="227390" y="358978"/>
                    <a:pt x="223247" y="255070"/>
                    <a:pt x="0" y="33074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3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C8A04E1-F0A6-F632-C4E5-732B6ACBC2BC}"/>
                </a:ext>
              </a:extLst>
            </p:cNvPr>
            <p:cNvSpPr/>
            <p:nvPr userDrawn="1"/>
          </p:nvSpPr>
          <p:spPr>
            <a:xfrm>
              <a:off x="8299605" y="5328584"/>
              <a:ext cx="1658159" cy="919123"/>
            </a:xfrm>
            <a:custGeom>
              <a:avLst/>
              <a:gdLst>
                <a:gd name="connsiteX0" fmla="*/ 0 w 1077315"/>
                <a:gd name="connsiteY0" fmla="*/ 0 h 597160"/>
                <a:gd name="connsiteX1" fmla="*/ 432149 w 1077315"/>
                <a:gd name="connsiteY1" fmla="*/ 300971 h 597160"/>
                <a:gd name="connsiteX2" fmla="*/ 500510 w 1077315"/>
                <a:gd name="connsiteY2" fmla="*/ 240792 h 597160"/>
                <a:gd name="connsiteX3" fmla="*/ 491490 w 1077315"/>
                <a:gd name="connsiteY3" fmla="*/ 318354 h 597160"/>
                <a:gd name="connsiteX4" fmla="*/ 560432 w 1077315"/>
                <a:gd name="connsiteY4" fmla="*/ 342824 h 597160"/>
                <a:gd name="connsiteX5" fmla="*/ 605619 w 1077315"/>
                <a:gd name="connsiteY5" fmla="*/ 277806 h 597160"/>
                <a:gd name="connsiteX6" fmla="*/ 610572 w 1077315"/>
                <a:gd name="connsiteY6" fmla="*/ 360217 h 597160"/>
                <a:gd name="connsiteX7" fmla="*/ 1077316 w 1077315"/>
                <a:gd name="connsiteY7" fmla="*/ 439560 h 597160"/>
                <a:gd name="connsiteX8" fmla="*/ 820160 w 1077315"/>
                <a:gd name="connsiteY8" fmla="*/ 490642 h 597160"/>
                <a:gd name="connsiteX9" fmla="*/ 647586 w 1077315"/>
                <a:gd name="connsiteY9" fmla="*/ 518350 h 597160"/>
                <a:gd name="connsiteX10" fmla="*/ 513502 w 1077315"/>
                <a:gd name="connsiteY10" fmla="*/ 597161 h 597160"/>
                <a:gd name="connsiteX11" fmla="*/ 466954 w 1077315"/>
                <a:gd name="connsiteY11" fmla="*/ 507740 h 597160"/>
                <a:gd name="connsiteX12" fmla="*/ 364969 w 1077315"/>
                <a:gd name="connsiteY12" fmla="*/ 546649 h 597160"/>
                <a:gd name="connsiteX13" fmla="*/ 307277 w 1077315"/>
                <a:gd name="connsiteY13" fmla="*/ 388972 h 597160"/>
                <a:gd name="connsiteX14" fmla="*/ 190252 w 1077315"/>
                <a:gd name="connsiteY14" fmla="*/ 239316 h 597160"/>
                <a:gd name="connsiteX15" fmla="*/ 0 w 1077315"/>
                <a:gd name="connsiteY15" fmla="*/ 0 h 59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77315" h="597160">
                  <a:moveTo>
                    <a:pt x="0" y="0"/>
                  </a:moveTo>
                  <a:cubicBezTo>
                    <a:pt x="0" y="0"/>
                    <a:pt x="415214" y="83144"/>
                    <a:pt x="432149" y="300971"/>
                  </a:cubicBezTo>
                  <a:lnTo>
                    <a:pt x="500510" y="240792"/>
                  </a:lnTo>
                  <a:lnTo>
                    <a:pt x="491490" y="318354"/>
                  </a:lnTo>
                  <a:lnTo>
                    <a:pt x="560432" y="342824"/>
                  </a:lnTo>
                  <a:cubicBezTo>
                    <a:pt x="573805" y="320030"/>
                    <a:pt x="588912" y="298294"/>
                    <a:pt x="605619" y="277806"/>
                  </a:cubicBezTo>
                  <a:cubicBezTo>
                    <a:pt x="604218" y="305371"/>
                    <a:pt x="605876" y="333013"/>
                    <a:pt x="610572" y="360217"/>
                  </a:cubicBezTo>
                  <a:cubicBezTo>
                    <a:pt x="610572" y="360217"/>
                    <a:pt x="827075" y="234848"/>
                    <a:pt x="1077316" y="439560"/>
                  </a:cubicBezTo>
                  <a:cubicBezTo>
                    <a:pt x="1077316" y="439560"/>
                    <a:pt x="900827" y="344757"/>
                    <a:pt x="820160" y="490642"/>
                  </a:cubicBezTo>
                  <a:cubicBezTo>
                    <a:pt x="820160" y="490642"/>
                    <a:pt x="707679" y="390906"/>
                    <a:pt x="647586" y="518350"/>
                  </a:cubicBezTo>
                  <a:cubicBezTo>
                    <a:pt x="589883" y="509645"/>
                    <a:pt x="533962" y="542516"/>
                    <a:pt x="513502" y="597161"/>
                  </a:cubicBezTo>
                  <a:cubicBezTo>
                    <a:pt x="499948" y="566375"/>
                    <a:pt x="484394" y="536505"/>
                    <a:pt x="466954" y="507740"/>
                  </a:cubicBezTo>
                  <a:cubicBezTo>
                    <a:pt x="431835" y="517560"/>
                    <a:pt x="397697" y="530581"/>
                    <a:pt x="364969" y="546649"/>
                  </a:cubicBezTo>
                  <a:cubicBezTo>
                    <a:pt x="364969" y="546649"/>
                    <a:pt x="419043" y="425510"/>
                    <a:pt x="307277" y="388972"/>
                  </a:cubicBezTo>
                  <a:cubicBezTo>
                    <a:pt x="307277" y="388972"/>
                    <a:pt x="381381" y="261557"/>
                    <a:pt x="190252" y="239316"/>
                  </a:cubicBezTo>
                  <a:cubicBezTo>
                    <a:pt x="190357" y="241087"/>
                    <a:pt x="284359" y="138036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3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4CE86E9-977F-5CE8-ED46-F2BBEC075563}"/>
                </a:ext>
              </a:extLst>
            </p:cNvPr>
            <p:cNvSpPr/>
            <p:nvPr userDrawn="1"/>
          </p:nvSpPr>
          <p:spPr>
            <a:xfrm rot="1663373">
              <a:off x="2288907" y="1715404"/>
              <a:ext cx="927710" cy="497307"/>
            </a:xfrm>
            <a:custGeom>
              <a:avLst/>
              <a:gdLst>
                <a:gd name="connsiteX0" fmla="*/ 0 w 803795"/>
                <a:gd name="connsiteY0" fmla="*/ 330746 h 430882"/>
                <a:gd name="connsiteX1" fmla="*/ 387963 w 803795"/>
                <a:gd name="connsiteY1" fmla="*/ 265052 h 430882"/>
                <a:gd name="connsiteX2" fmla="*/ 392478 w 803795"/>
                <a:gd name="connsiteY2" fmla="*/ 197282 h 430882"/>
                <a:gd name="connsiteX3" fmla="*/ 428625 w 803795"/>
                <a:gd name="connsiteY3" fmla="*/ 243021 h 430882"/>
                <a:gd name="connsiteX4" fmla="*/ 478136 w 803795"/>
                <a:gd name="connsiteY4" fmla="*/ 220056 h 430882"/>
                <a:gd name="connsiteX5" fmla="*/ 468163 w 803795"/>
                <a:gd name="connsiteY5" fmla="*/ 161706 h 430882"/>
                <a:gd name="connsiteX6" fmla="*/ 513902 w 803795"/>
                <a:gd name="connsiteY6" fmla="*/ 202740 h 430882"/>
                <a:gd name="connsiteX7" fmla="*/ 803796 w 803795"/>
                <a:gd name="connsiteY7" fmla="*/ 0 h 430882"/>
                <a:gd name="connsiteX8" fmla="*/ 694049 w 803795"/>
                <a:gd name="connsiteY8" fmla="*/ 161887 h 430882"/>
                <a:gd name="connsiteX9" fmla="*/ 616868 w 803795"/>
                <a:gd name="connsiteY9" fmla="*/ 267110 h 430882"/>
                <a:gd name="connsiteX10" fmla="*/ 586940 w 803795"/>
                <a:gd name="connsiteY10" fmla="*/ 380057 h 430882"/>
                <a:gd name="connsiteX11" fmla="*/ 515407 w 803795"/>
                <a:gd name="connsiteY11" fmla="*/ 357092 h 430882"/>
                <a:gd name="connsiteX12" fmla="*/ 481527 w 803795"/>
                <a:gd name="connsiteY12" fmla="*/ 430882 h 430882"/>
                <a:gd name="connsiteX13" fmla="*/ 368579 w 803795"/>
                <a:gd name="connsiteY13" fmla="*/ 377800 h 430882"/>
                <a:gd name="connsiteX14" fmla="*/ 227962 w 803795"/>
                <a:gd name="connsiteY14" fmla="*/ 358978 h 430882"/>
                <a:gd name="connsiteX15" fmla="*/ 0 w 803795"/>
                <a:gd name="connsiteY15" fmla="*/ 330746 h 43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3795" h="430882">
                  <a:moveTo>
                    <a:pt x="0" y="330746"/>
                  </a:moveTo>
                  <a:cubicBezTo>
                    <a:pt x="0" y="330746"/>
                    <a:pt x="263538" y="157001"/>
                    <a:pt x="387963" y="265052"/>
                  </a:cubicBezTo>
                  <a:lnTo>
                    <a:pt x="392478" y="197282"/>
                  </a:lnTo>
                  <a:lnTo>
                    <a:pt x="428625" y="243021"/>
                  </a:lnTo>
                  <a:lnTo>
                    <a:pt x="478136" y="220056"/>
                  </a:lnTo>
                  <a:cubicBezTo>
                    <a:pt x="478136" y="220056"/>
                    <a:pt x="462886" y="151162"/>
                    <a:pt x="468163" y="161706"/>
                  </a:cubicBezTo>
                  <a:cubicBezTo>
                    <a:pt x="481803" y="177079"/>
                    <a:pt x="497148" y="190852"/>
                    <a:pt x="513902" y="202740"/>
                  </a:cubicBezTo>
                  <a:cubicBezTo>
                    <a:pt x="513902" y="202740"/>
                    <a:pt x="563032" y="22965"/>
                    <a:pt x="803796" y="0"/>
                  </a:cubicBezTo>
                  <a:cubicBezTo>
                    <a:pt x="803796" y="0"/>
                    <a:pt x="660359" y="42358"/>
                    <a:pt x="694049" y="161887"/>
                  </a:cubicBezTo>
                  <a:cubicBezTo>
                    <a:pt x="694049" y="161887"/>
                    <a:pt x="582797" y="167535"/>
                    <a:pt x="616868" y="267110"/>
                  </a:cubicBezTo>
                  <a:cubicBezTo>
                    <a:pt x="581216" y="292789"/>
                    <a:pt x="568681" y="340090"/>
                    <a:pt x="586940" y="380057"/>
                  </a:cubicBezTo>
                  <a:cubicBezTo>
                    <a:pt x="563651" y="370770"/>
                    <a:pt x="539753" y="363103"/>
                    <a:pt x="515407" y="357092"/>
                  </a:cubicBezTo>
                  <a:cubicBezTo>
                    <a:pt x="509759" y="357092"/>
                    <a:pt x="481527" y="430882"/>
                    <a:pt x="481527" y="430882"/>
                  </a:cubicBezTo>
                  <a:cubicBezTo>
                    <a:pt x="481527" y="430882"/>
                    <a:pt x="447456" y="339585"/>
                    <a:pt x="368579" y="377800"/>
                  </a:cubicBezTo>
                  <a:cubicBezTo>
                    <a:pt x="368579" y="377800"/>
                    <a:pt x="341100" y="271072"/>
                    <a:pt x="227962" y="358978"/>
                  </a:cubicBezTo>
                  <a:cubicBezTo>
                    <a:pt x="227390" y="358978"/>
                    <a:pt x="223247" y="255070"/>
                    <a:pt x="0" y="33074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3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4236395-9AF8-84BF-D2F7-2B32BD2DC4A5}"/>
                </a:ext>
              </a:extLst>
            </p:cNvPr>
            <p:cNvSpPr/>
            <p:nvPr userDrawn="1"/>
          </p:nvSpPr>
          <p:spPr bwMode="auto">
            <a:xfrm>
              <a:off x="1" y="6551082"/>
              <a:ext cx="12191999" cy="306918"/>
            </a:xfrm>
            <a:custGeom>
              <a:avLst/>
              <a:gdLst>
                <a:gd name="connsiteX0" fmla="*/ 11944941 w 12191999"/>
                <a:gd name="connsiteY0" fmla="*/ 682 h 486783"/>
                <a:gd name="connsiteX1" fmla="*/ 11990758 w 12191999"/>
                <a:gd name="connsiteY1" fmla="*/ 2013 h 486783"/>
                <a:gd name="connsiteX2" fmla="*/ 12062324 w 12191999"/>
                <a:gd name="connsiteY2" fmla="*/ 4137 h 486783"/>
                <a:gd name="connsiteX3" fmla="*/ 12131341 w 12191999"/>
                <a:gd name="connsiteY3" fmla="*/ 21975 h 486783"/>
                <a:gd name="connsiteX4" fmla="*/ 12178792 w 12191999"/>
                <a:gd name="connsiteY4" fmla="*/ 37710 h 486783"/>
                <a:gd name="connsiteX5" fmla="*/ 12191999 w 12191999"/>
                <a:gd name="connsiteY5" fmla="*/ 35795 h 486783"/>
                <a:gd name="connsiteX6" fmla="*/ 12191999 w 12191999"/>
                <a:gd name="connsiteY6" fmla="*/ 486782 h 486783"/>
                <a:gd name="connsiteX7" fmla="*/ 0 w 12191999"/>
                <a:gd name="connsiteY7" fmla="*/ 486783 h 486783"/>
                <a:gd name="connsiteX8" fmla="*/ 0 w 12191999"/>
                <a:gd name="connsiteY8" fmla="*/ 128725 h 486783"/>
                <a:gd name="connsiteX9" fmla="*/ 15459 w 12191999"/>
                <a:gd name="connsiteY9" fmla="*/ 131236 h 486783"/>
                <a:gd name="connsiteX10" fmla="*/ 99611 w 12191999"/>
                <a:gd name="connsiteY10" fmla="*/ 129437 h 486783"/>
                <a:gd name="connsiteX11" fmla="*/ 184947 w 12191999"/>
                <a:gd name="connsiteY11" fmla="*/ 113530 h 486783"/>
                <a:gd name="connsiteX12" fmla="*/ 271650 w 12191999"/>
                <a:gd name="connsiteY12" fmla="*/ 100433 h 486783"/>
                <a:gd name="connsiteX13" fmla="*/ 358543 w 12191999"/>
                <a:gd name="connsiteY13" fmla="*/ 106917 h 486783"/>
                <a:gd name="connsiteX14" fmla="*/ 385524 w 12191999"/>
                <a:gd name="connsiteY14" fmla="*/ 122730 h 486783"/>
                <a:gd name="connsiteX15" fmla="*/ 414866 w 12191999"/>
                <a:gd name="connsiteY15" fmla="*/ 140232 h 486783"/>
                <a:gd name="connsiteX16" fmla="*/ 471881 w 12191999"/>
                <a:gd name="connsiteY16" fmla="*/ 147581 h 486783"/>
                <a:gd name="connsiteX17" fmla="*/ 530065 w 12191999"/>
                <a:gd name="connsiteY17" fmla="*/ 148696 h 486783"/>
                <a:gd name="connsiteX18" fmla="*/ 593432 w 12191999"/>
                <a:gd name="connsiteY18" fmla="*/ 146495 h 486783"/>
                <a:gd name="connsiteX19" fmla="*/ 641812 w 12191999"/>
                <a:gd name="connsiteY19" fmla="*/ 136001 h 486783"/>
                <a:gd name="connsiteX20" fmla="*/ 698743 w 12191999"/>
                <a:gd name="connsiteY20" fmla="*/ 121435 h 486783"/>
                <a:gd name="connsiteX21" fmla="*/ 751884 w 12191999"/>
                <a:gd name="connsiteY21" fmla="*/ 113297 h 486783"/>
                <a:gd name="connsiteX22" fmla="*/ 819215 w 12191999"/>
                <a:gd name="connsiteY22" fmla="*/ 106655 h 486783"/>
                <a:gd name="connsiteX23" fmla="*/ 873581 w 12191999"/>
                <a:gd name="connsiteY23" fmla="*/ 103745 h 486783"/>
                <a:gd name="connsiteX24" fmla="*/ 949420 w 12191999"/>
                <a:gd name="connsiteY24" fmla="*/ 116440 h 486783"/>
                <a:gd name="connsiteX25" fmla="*/ 1022254 w 12191999"/>
                <a:gd name="connsiteY25" fmla="*/ 129251 h 486783"/>
                <a:gd name="connsiteX26" fmla="*/ 1089890 w 12191999"/>
                <a:gd name="connsiteY26" fmla="*/ 119749 h 486783"/>
                <a:gd name="connsiteX27" fmla="*/ 1159528 w 12191999"/>
                <a:gd name="connsiteY27" fmla="*/ 123798 h 486783"/>
                <a:gd name="connsiteX28" fmla="*/ 1214917 w 12191999"/>
                <a:gd name="connsiteY28" fmla="*/ 144121 h 486783"/>
                <a:gd name="connsiteX29" fmla="*/ 1264777 w 12191999"/>
                <a:gd name="connsiteY29" fmla="*/ 166900 h 486783"/>
                <a:gd name="connsiteX30" fmla="*/ 1321549 w 12191999"/>
                <a:gd name="connsiteY30" fmla="*/ 182701 h 486783"/>
                <a:gd name="connsiteX31" fmla="*/ 1402874 w 12191999"/>
                <a:gd name="connsiteY31" fmla="*/ 186083 h 486783"/>
                <a:gd name="connsiteX32" fmla="*/ 1484483 w 12191999"/>
                <a:gd name="connsiteY32" fmla="*/ 177023 h 486783"/>
                <a:gd name="connsiteX33" fmla="*/ 1565365 w 12191999"/>
                <a:gd name="connsiteY33" fmla="*/ 163851 h 486783"/>
                <a:gd name="connsiteX34" fmla="*/ 1644507 w 12191999"/>
                <a:gd name="connsiteY34" fmla="*/ 154893 h 486783"/>
                <a:gd name="connsiteX35" fmla="*/ 1709564 w 12191999"/>
                <a:gd name="connsiteY35" fmla="*/ 153496 h 486783"/>
                <a:gd name="connsiteX36" fmla="*/ 1772282 w 12191999"/>
                <a:gd name="connsiteY36" fmla="*/ 152131 h 486783"/>
                <a:gd name="connsiteX37" fmla="*/ 1833995 w 12191999"/>
                <a:gd name="connsiteY37" fmla="*/ 144568 h 486783"/>
                <a:gd name="connsiteX38" fmla="*/ 1899259 w 12191999"/>
                <a:gd name="connsiteY38" fmla="*/ 130583 h 486783"/>
                <a:gd name="connsiteX39" fmla="*/ 1955598 w 12191999"/>
                <a:gd name="connsiteY39" fmla="*/ 126037 h 486783"/>
                <a:gd name="connsiteX40" fmla="*/ 2019481 w 12191999"/>
                <a:gd name="connsiteY40" fmla="*/ 140443 h 486783"/>
                <a:gd name="connsiteX41" fmla="*/ 2104030 w 12191999"/>
                <a:gd name="connsiteY41" fmla="*/ 169104 h 486783"/>
                <a:gd name="connsiteX42" fmla="*/ 2163458 w 12191999"/>
                <a:gd name="connsiteY42" fmla="*/ 171392 h 486783"/>
                <a:gd name="connsiteX43" fmla="*/ 2261248 w 12191999"/>
                <a:gd name="connsiteY43" fmla="*/ 157116 h 486783"/>
                <a:gd name="connsiteX44" fmla="*/ 2336392 w 12191999"/>
                <a:gd name="connsiteY44" fmla="*/ 149618 h 486783"/>
                <a:gd name="connsiteX45" fmla="*/ 2415612 w 12191999"/>
                <a:gd name="connsiteY45" fmla="*/ 150311 h 486783"/>
                <a:gd name="connsiteX46" fmla="*/ 2493830 w 12191999"/>
                <a:gd name="connsiteY46" fmla="*/ 149457 h 486783"/>
                <a:gd name="connsiteX47" fmla="*/ 2568229 w 12191999"/>
                <a:gd name="connsiteY47" fmla="*/ 145706 h 486783"/>
                <a:gd name="connsiteX48" fmla="*/ 2643467 w 12191999"/>
                <a:gd name="connsiteY48" fmla="*/ 142688 h 486783"/>
                <a:gd name="connsiteX49" fmla="*/ 2724199 w 12191999"/>
                <a:gd name="connsiteY49" fmla="*/ 144030 h 486783"/>
                <a:gd name="connsiteX50" fmla="*/ 2811178 w 12191999"/>
                <a:gd name="connsiteY50" fmla="*/ 153122 h 486783"/>
                <a:gd name="connsiteX51" fmla="*/ 2895689 w 12191999"/>
                <a:gd name="connsiteY51" fmla="*/ 167159 h 486783"/>
                <a:gd name="connsiteX52" fmla="*/ 2981004 w 12191999"/>
                <a:gd name="connsiteY52" fmla="*/ 181195 h 486783"/>
                <a:gd name="connsiteX53" fmla="*/ 3070399 w 12191999"/>
                <a:gd name="connsiteY53" fmla="*/ 190291 h 486783"/>
                <a:gd name="connsiteX54" fmla="*/ 3146865 w 12191999"/>
                <a:gd name="connsiteY54" fmla="*/ 188100 h 486783"/>
                <a:gd name="connsiteX55" fmla="*/ 3221334 w 12191999"/>
                <a:gd name="connsiteY55" fmla="*/ 176103 h 486783"/>
                <a:gd name="connsiteX56" fmla="*/ 3294488 w 12191999"/>
                <a:gd name="connsiteY56" fmla="*/ 158711 h 486783"/>
                <a:gd name="connsiteX57" fmla="*/ 3367000 w 12191999"/>
                <a:gd name="connsiteY57" fmla="*/ 140332 h 486783"/>
                <a:gd name="connsiteX58" fmla="*/ 3439554 w 12191999"/>
                <a:gd name="connsiteY58" fmla="*/ 125373 h 486783"/>
                <a:gd name="connsiteX59" fmla="*/ 3515290 w 12191999"/>
                <a:gd name="connsiteY59" fmla="*/ 112843 h 486783"/>
                <a:gd name="connsiteX60" fmla="*/ 3600572 w 12191999"/>
                <a:gd name="connsiteY60" fmla="*/ 100698 h 486783"/>
                <a:gd name="connsiteX61" fmla="*/ 3610655 w 12191999"/>
                <a:gd name="connsiteY61" fmla="*/ 100804 h 486783"/>
                <a:gd name="connsiteX62" fmla="*/ 3604919 w 12191999"/>
                <a:gd name="connsiteY62" fmla="*/ 92281 h 486783"/>
                <a:gd name="connsiteX63" fmla="*/ 3631772 w 12191999"/>
                <a:gd name="connsiteY63" fmla="*/ 98684 h 486783"/>
                <a:gd name="connsiteX64" fmla="*/ 3644837 w 12191999"/>
                <a:gd name="connsiteY64" fmla="*/ 95038 h 486783"/>
                <a:gd name="connsiteX65" fmla="*/ 3680142 w 12191999"/>
                <a:gd name="connsiteY65" fmla="*/ 95129 h 486783"/>
                <a:gd name="connsiteX66" fmla="*/ 3716351 w 12191999"/>
                <a:gd name="connsiteY66" fmla="*/ 94341 h 486783"/>
                <a:gd name="connsiteX67" fmla="*/ 3725686 w 12191999"/>
                <a:gd name="connsiteY67" fmla="*/ 114349 h 486783"/>
                <a:gd name="connsiteX68" fmla="*/ 3718189 w 12191999"/>
                <a:gd name="connsiteY68" fmla="*/ 122752 h 486783"/>
                <a:gd name="connsiteX69" fmla="*/ 3714709 w 12191999"/>
                <a:gd name="connsiteY69" fmla="*/ 124266 h 486783"/>
                <a:gd name="connsiteX70" fmla="*/ 3721488 w 12191999"/>
                <a:gd name="connsiteY70" fmla="*/ 134795 h 486783"/>
                <a:gd name="connsiteX71" fmla="*/ 3752725 w 12191999"/>
                <a:gd name="connsiteY71" fmla="*/ 139918 h 486783"/>
                <a:gd name="connsiteX72" fmla="*/ 3798745 w 12191999"/>
                <a:gd name="connsiteY72" fmla="*/ 155496 h 486783"/>
                <a:gd name="connsiteX73" fmla="*/ 3868838 w 12191999"/>
                <a:gd name="connsiteY73" fmla="*/ 160602 h 486783"/>
                <a:gd name="connsiteX74" fmla="*/ 3939015 w 12191999"/>
                <a:gd name="connsiteY74" fmla="*/ 158749 h 486783"/>
                <a:gd name="connsiteX75" fmla="*/ 4010476 w 12191999"/>
                <a:gd name="connsiteY75" fmla="*/ 143332 h 486783"/>
                <a:gd name="connsiteX76" fmla="*/ 4078614 w 12191999"/>
                <a:gd name="connsiteY76" fmla="*/ 122384 h 486783"/>
                <a:gd name="connsiteX77" fmla="*/ 4150009 w 12191999"/>
                <a:gd name="connsiteY77" fmla="*/ 117019 h 486783"/>
                <a:gd name="connsiteX78" fmla="*/ 4218676 w 12191999"/>
                <a:gd name="connsiteY78" fmla="*/ 123751 h 486783"/>
                <a:gd name="connsiteX79" fmla="*/ 4282744 w 12191999"/>
                <a:gd name="connsiteY79" fmla="*/ 133326 h 486783"/>
                <a:gd name="connsiteX80" fmla="*/ 4369060 w 12191999"/>
                <a:gd name="connsiteY80" fmla="*/ 131241 h 486783"/>
                <a:gd name="connsiteX81" fmla="*/ 4456574 w 12191999"/>
                <a:gd name="connsiteY81" fmla="*/ 114501 h 486783"/>
                <a:gd name="connsiteX82" fmla="*/ 4545496 w 12191999"/>
                <a:gd name="connsiteY82" fmla="*/ 100676 h 486783"/>
                <a:gd name="connsiteX83" fmla="*/ 4634626 w 12191999"/>
                <a:gd name="connsiteY83" fmla="*/ 107186 h 486783"/>
                <a:gd name="connsiteX84" fmla="*/ 4662313 w 12191999"/>
                <a:gd name="connsiteY84" fmla="*/ 123538 h 486783"/>
                <a:gd name="connsiteX85" fmla="*/ 4692423 w 12191999"/>
                <a:gd name="connsiteY85" fmla="*/ 141639 h 486783"/>
                <a:gd name="connsiteX86" fmla="*/ 4750909 w 12191999"/>
                <a:gd name="connsiteY86" fmla="*/ 149123 h 486783"/>
                <a:gd name="connsiteX87" fmla="*/ 4810589 w 12191999"/>
                <a:gd name="connsiteY87" fmla="*/ 150131 h 486783"/>
                <a:gd name="connsiteX88" fmla="*/ 4875583 w 12191999"/>
                <a:gd name="connsiteY88" fmla="*/ 147683 h 486783"/>
                <a:gd name="connsiteX89" fmla="*/ 4925198 w 12191999"/>
                <a:gd name="connsiteY89" fmla="*/ 136660 h 486783"/>
                <a:gd name="connsiteX90" fmla="*/ 4983580 w 12191999"/>
                <a:gd name="connsiteY90" fmla="*/ 121386 h 486783"/>
                <a:gd name="connsiteX91" fmla="*/ 5038082 w 12191999"/>
                <a:gd name="connsiteY91" fmla="*/ 112798 h 486783"/>
                <a:gd name="connsiteX92" fmla="*/ 5107136 w 12191999"/>
                <a:gd name="connsiteY92" fmla="*/ 105726 h 486783"/>
                <a:gd name="connsiteX93" fmla="*/ 5162897 w 12191999"/>
                <a:gd name="connsiteY93" fmla="*/ 102565 h 486783"/>
                <a:gd name="connsiteX94" fmla="*/ 5240695 w 12191999"/>
                <a:gd name="connsiteY94" fmla="*/ 115553 h 486783"/>
                <a:gd name="connsiteX95" fmla="*/ 5315410 w 12191999"/>
                <a:gd name="connsiteY95" fmla="*/ 128669 h 486783"/>
                <a:gd name="connsiteX96" fmla="*/ 5384779 w 12191999"/>
                <a:gd name="connsiteY96" fmla="*/ 118627 h 486783"/>
                <a:gd name="connsiteX97" fmla="*/ 5456208 w 12191999"/>
                <a:gd name="connsiteY97" fmla="*/ 122652 h 486783"/>
                <a:gd name="connsiteX98" fmla="*/ 5513037 w 12191999"/>
                <a:gd name="connsiteY98" fmla="*/ 143615 h 486783"/>
                <a:gd name="connsiteX99" fmla="*/ 5564196 w 12191999"/>
                <a:gd name="connsiteY99" fmla="*/ 167142 h 486783"/>
                <a:gd name="connsiteX100" fmla="*/ 5622440 w 12191999"/>
                <a:gd name="connsiteY100" fmla="*/ 183406 h 486783"/>
                <a:gd name="connsiteX101" fmla="*/ 5705856 w 12191999"/>
                <a:gd name="connsiteY101" fmla="*/ 186708 h 486783"/>
                <a:gd name="connsiteX102" fmla="*/ 5789556 w 12191999"/>
                <a:gd name="connsiteY102" fmla="*/ 177090 h 486783"/>
                <a:gd name="connsiteX103" fmla="*/ 5872506 w 12191999"/>
                <a:gd name="connsiteY103" fmla="*/ 163202 h 486783"/>
                <a:gd name="connsiteX104" fmla="*/ 5953674 w 12191999"/>
                <a:gd name="connsiteY104" fmla="*/ 153695 h 486783"/>
                <a:gd name="connsiteX105" fmla="*/ 6020402 w 12191999"/>
                <a:gd name="connsiteY105" fmla="*/ 152076 h 486783"/>
                <a:gd name="connsiteX106" fmla="*/ 6084729 w 12191999"/>
                <a:gd name="connsiteY106" fmla="*/ 150496 h 486783"/>
                <a:gd name="connsiteX107" fmla="*/ 6148023 w 12191999"/>
                <a:gd name="connsiteY107" fmla="*/ 142483 h 486783"/>
                <a:gd name="connsiteX108" fmla="*/ 6214954 w 12191999"/>
                <a:gd name="connsiteY108" fmla="*/ 127791 h 486783"/>
                <a:gd name="connsiteX109" fmla="*/ 6272737 w 12191999"/>
                <a:gd name="connsiteY109" fmla="*/ 122926 h 486783"/>
                <a:gd name="connsiteX110" fmla="*/ 6338272 w 12191999"/>
                <a:gd name="connsiteY110" fmla="*/ 137722 h 486783"/>
                <a:gd name="connsiteX111" fmla="*/ 6425017 w 12191999"/>
                <a:gd name="connsiteY111" fmla="*/ 167268 h 486783"/>
                <a:gd name="connsiteX112" fmla="*/ 6485974 w 12191999"/>
                <a:gd name="connsiteY112" fmla="*/ 169491 h 486783"/>
                <a:gd name="connsiteX113" fmla="*/ 6586264 w 12191999"/>
                <a:gd name="connsiteY113" fmla="*/ 154413 h 486783"/>
                <a:gd name="connsiteX114" fmla="*/ 6663333 w 12191999"/>
                <a:gd name="connsiteY114" fmla="*/ 146432 h 486783"/>
                <a:gd name="connsiteX115" fmla="*/ 6744590 w 12191999"/>
                <a:gd name="connsiteY115" fmla="*/ 146949 h 486783"/>
                <a:gd name="connsiteX116" fmla="*/ 6824817 w 12191999"/>
                <a:gd name="connsiteY116" fmla="*/ 145859 h 486783"/>
                <a:gd name="connsiteX117" fmla="*/ 6901124 w 12191999"/>
                <a:gd name="connsiteY117" fmla="*/ 141771 h 486783"/>
                <a:gd name="connsiteX118" fmla="*/ 6978293 w 12191999"/>
                <a:gd name="connsiteY118" fmla="*/ 138444 h 486783"/>
                <a:gd name="connsiteX119" fmla="*/ 7061103 w 12191999"/>
                <a:gd name="connsiteY119" fmla="*/ 139629 h 486783"/>
                <a:gd name="connsiteX120" fmla="*/ 7150323 w 12191999"/>
                <a:gd name="connsiteY120" fmla="*/ 148847 h 486783"/>
                <a:gd name="connsiteX121" fmla="*/ 7237017 w 12191999"/>
                <a:gd name="connsiteY121" fmla="*/ 163207 h 486783"/>
                <a:gd name="connsiteX122" fmla="*/ 7324535 w 12191999"/>
                <a:gd name="connsiteY122" fmla="*/ 177565 h 486783"/>
                <a:gd name="connsiteX123" fmla="*/ 7416234 w 12191999"/>
                <a:gd name="connsiteY123" fmla="*/ 186780 h 486783"/>
                <a:gd name="connsiteX124" fmla="*/ 7494664 w 12191999"/>
                <a:gd name="connsiteY124" fmla="*/ 184307 h 486783"/>
                <a:gd name="connsiteX125" fmla="*/ 7571038 w 12191999"/>
                <a:gd name="connsiteY125" fmla="*/ 171656 h 486783"/>
                <a:gd name="connsiteX126" fmla="*/ 7646057 w 12191999"/>
                <a:gd name="connsiteY126" fmla="*/ 153406 h 486783"/>
                <a:gd name="connsiteX127" fmla="*/ 7720419 w 12191999"/>
                <a:gd name="connsiteY127" fmla="*/ 134133 h 486783"/>
                <a:gd name="connsiteX128" fmla="*/ 7794826 w 12191999"/>
                <a:gd name="connsiteY128" fmla="*/ 118411 h 486783"/>
                <a:gd name="connsiteX129" fmla="*/ 7872498 w 12191999"/>
                <a:gd name="connsiteY129" fmla="*/ 105202 h 486783"/>
                <a:gd name="connsiteX130" fmla="*/ 7942252 w 12191999"/>
                <a:gd name="connsiteY130" fmla="*/ 76025 h 486783"/>
                <a:gd name="connsiteX131" fmla="*/ 7959960 w 12191999"/>
                <a:gd name="connsiteY131" fmla="*/ 92369 h 486783"/>
                <a:gd name="connsiteX132" fmla="*/ 8041571 w 12191999"/>
                <a:gd name="connsiteY132" fmla="*/ 86381 h 486783"/>
                <a:gd name="connsiteX133" fmla="*/ 8078712 w 12191999"/>
                <a:gd name="connsiteY133" fmla="*/ 85470 h 486783"/>
                <a:gd name="connsiteX134" fmla="*/ 8088300 w 12191999"/>
                <a:gd name="connsiteY134" fmla="*/ 106225 h 486783"/>
                <a:gd name="connsiteX135" fmla="*/ 8096423 w 12191999"/>
                <a:gd name="connsiteY135" fmla="*/ 146048 h 486783"/>
                <a:gd name="connsiteX136" fmla="*/ 8098788 w 12191999"/>
                <a:gd name="connsiteY136" fmla="*/ 147298 h 486783"/>
                <a:gd name="connsiteX137" fmla="*/ 8101805 w 12191999"/>
                <a:gd name="connsiteY137" fmla="*/ 147761 h 486783"/>
                <a:gd name="connsiteX138" fmla="*/ 8183603 w 12191999"/>
                <a:gd name="connsiteY138" fmla="*/ 150044 h 486783"/>
                <a:gd name="connsiteX139" fmla="*/ 8271558 w 12191999"/>
                <a:gd name="connsiteY139" fmla="*/ 158900 h 486783"/>
                <a:gd name="connsiteX140" fmla="*/ 8349749 w 12191999"/>
                <a:gd name="connsiteY140" fmla="*/ 168575 h 486783"/>
                <a:gd name="connsiteX141" fmla="*/ 8424792 w 12191999"/>
                <a:gd name="connsiteY141" fmla="*/ 180909 h 486783"/>
                <a:gd name="connsiteX142" fmla="*/ 8499951 w 12191999"/>
                <a:gd name="connsiteY142" fmla="*/ 196793 h 486783"/>
                <a:gd name="connsiteX143" fmla="*/ 8575720 w 12191999"/>
                <a:gd name="connsiteY143" fmla="*/ 211624 h 486783"/>
                <a:gd name="connsiteX144" fmla="*/ 8652588 w 12191999"/>
                <a:gd name="connsiteY144" fmla="*/ 220802 h 486783"/>
                <a:gd name="connsiteX145" fmla="*/ 8731050 w 12191999"/>
                <a:gd name="connsiteY145" fmla="*/ 219717 h 486783"/>
                <a:gd name="connsiteX146" fmla="*/ 8822237 w 12191999"/>
                <a:gd name="connsiteY146" fmla="*/ 206356 h 486783"/>
                <a:gd name="connsiteX147" fmla="*/ 8909014 w 12191999"/>
                <a:gd name="connsiteY147" fmla="*/ 188048 h 486783"/>
                <a:gd name="connsiteX148" fmla="*/ 8994968 w 12191999"/>
                <a:gd name="connsiteY148" fmla="*/ 169773 h 486783"/>
                <a:gd name="connsiteX149" fmla="*/ 9083680 w 12191999"/>
                <a:gd name="connsiteY149" fmla="*/ 156522 h 486783"/>
                <a:gd name="connsiteX150" fmla="*/ 9166350 w 12191999"/>
                <a:gd name="connsiteY150" fmla="*/ 151584 h 486783"/>
                <a:gd name="connsiteX151" fmla="*/ 9243591 w 12191999"/>
                <a:gd name="connsiteY151" fmla="*/ 151413 h 486783"/>
                <a:gd name="connsiteX152" fmla="*/ 9320006 w 12191999"/>
                <a:gd name="connsiteY152" fmla="*/ 152037 h 486783"/>
                <a:gd name="connsiteX153" fmla="*/ 9400199 w 12191999"/>
                <a:gd name="connsiteY153" fmla="*/ 149490 h 486783"/>
                <a:gd name="connsiteX154" fmla="*/ 9481349 w 12191999"/>
                <a:gd name="connsiteY154" fmla="*/ 145292 h 486783"/>
                <a:gd name="connsiteX155" fmla="*/ 9558701 w 12191999"/>
                <a:gd name="connsiteY155" fmla="*/ 149772 h 486783"/>
                <a:gd name="connsiteX156" fmla="*/ 9659572 w 12191999"/>
                <a:gd name="connsiteY156" fmla="*/ 160290 h 486783"/>
                <a:gd name="connsiteX157" fmla="*/ 9720365 w 12191999"/>
                <a:gd name="connsiteY157" fmla="*/ 155307 h 486783"/>
                <a:gd name="connsiteX158" fmla="*/ 9805681 w 12191999"/>
                <a:gd name="connsiteY158" fmla="*/ 121859 h 486783"/>
                <a:gd name="connsiteX159" fmla="*/ 9870479 w 12191999"/>
                <a:gd name="connsiteY159" fmla="*/ 104109 h 486783"/>
                <a:gd name="connsiteX160" fmla="*/ 9928423 w 12191999"/>
                <a:gd name="connsiteY160" fmla="*/ 106351 h 486783"/>
                <a:gd name="connsiteX161" fmla="*/ 9995951 w 12191999"/>
                <a:gd name="connsiteY161" fmla="*/ 117994 h 486783"/>
                <a:gd name="connsiteX162" fmla="*/ 10059543 w 12191999"/>
                <a:gd name="connsiteY162" fmla="*/ 123132 h 486783"/>
                <a:gd name="connsiteX163" fmla="*/ 10123874 w 12191999"/>
                <a:gd name="connsiteY163" fmla="*/ 121794 h 486783"/>
                <a:gd name="connsiteX164" fmla="*/ 10190608 w 12191999"/>
                <a:gd name="connsiteY164" fmla="*/ 120387 h 486783"/>
                <a:gd name="connsiteX165" fmla="*/ 10272124 w 12191999"/>
                <a:gd name="connsiteY165" fmla="*/ 126206 h 486783"/>
                <a:gd name="connsiteX166" fmla="*/ 10355618 w 12191999"/>
                <a:gd name="connsiteY166" fmla="*/ 136320 h 486783"/>
                <a:gd name="connsiteX167" fmla="*/ 10439667 w 12191999"/>
                <a:gd name="connsiteY167" fmla="*/ 142136 h 486783"/>
                <a:gd name="connsiteX168" fmla="*/ 10522850 w 12191999"/>
                <a:gd name="connsiteY168" fmla="*/ 135057 h 486783"/>
                <a:gd name="connsiteX169" fmla="*/ 10580296 w 12191999"/>
                <a:gd name="connsiteY169" fmla="*/ 116171 h 486783"/>
                <a:gd name="connsiteX170" fmla="*/ 10630337 w 12191999"/>
                <a:gd name="connsiteY170" fmla="*/ 90349 h 486783"/>
                <a:gd name="connsiteX171" fmla="*/ 10686157 w 12191999"/>
                <a:gd name="connsiteY171" fmla="*/ 66833 h 486783"/>
                <a:gd name="connsiteX172" fmla="*/ 10757331 w 12191999"/>
                <a:gd name="connsiteY172" fmla="*/ 59575 h 486783"/>
                <a:gd name="connsiteX173" fmla="*/ 10827082 w 12191999"/>
                <a:gd name="connsiteY173" fmla="*/ 66464 h 486783"/>
                <a:gd name="connsiteX174" fmla="*/ 10901127 w 12191999"/>
                <a:gd name="connsiteY174" fmla="*/ 49974 h 486783"/>
                <a:gd name="connsiteX175" fmla="*/ 10978256 w 12191999"/>
                <a:gd name="connsiteY175" fmla="*/ 33474 h 486783"/>
                <a:gd name="connsiteX176" fmla="*/ 11034102 w 12191999"/>
                <a:gd name="connsiteY176" fmla="*/ 34106 h 486783"/>
                <a:gd name="connsiteX177" fmla="*/ 11103408 w 12191999"/>
                <a:gd name="connsiteY177" fmla="*/ 38041 h 486783"/>
                <a:gd name="connsiteX178" fmla="*/ 11158242 w 12191999"/>
                <a:gd name="connsiteY178" fmla="*/ 44149 h 486783"/>
                <a:gd name="connsiteX179" fmla="*/ 11217256 w 12191999"/>
                <a:gd name="connsiteY179" fmla="*/ 56762 h 486783"/>
                <a:gd name="connsiteX180" fmla="*/ 11267320 w 12191999"/>
                <a:gd name="connsiteY180" fmla="*/ 65525 h 486783"/>
                <a:gd name="connsiteX181" fmla="*/ 11332357 w 12191999"/>
                <a:gd name="connsiteY181" fmla="*/ 65026 h 486783"/>
                <a:gd name="connsiteX182" fmla="*/ 11391930 w 12191999"/>
                <a:gd name="connsiteY182" fmla="*/ 61315 h 486783"/>
                <a:gd name="connsiteX183" fmla="*/ 11450017 w 12191999"/>
                <a:gd name="connsiteY183" fmla="*/ 51187 h 486783"/>
                <a:gd name="connsiteX184" fmla="*/ 11479276 w 12191999"/>
                <a:gd name="connsiteY184" fmla="*/ 31741 h 486783"/>
                <a:gd name="connsiteX185" fmla="*/ 11506193 w 12191999"/>
                <a:gd name="connsiteY185" fmla="*/ 14151 h 486783"/>
                <a:gd name="connsiteX186" fmla="*/ 11594937 w 12191999"/>
                <a:gd name="connsiteY186" fmla="*/ 3608 h 486783"/>
                <a:gd name="connsiteX187" fmla="*/ 11684394 w 12191999"/>
                <a:gd name="connsiteY187" fmla="*/ 13390 h 486783"/>
                <a:gd name="connsiteX188" fmla="*/ 11772579 w 12191999"/>
                <a:gd name="connsiteY188" fmla="*/ 26146 h 486783"/>
                <a:gd name="connsiteX189" fmla="*/ 11858898 w 12191999"/>
                <a:gd name="connsiteY189" fmla="*/ 24317 h 486783"/>
                <a:gd name="connsiteX190" fmla="*/ 11922468 w 12191999"/>
                <a:gd name="connsiteY190" fmla="*/ 11849 h 486783"/>
                <a:gd name="connsiteX191" fmla="*/ 11944941 w 12191999"/>
                <a:gd name="connsiteY191" fmla="*/ 682 h 4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12191999" h="486783">
                  <a:moveTo>
                    <a:pt x="11944941" y="682"/>
                  </a:moveTo>
                  <a:cubicBezTo>
                    <a:pt x="11955619" y="-660"/>
                    <a:pt x="11970188" y="79"/>
                    <a:pt x="11990758" y="2013"/>
                  </a:cubicBezTo>
                  <a:cubicBezTo>
                    <a:pt x="12048431" y="7362"/>
                    <a:pt x="11998415" y="7112"/>
                    <a:pt x="12062324" y="4137"/>
                  </a:cubicBezTo>
                  <a:cubicBezTo>
                    <a:pt x="12103012" y="7153"/>
                    <a:pt x="12128814" y="16704"/>
                    <a:pt x="12131341" y="21975"/>
                  </a:cubicBezTo>
                  <a:cubicBezTo>
                    <a:pt x="12150855" y="33343"/>
                    <a:pt x="12166724" y="37135"/>
                    <a:pt x="12178792" y="37710"/>
                  </a:cubicBezTo>
                  <a:lnTo>
                    <a:pt x="12191999" y="35795"/>
                  </a:lnTo>
                  <a:lnTo>
                    <a:pt x="12191999" y="486782"/>
                  </a:lnTo>
                  <a:lnTo>
                    <a:pt x="0" y="486783"/>
                  </a:lnTo>
                  <a:lnTo>
                    <a:pt x="0" y="128725"/>
                  </a:lnTo>
                  <a:lnTo>
                    <a:pt x="15459" y="131236"/>
                  </a:lnTo>
                  <a:cubicBezTo>
                    <a:pt x="47182" y="150498"/>
                    <a:pt x="34696" y="141687"/>
                    <a:pt x="99611" y="129437"/>
                  </a:cubicBezTo>
                  <a:cubicBezTo>
                    <a:pt x="110037" y="127235"/>
                    <a:pt x="121234" y="123834"/>
                    <a:pt x="184947" y="113530"/>
                  </a:cubicBezTo>
                  <a:cubicBezTo>
                    <a:pt x="228988" y="113233"/>
                    <a:pt x="265785" y="102476"/>
                    <a:pt x="271650" y="100433"/>
                  </a:cubicBezTo>
                  <a:cubicBezTo>
                    <a:pt x="313341" y="104983"/>
                    <a:pt x="346487" y="108923"/>
                    <a:pt x="358543" y="106917"/>
                  </a:cubicBezTo>
                  <a:cubicBezTo>
                    <a:pt x="361169" y="107300"/>
                    <a:pt x="371066" y="101139"/>
                    <a:pt x="385524" y="122730"/>
                  </a:cubicBezTo>
                  <a:cubicBezTo>
                    <a:pt x="431190" y="128247"/>
                    <a:pt x="380990" y="121748"/>
                    <a:pt x="414866" y="140232"/>
                  </a:cubicBezTo>
                  <a:cubicBezTo>
                    <a:pt x="468043" y="128738"/>
                    <a:pt x="455199" y="137048"/>
                    <a:pt x="471881" y="147581"/>
                  </a:cubicBezTo>
                  <a:cubicBezTo>
                    <a:pt x="498051" y="153543"/>
                    <a:pt x="533563" y="161455"/>
                    <a:pt x="530065" y="148696"/>
                  </a:cubicBezTo>
                  <a:cubicBezTo>
                    <a:pt x="561886" y="153807"/>
                    <a:pt x="530639" y="169742"/>
                    <a:pt x="593432" y="146495"/>
                  </a:cubicBezTo>
                  <a:cubicBezTo>
                    <a:pt x="595674" y="127173"/>
                    <a:pt x="621454" y="136688"/>
                    <a:pt x="641812" y="136001"/>
                  </a:cubicBezTo>
                  <a:cubicBezTo>
                    <a:pt x="654915" y="159487"/>
                    <a:pt x="704761" y="128612"/>
                    <a:pt x="698743" y="121435"/>
                  </a:cubicBezTo>
                  <a:cubicBezTo>
                    <a:pt x="730230" y="120762"/>
                    <a:pt x="758602" y="92941"/>
                    <a:pt x="751884" y="113297"/>
                  </a:cubicBezTo>
                  <a:cubicBezTo>
                    <a:pt x="781911" y="103066"/>
                    <a:pt x="806025" y="106006"/>
                    <a:pt x="819215" y="106655"/>
                  </a:cubicBezTo>
                  <a:cubicBezTo>
                    <a:pt x="860643" y="110784"/>
                    <a:pt x="847409" y="118914"/>
                    <a:pt x="873581" y="103745"/>
                  </a:cubicBezTo>
                  <a:cubicBezTo>
                    <a:pt x="896424" y="123740"/>
                    <a:pt x="919266" y="115063"/>
                    <a:pt x="949420" y="116440"/>
                  </a:cubicBezTo>
                  <a:cubicBezTo>
                    <a:pt x="972159" y="105732"/>
                    <a:pt x="1005226" y="134812"/>
                    <a:pt x="1022254" y="129251"/>
                  </a:cubicBezTo>
                  <a:cubicBezTo>
                    <a:pt x="1026709" y="140221"/>
                    <a:pt x="1084039" y="116829"/>
                    <a:pt x="1089890" y="119749"/>
                  </a:cubicBezTo>
                  <a:cubicBezTo>
                    <a:pt x="1110691" y="109129"/>
                    <a:pt x="1107871" y="107763"/>
                    <a:pt x="1159528" y="123798"/>
                  </a:cubicBezTo>
                  <a:cubicBezTo>
                    <a:pt x="1152987" y="127410"/>
                    <a:pt x="1202012" y="140410"/>
                    <a:pt x="1214917" y="144121"/>
                  </a:cubicBezTo>
                  <a:cubicBezTo>
                    <a:pt x="1211267" y="116978"/>
                    <a:pt x="1240781" y="135233"/>
                    <a:pt x="1264777" y="166900"/>
                  </a:cubicBezTo>
                  <a:cubicBezTo>
                    <a:pt x="1260009" y="172699"/>
                    <a:pt x="1302834" y="175417"/>
                    <a:pt x="1321549" y="182701"/>
                  </a:cubicBezTo>
                  <a:cubicBezTo>
                    <a:pt x="1372893" y="176115"/>
                    <a:pt x="1348227" y="181374"/>
                    <a:pt x="1402874" y="186083"/>
                  </a:cubicBezTo>
                  <a:cubicBezTo>
                    <a:pt x="1453370" y="184215"/>
                    <a:pt x="1508390" y="180583"/>
                    <a:pt x="1484483" y="177023"/>
                  </a:cubicBezTo>
                  <a:cubicBezTo>
                    <a:pt x="1534347" y="180096"/>
                    <a:pt x="1504301" y="186902"/>
                    <a:pt x="1565365" y="163851"/>
                  </a:cubicBezTo>
                  <a:cubicBezTo>
                    <a:pt x="1508182" y="139322"/>
                    <a:pt x="1641555" y="165519"/>
                    <a:pt x="1644507" y="154893"/>
                  </a:cubicBezTo>
                  <a:cubicBezTo>
                    <a:pt x="1657880" y="139916"/>
                    <a:pt x="1719213" y="149851"/>
                    <a:pt x="1709564" y="153496"/>
                  </a:cubicBezTo>
                  <a:cubicBezTo>
                    <a:pt x="1748395" y="124213"/>
                    <a:pt x="1722049" y="163315"/>
                    <a:pt x="1772282" y="152131"/>
                  </a:cubicBezTo>
                  <a:cubicBezTo>
                    <a:pt x="1818812" y="164783"/>
                    <a:pt x="1858610" y="151670"/>
                    <a:pt x="1833995" y="144568"/>
                  </a:cubicBezTo>
                  <a:cubicBezTo>
                    <a:pt x="1864337" y="132200"/>
                    <a:pt x="1866397" y="144352"/>
                    <a:pt x="1899259" y="130583"/>
                  </a:cubicBezTo>
                  <a:cubicBezTo>
                    <a:pt x="1899176" y="140443"/>
                    <a:pt x="1901228" y="116175"/>
                    <a:pt x="1955598" y="126037"/>
                  </a:cubicBezTo>
                  <a:cubicBezTo>
                    <a:pt x="1932022" y="100537"/>
                    <a:pt x="1991579" y="148755"/>
                    <a:pt x="2019481" y="140443"/>
                  </a:cubicBezTo>
                  <a:cubicBezTo>
                    <a:pt x="2071950" y="190693"/>
                    <a:pt x="2115254" y="159170"/>
                    <a:pt x="2104030" y="169104"/>
                  </a:cubicBezTo>
                  <a:cubicBezTo>
                    <a:pt x="2126081" y="185207"/>
                    <a:pt x="2138037" y="153658"/>
                    <a:pt x="2163458" y="171392"/>
                  </a:cubicBezTo>
                  <a:cubicBezTo>
                    <a:pt x="2168414" y="166206"/>
                    <a:pt x="2237468" y="154449"/>
                    <a:pt x="2261248" y="157116"/>
                  </a:cubicBezTo>
                  <a:cubicBezTo>
                    <a:pt x="2282265" y="146548"/>
                    <a:pt x="2344844" y="130509"/>
                    <a:pt x="2336392" y="149618"/>
                  </a:cubicBezTo>
                  <a:cubicBezTo>
                    <a:pt x="2351870" y="142538"/>
                    <a:pt x="2387195" y="150661"/>
                    <a:pt x="2415612" y="150311"/>
                  </a:cubicBezTo>
                  <a:cubicBezTo>
                    <a:pt x="2432555" y="144838"/>
                    <a:pt x="2449088" y="146339"/>
                    <a:pt x="2493830" y="149457"/>
                  </a:cubicBezTo>
                  <a:cubicBezTo>
                    <a:pt x="2496651" y="145363"/>
                    <a:pt x="2512148" y="148200"/>
                    <a:pt x="2568229" y="145706"/>
                  </a:cubicBezTo>
                  <a:cubicBezTo>
                    <a:pt x="2539981" y="165750"/>
                    <a:pt x="2636245" y="159784"/>
                    <a:pt x="2643467" y="142688"/>
                  </a:cubicBezTo>
                  <a:cubicBezTo>
                    <a:pt x="2681666" y="136745"/>
                    <a:pt x="2686292" y="182441"/>
                    <a:pt x="2724199" y="144030"/>
                  </a:cubicBezTo>
                  <a:cubicBezTo>
                    <a:pt x="2762872" y="149468"/>
                    <a:pt x="2748247" y="152268"/>
                    <a:pt x="2811178" y="153122"/>
                  </a:cubicBezTo>
                  <a:cubicBezTo>
                    <a:pt x="2828302" y="160944"/>
                    <a:pt x="2891437" y="134979"/>
                    <a:pt x="2895689" y="167159"/>
                  </a:cubicBezTo>
                  <a:cubicBezTo>
                    <a:pt x="2940112" y="178622"/>
                    <a:pt x="2958981" y="187841"/>
                    <a:pt x="2981004" y="181195"/>
                  </a:cubicBezTo>
                  <a:cubicBezTo>
                    <a:pt x="2974522" y="182686"/>
                    <a:pt x="3008045" y="150649"/>
                    <a:pt x="3070399" y="190291"/>
                  </a:cubicBezTo>
                  <a:cubicBezTo>
                    <a:pt x="3088168" y="198869"/>
                    <a:pt x="3118515" y="202780"/>
                    <a:pt x="3146865" y="188100"/>
                  </a:cubicBezTo>
                  <a:cubicBezTo>
                    <a:pt x="3164049" y="196286"/>
                    <a:pt x="3170925" y="180740"/>
                    <a:pt x="3221334" y="176103"/>
                  </a:cubicBezTo>
                  <a:cubicBezTo>
                    <a:pt x="3240980" y="158309"/>
                    <a:pt x="3263227" y="168402"/>
                    <a:pt x="3294488" y="158711"/>
                  </a:cubicBezTo>
                  <a:cubicBezTo>
                    <a:pt x="3358808" y="143785"/>
                    <a:pt x="3303926" y="127858"/>
                    <a:pt x="3367000" y="140332"/>
                  </a:cubicBezTo>
                  <a:cubicBezTo>
                    <a:pt x="3398533" y="124976"/>
                    <a:pt x="3457034" y="129104"/>
                    <a:pt x="3439554" y="125373"/>
                  </a:cubicBezTo>
                  <a:cubicBezTo>
                    <a:pt x="3432884" y="108545"/>
                    <a:pt x="3453187" y="100090"/>
                    <a:pt x="3515290" y="112843"/>
                  </a:cubicBezTo>
                  <a:cubicBezTo>
                    <a:pt x="3564704" y="100658"/>
                    <a:pt x="3574790" y="62853"/>
                    <a:pt x="3600572" y="100698"/>
                  </a:cubicBezTo>
                  <a:lnTo>
                    <a:pt x="3610655" y="100804"/>
                  </a:lnTo>
                  <a:lnTo>
                    <a:pt x="3604919" y="92281"/>
                  </a:lnTo>
                  <a:lnTo>
                    <a:pt x="3631772" y="98684"/>
                  </a:lnTo>
                  <a:lnTo>
                    <a:pt x="3644837" y="95038"/>
                  </a:lnTo>
                  <a:cubicBezTo>
                    <a:pt x="3658226" y="90740"/>
                    <a:pt x="3670123" y="87399"/>
                    <a:pt x="3680142" y="95129"/>
                  </a:cubicBezTo>
                  <a:cubicBezTo>
                    <a:pt x="3705837" y="87009"/>
                    <a:pt x="3710069" y="90308"/>
                    <a:pt x="3716351" y="94341"/>
                  </a:cubicBezTo>
                  <a:cubicBezTo>
                    <a:pt x="3711844" y="105505"/>
                    <a:pt x="3711158" y="115218"/>
                    <a:pt x="3725686" y="114349"/>
                  </a:cubicBezTo>
                  <a:cubicBezTo>
                    <a:pt x="3724088" y="119063"/>
                    <a:pt x="3721101" y="121352"/>
                    <a:pt x="3718189" y="122752"/>
                  </a:cubicBezTo>
                  <a:lnTo>
                    <a:pt x="3714709" y="124266"/>
                  </a:lnTo>
                  <a:lnTo>
                    <a:pt x="3721488" y="134795"/>
                  </a:lnTo>
                  <a:cubicBezTo>
                    <a:pt x="3735636" y="142791"/>
                    <a:pt x="3755195" y="127620"/>
                    <a:pt x="3752725" y="139918"/>
                  </a:cubicBezTo>
                  <a:cubicBezTo>
                    <a:pt x="3782150" y="119414"/>
                    <a:pt x="3758188" y="162617"/>
                    <a:pt x="3798745" y="155496"/>
                  </a:cubicBezTo>
                  <a:cubicBezTo>
                    <a:pt x="3833575" y="164444"/>
                    <a:pt x="3829546" y="172349"/>
                    <a:pt x="3868838" y="160602"/>
                  </a:cubicBezTo>
                  <a:cubicBezTo>
                    <a:pt x="3910464" y="136149"/>
                    <a:pt x="3931788" y="193139"/>
                    <a:pt x="3939015" y="158749"/>
                  </a:cubicBezTo>
                  <a:cubicBezTo>
                    <a:pt x="3947751" y="161362"/>
                    <a:pt x="3972520" y="167813"/>
                    <a:pt x="4010476" y="143332"/>
                  </a:cubicBezTo>
                  <a:cubicBezTo>
                    <a:pt x="4012761" y="137953"/>
                    <a:pt x="4038104" y="127241"/>
                    <a:pt x="4078614" y="122384"/>
                  </a:cubicBezTo>
                  <a:cubicBezTo>
                    <a:pt x="4142592" y="122461"/>
                    <a:pt x="4092638" y="124977"/>
                    <a:pt x="4150009" y="117019"/>
                  </a:cubicBezTo>
                  <a:cubicBezTo>
                    <a:pt x="4190933" y="111293"/>
                    <a:pt x="4208093" y="111421"/>
                    <a:pt x="4218676" y="123751"/>
                  </a:cubicBezTo>
                  <a:cubicBezTo>
                    <a:pt x="4252069" y="120731"/>
                    <a:pt x="4232135" y="127642"/>
                    <a:pt x="4282744" y="133326"/>
                  </a:cubicBezTo>
                  <a:cubicBezTo>
                    <a:pt x="4315298" y="153248"/>
                    <a:pt x="4302486" y="144130"/>
                    <a:pt x="4369060" y="131241"/>
                  </a:cubicBezTo>
                  <a:cubicBezTo>
                    <a:pt x="4379752" y="128927"/>
                    <a:pt x="4391232" y="125366"/>
                    <a:pt x="4456574" y="114501"/>
                  </a:cubicBezTo>
                  <a:cubicBezTo>
                    <a:pt x="4501748" y="114080"/>
                    <a:pt x="4539481" y="102813"/>
                    <a:pt x="4545496" y="100676"/>
                  </a:cubicBezTo>
                  <a:cubicBezTo>
                    <a:pt x="4588264" y="105293"/>
                    <a:pt x="4622262" y="109300"/>
                    <a:pt x="4634626" y="107186"/>
                  </a:cubicBezTo>
                  <a:cubicBezTo>
                    <a:pt x="4637322" y="107577"/>
                    <a:pt x="4647467" y="101153"/>
                    <a:pt x="4662313" y="123538"/>
                  </a:cubicBezTo>
                  <a:cubicBezTo>
                    <a:pt x="4709158" y="129150"/>
                    <a:pt x="4657664" y="122530"/>
                    <a:pt x="4692423" y="141639"/>
                  </a:cubicBezTo>
                  <a:cubicBezTo>
                    <a:pt x="4746958" y="129565"/>
                    <a:pt x="4733791" y="138228"/>
                    <a:pt x="4750909" y="149123"/>
                  </a:cubicBezTo>
                  <a:cubicBezTo>
                    <a:pt x="4777756" y="155247"/>
                    <a:pt x="4814186" y="163372"/>
                    <a:pt x="4810589" y="150131"/>
                  </a:cubicBezTo>
                  <a:cubicBezTo>
                    <a:pt x="4843233" y="155357"/>
                    <a:pt x="4811195" y="171986"/>
                    <a:pt x="4875583" y="147683"/>
                  </a:cubicBezTo>
                  <a:cubicBezTo>
                    <a:pt x="4877867" y="127611"/>
                    <a:pt x="4904318" y="137426"/>
                    <a:pt x="4925198" y="136660"/>
                  </a:cubicBezTo>
                  <a:cubicBezTo>
                    <a:pt x="4938655" y="161016"/>
                    <a:pt x="4989757" y="128823"/>
                    <a:pt x="4983580" y="121386"/>
                  </a:cubicBezTo>
                  <a:cubicBezTo>
                    <a:pt x="5015875" y="120606"/>
                    <a:pt x="5044954" y="91641"/>
                    <a:pt x="5038082" y="112798"/>
                  </a:cubicBezTo>
                  <a:cubicBezTo>
                    <a:pt x="5068870" y="102096"/>
                    <a:pt x="5093607" y="105087"/>
                    <a:pt x="5107136" y="105726"/>
                  </a:cubicBezTo>
                  <a:cubicBezTo>
                    <a:pt x="5149630" y="109907"/>
                    <a:pt x="5136066" y="118385"/>
                    <a:pt x="5162897" y="102565"/>
                  </a:cubicBezTo>
                  <a:cubicBezTo>
                    <a:pt x="5186344" y="123269"/>
                    <a:pt x="5209766" y="114200"/>
                    <a:pt x="5240695" y="115553"/>
                  </a:cubicBezTo>
                  <a:cubicBezTo>
                    <a:pt x="5264011" y="104374"/>
                    <a:pt x="5297950" y="134488"/>
                    <a:pt x="5315410" y="128669"/>
                  </a:cubicBezTo>
                  <a:cubicBezTo>
                    <a:pt x="5319989" y="140050"/>
                    <a:pt x="5378774" y="115609"/>
                    <a:pt x="5384779" y="118627"/>
                  </a:cubicBezTo>
                  <a:cubicBezTo>
                    <a:pt x="5406106" y="107544"/>
                    <a:pt x="5403211" y="106132"/>
                    <a:pt x="5456208" y="122652"/>
                  </a:cubicBezTo>
                  <a:cubicBezTo>
                    <a:pt x="5449504" y="126420"/>
                    <a:pt x="5499797" y="139795"/>
                    <a:pt x="5513037" y="143615"/>
                  </a:cubicBezTo>
                  <a:cubicBezTo>
                    <a:pt x="5509272" y="115436"/>
                    <a:pt x="5539559" y="134318"/>
                    <a:pt x="5564196" y="167142"/>
                  </a:cubicBezTo>
                  <a:cubicBezTo>
                    <a:pt x="5559310" y="173177"/>
                    <a:pt x="5603237" y="175889"/>
                    <a:pt x="5622440" y="183406"/>
                  </a:cubicBezTo>
                  <a:cubicBezTo>
                    <a:pt x="5675097" y="176433"/>
                    <a:pt x="5649801" y="181958"/>
                    <a:pt x="5705856" y="186708"/>
                  </a:cubicBezTo>
                  <a:cubicBezTo>
                    <a:pt x="5757650" y="184639"/>
                    <a:pt x="5814078" y="180723"/>
                    <a:pt x="5789556" y="177090"/>
                  </a:cubicBezTo>
                  <a:cubicBezTo>
                    <a:pt x="5840703" y="180151"/>
                    <a:pt x="5809890" y="187297"/>
                    <a:pt x="5872506" y="163202"/>
                  </a:cubicBezTo>
                  <a:cubicBezTo>
                    <a:pt x="5813832" y="137875"/>
                    <a:pt x="5950653" y="164737"/>
                    <a:pt x="5953674" y="153695"/>
                  </a:cubicBezTo>
                  <a:cubicBezTo>
                    <a:pt x="5967378" y="138106"/>
                    <a:pt x="6030295" y="148266"/>
                    <a:pt x="6020402" y="152076"/>
                  </a:cubicBezTo>
                  <a:cubicBezTo>
                    <a:pt x="6060208" y="121566"/>
                    <a:pt x="6033215" y="162241"/>
                    <a:pt x="6084729" y="150496"/>
                  </a:cubicBezTo>
                  <a:cubicBezTo>
                    <a:pt x="6132466" y="163516"/>
                    <a:pt x="6173276" y="149795"/>
                    <a:pt x="6148023" y="142483"/>
                  </a:cubicBezTo>
                  <a:cubicBezTo>
                    <a:pt x="6179136" y="129560"/>
                    <a:pt x="6181257" y="142175"/>
                    <a:pt x="6214954" y="127791"/>
                  </a:cubicBezTo>
                  <a:cubicBezTo>
                    <a:pt x="6214876" y="138032"/>
                    <a:pt x="6216961" y="112824"/>
                    <a:pt x="6272737" y="122926"/>
                  </a:cubicBezTo>
                  <a:cubicBezTo>
                    <a:pt x="6248535" y="96504"/>
                    <a:pt x="6309661" y="146424"/>
                    <a:pt x="6338272" y="137722"/>
                  </a:cubicBezTo>
                  <a:cubicBezTo>
                    <a:pt x="6392130" y="189772"/>
                    <a:pt x="6436522" y="156922"/>
                    <a:pt x="6425017" y="167268"/>
                  </a:cubicBezTo>
                  <a:cubicBezTo>
                    <a:pt x="6447647" y="183934"/>
                    <a:pt x="6459884" y="151139"/>
                    <a:pt x="6485974" y="169491"/>
                  </a:cubicBezTo>
                  <a:cubicBezTo>
                    <a:pt x="6491052" y="164093"/>
                    <a:pt x="6561871" y="151705"/>
                    <a:pt x="6586264" y="154413"/>
                  </a:cubicBezTo>
                  <a:cubicBezTo>
                    <a:pt x="6607814" y="143383"/>
                    <a:pt x="6671987" y="126566"/>
                    <a:pt x="6663333" y="146432"/>
                  </a:cubicBezTo>
                  <a:cubicBezTo>
                    <a:pt x="6679204" y="139041"/>
                    <a:pt x="6715443" y="147386"/>
                    <a:pt x="6744590" y="146949"/>
                  </a:cubicBezTo>
                  <a:cubicBezTo>
                    <a:pt x="6761964" y="141221"/>
                    <a:pt x="6778924" y="142737"/>
                    <a:pt x="6824817" y="145859"/>
                  </a:cubicBezTo>
                  <a:cubicBezTo>
                    <a:pt x="6827707" y="141600"/>
                    <a:pt x="6843605" y="144506"/>
                    <a:pt x="6901124" y="141771"/>
                  </a:cubicBezTo>
                  <a:cubicBezTo>
                    <a:pt x="6872167" y="162661"/>
                    <a:pt x="6970901" y="156217"/>
                    <a:pt x="6978293" y="138444"/>
                  </a:cubicBezTo>
                  <a:cubicBezTo>
                    <a:pt x="7017470" y="132174"/>
                    <a:pt x="7022251" y="179617"/>
                    <a:pt x="7061103" y="139629"/>
                  </a:cubicBezTo>
                  <a:cubicBezTo>
                    <a:pt x="7100773" y="145177"/>
                    <a:pt x="7085774" y="148123"/>
                    <a:pt x="7150323" y="148847"/>
                  </a:cubicBezTo>
                  <a:cubicBezTo>
                    <a:pt x="7167893" y="156927"/>
                    <a:pt x="7232630" y="129799"/>
                    <a:pt x="7237017" y="163207"/>
                  </a:cubicBezTo>
                  <a:cubicBezTo>
                    <a:pt x="7282591" y="174998"/>
                    <a:pt x="7301952" y="184523"/>
                    <a:pt x="7324535" y="177565"/>
                  </a:cubicBezTo>
                  <a:cubicBezTo>
                    <a:pt x="7317887" y="179128"/>
                    <a:pt x="7352247" y="145771"/>
                    <a:pt x="7416234" y="186780"/>
                  </a:cubicBezTo>
                  <a:cubicBezTo>
                    <a:pt x="7434467" y="195643"/>
                    <a:pt x="7465598" y="199626"/>
                    <a:pt x="7494664" y="184307"/>
                  </a:cubicBezTo>
                  <a:cubicBezTo>
                    <a:pt x="7512296" y="192765"/>
                    <a:pt x="7519337" y="176602"/>
                    <a:pt x="7571038" y="171656"/>
                  </a:cubicBezTo>
                  <a:cubicBezTo>
                    <a:pt x="7591175" y="153127"/>
                    <a:pt x="7614001" y="163550"/>
                    <a:pt x="7646057" y="153406"/>
                  </a:cubicBezTo>
                  <a:cubicBezTo>
                    <a:pt x="7712018" y="137739"/>
                    <a:pt x="7655714" y="121341"/>
                    <a:pt x="7720419" y="134133"/>
                  </a:cubicBezTo>
                  <a:cubicBezTo>
                    <a:pt x="7752750" y="118103"/>
                    <a:pt x="7812757" y="122241"/>
                    <a:pt x="7794826" y="118411"/>
                  </a:cubicBezTo>
                  <a:cubicBezTo>
                    <a:pt x="7787970" y="100952"/>
                    <a:pt x="7808787" y="92119"/>
                    <a:pt x="7872498" y="105202"/>
                  </a:cubicBezTo>
                  <a:cubicBezTo>
                    <a:pt x="7910503" y="95617"/>
                    <a:pt x="7925808" y="71121"/>
                    <a:pt x="7942252" y="76025"/>
                  </a:cubicBezTo>
                  <a:cubicBezTo>
                    <a:pt x="7947734" y="77660"/>
                    <a:pt x="7953342" y="82561"/>
                    <a:pt x="7959960" y="92369"/>
                  </a:cubicBezTo>
                  <a:cubicBezTo>
                    <a:pt x="7992773" y="100381"/>
                    <a:pt x="8021005" y="70377"/>
                    <a:pt x="8041571" y="86381"/>
                  </a:cubicBezTo>
                  <a:cubicBezTo>
                    <a:pt x="8067920" y="77883"/>
                    <a:pt x="8072263" y="81298"/>
                    <a:pt x="8078712" y="85470"/>
                  </a:cubicBezTo>
                  <a:cubicBezTo>
                    <a:pt x="8074096" y="97075"/>
                    <a:pt x="8073400" y="107164"/>
                    <a:pt x="8088300" y="106225"/>
                  </a:cubicBezTo>
                  <a:cubicBezTo>
                    <a:pt x="8081761" y="125817"/>
                    <a:pt x="8052388" y="105213"/>
                    <a:pt x="8096423" y="146048"/>
                  </a:cubicBezTo>
                  <a:lnTo>
                    <a:pt x="8098788" y="147298"/>
                  </a:lnTo>
                  <a:lnTo>
                    <a:pt x="8101805" y="147761"/>
                  </a:lnTo>
                  <a:cubicBezTo>
                    <a:pt x="8121626" y="130840"/>
                    <a:pt x="8151187" y="159535"/>
                    <a:pt x="8183603" y="150044"/>
                  </a:cubicBezTo>
                  <a:cubicBezTo>
                    <a:pt x="8208271" y="109650"/>
                    <a:pt x="8220357" y="148429"/>
                    <a:pt x="8271558" y="158900"/>
                  </a:cubicBezTo>
                  <a:cubicBezTo>
                    <a:pt x="8334610" y="142943"/>
                    <a:pt x="8355806" y="150823"/>
                    <a:pt x="8349749" y="168575"/>
                  </a:cubicBezTo>
                  <a:cubicBezTo>
                    <a:pt x="8332009" y="173214"/>
                    <a:pt x="8391768" y="166362"/>
                    <a:pt x="8424792" y="180909"/>
                  </a:cubicBezTo>
                  <a:cubicBezTo>
                    <a:pt x="8488851" y="165198"/>
                    <a:pt x="8433347" y="184131"/>
                    <a:pt x="8499951" y="196793"/>
                  </a:cubicBezTo>
                  <a:cubicBezTo>
                    <a:pt x="8532434" y="205475"/>
                    <a:pt x="8554764" y="194026"/>
                    <a:pt x="8575720" y="211624"/>
                  </a:cubicBezTo>
                  <a:cubicBezTo>
                    <a:pt x="8627592" y="214222"/>
                    <a:pt x="8635358" y="230049"/>
                    <a:pt x="8652588" y="220802"/>
                  </a:cubicBezTo>
                  <a:cubicBezTo>
                    <a:pt x="8682320" y="234787"/>
                    <a:pt x="8713237" y="229397"/>
                    <a:pt x="8731050" y="219717"/>
                  </a:cubicBezTo>
                  <a:cubicBezTo>
                    <a:pt x="8793114" y="175852"/>
                    <a:pt x="8828948" y="207617"/>
                    <a:pt x="8822237" y="206356"/>
                  </a:cubicBezTo>
                  <a:cubicBezTo>
                    <a:pt x="8845112" y="212284"/>
                    <a:pt x="8864022" y="201891"/>
                    <a:pt x="8909014" y="188048"/>
                  </a:cubicBezTo>
                  <a:cubicBezTo>
                    <a:pt x="8911883" y="154475"/>
                    <a:pt x="8977783" y="178641"/>
                    <a:pt x="8994968" y="169773"/>
                  </a:cubicBezTo>
                  <a:cubicBezTo>
                    <a:pt x="9059418" y="166125"/>
                    <a:pt x="9044301" y="163862"/>
                    <a:pt x="9083680" y="156522"/>
                  </a:cubicBezTo>
                  <a:cubicBezTo>
                    <a:pt x="9124304" y="194708"/>
                    <a:pt x="9126930" y="147096"/>
                    <a:pt x="9166350" y="151584"/>
                  </a:cubicBezTo>
                  <a:cubicBezTo>
                    <a:pt x="9174540" y="169006"/>
                    <a:pt x="9273466" y="170968"/>
                    <a:pt x="9243591" y="151413"/>
                  </a:cubicBezTo>
                  <a:cubicBezTo>
                    <a:pt x="9301175" y="151537"/>
                    <a:pt x="9316924" y="147914"/>
                    <a:pt x="9320006" y="152037"/>
                  </a:cubicBezTo>
                  <a:cubicBezTo>
                    <a:pt x="9365710" y="146839"/>
                    <a:pt x="9382583" y="144555"/>
                    <a:pt x="9400199" y="149490"/>
                  </a:cubicBezTo>
                  <a:cubicBezTo>
                    <a:pt x="9429336" y="148605"/>
                    <a:pt x="9465159" y="138627"/>
                    <a:pt x="9481349" y="145292"/>
                  </a:cubicBezTo>
                  <a:cubicBezTo>
                    <a:pt x="9471803" y="125838"/>
                    <a:pt x="9536673" y="139730"/>
                    <a:pt x="9558701" y="149772"/>
                  </a:cubicBezTo>
                  <a:cubicBezTo>
                    <a:pt x="9582945" y="145961"/>
                    <a:pt x="9654253" y="155126"/>
                    <a:pt x="9659572" y="160290"/>
                  </a:cubicBezTo>
                  <a:cubicBezTo>
                    <a:pt x="9684802" y="140774"/>
                    <a:pt x="9698513" y="172981"/>
                    <a:pt x="9720365" y="155307"/>
                  </a:cubicBezTo>
                  <a:cubicBezTo>
                    <a:pt x="9708403" y="145493"/>
                    <a:pt x="9754238" y="176296"/>
                    <a:pt x="9805681" y="121859"/>
                  </a:cubicBezTo>
                  <a:cubicBezTo>
                    <a:pt x="9834658" y="129257"/>
                    <a:pt x="9893459" y="76618"/>
                    <a:pt x="9870479" y="104109"/>
                  </a:cubicBezTo>
                  <a:cubicBezTo>
                    <a:pt x="9925740" y="91489"/>
                    <a:pt x="9928965" y="116577"/>
                    <a:pt x="9928423" y="106351"/>
                  </a:cubicBezTo>
                  <a:cubicBezTo>
                    <a:pt x="9962737" y="119193"/>
                    <a:pt x="9964285" y="106494"/>
                    <a:pt x="9995951" y="117994"/>
                  </a:cubicBezTo>
                  <a:cubicBezTo>
                    <a:pt x="9971055" y="126443"/>
                    <a:pt x="10012446" y="138301"/>
                    <a:pt x="10059543" y="123132"/>
                  </a:cubicBezTo>
                  <a:cubicBezTo>
                    <a:pt x="10111536" y="132529"/>
                    <a:pt x="10082728" y="93119"/>
                    <a:pt x="10123874" y="121794"/>
                  </a:cubicBezTo>
                  <a:cubicBezTo>
                    <a:pt x="10113820" y="118435"/>
                    <a:pt x="10176212" y="105436"/>
                    <a:pt x="10190608" y="120387"/>
                  </a:cubicBezTo>
                  <a:cubicBezTo>
                    <a:pt x="10194126" y="131282"/>
                    <a:pt x="10329589" y="98246"/>
                    <a:pt x="10272124" y="126206"/>
                  </a:cubicBezTo>
                  <a:cubicBezTo>
                    <a:pt x="10335767" y="147439"/>
                    <a:pt x="10304663" y="141697"/>
                    <a:pt x="10355618" y="136320"/>
                  </a:cubicBezTo>
                  <a:cubicBezTo>
                    <a:pt x="10331285" y="141063"/>
                    <a:pt x="10387835" y="142416"/>
                    <a:pt x="10439667" y="142136"/>
                  </a:cubicBezTo>
                  <a:cubicBezTo>
                    <a:pt x="10495450" y="134851"/>
                    <a:pt x="10469930" y="130478"/>
                    <a:pt x="10522850" y="135057"/>
                  </a:cubicBezTo>
                  <a:cubicBezTo>
                    <a:pt x="10541691" y="126678"/>
                    <a:pt x="10585451" y="121978"/>
                    <a:pt x="10580296" y="116171"/>
                  </a:cubicBezTo>
                  <a:cubicBezTo>
                    <a:pt x="10603421" y="82263"/>
                    <a:pt x="10632821" y="62029"/>
                    <a:pt x="10630337" y="90349"/>
                  </a:cubicBezTo>
                  <a:cubicBezTo>
                    <a:pt x="10643389" y="85933"/>
                    <a:pt x="10693026" y="70293"/>
                    <a:pt x="10686157" y="66833"/>
                  </a:cubicBezTo>
                  <a:cubicBezTo>
                    <a:pt x="10738351" y="47928"/>
                    <a:pt x="10735524" y="49470"/>
                    <a:pt x="10757331" y="59575"/>
                  </a:cubicBezTo>
                  <a:cubicBezTo>
                    <a:pt x="10763192" y="56288"/>
                    <a:pt x="10823025" y="78039"/>
                    <a:pt x="10827082" y="66464"/>
                  </a:cubicBezTo>
                  <a:cubicBezTo>
                    <a:pt x="10844789" y="71485"/>
                    <a:pt x="10877329" y="39864"/>
                    <a:pt x="10901127" y="49974"/>
                  </a:cubicBezTo>
                  <a:cubicBezTo>
                    <a:pt x="10931964" y="47221"/>
                    <a:pt x="10955772" y="55221"/>
                    <a:pt x="10978256" y="33474"/>
                  </a:cubicBezTo>
                  <a:cubicBezTo>
                    <a:pt x="11005778" y="48062"/>
                    <a:pt x="10991841" y="40208"/>
                    <a:pt x="11034102" y="34106"/>
                  </a:cubicBezTo>
                  <a:cubicBezTo>
                    <a:pt x="11047589" y="32854"/>
                    <a:pt x="11072164" y="28744"/>
                    <a:pt x="11103408" y="38041"/>
                  </a:cubicBezTo>
                  <a:cubicBezTo>
                    <a:pt x="11095583" y="17217"/>
                    <a:pt x="11125944" y="44834"/>
                    <a:pt x="11158242" y="44149"/>
                  </a:cubicBezTo>
                  <a:cubicBezTo>
                    <a:pt x="11152407" y="51859"/>
                    <a:pt x="11204916" y="81703"/>
                    <a:pt x="11217256" y="56762"/>
                  </a:cubicBezTo>
                  <a:cubicBezTo>
                    <a:pt x="11238150" y="56582"/>
                    <a:pt x="11264128" y="45577"/>
                    <a:pt x="11267320" y="65525"/>
                  </a:cubicBezTo>
                  <a:cubicBezTo>
                    <a:pt x="11332744" y="86886"/>
                    <a:pt x="11299985" y="71725"/>
                    <a:pt x="11332357" y="65026"/>
                  </a:cubicBezTo>
                  <a:cubicBezTo>
                    <a:pt x="11329364" y="78416"/>
                    <a:pt x="11365389" y="68649"/>
                    <a:pt x="11391930" y="61315"/>
                  </a:cubicBezTo>
                  <a:cubicBezTo>
                    <a:pt x="11408539" y="49655"/>
                    <a:pt x="11394992" y="41597"/>
                    <a:pt x="11450017" y="51187"/>
                  </a:cubicBezTo>
                  <a:cubicBezTo>
                    <a:pt x="11483876" y="30523"/>
                    <a:pt x="11432734" y="39470"/>
                    <a:pt x="11479276" y="31741"/>
                  </a:cubicBezTo>
                  <a:cubicBezTo>
                    <a:pt x="11493093" y="8707"/>
                    <a:pt x="11503520" y="14664"/>
                    <a:pt x="11506193" y="14151"/>
                  </a:cubicBezTo>
                  <a:cubicBezTo>
                    <a:pt x="11518642" y="15703"/>
                    <a:pt x="11552424" y="10159"/>
                    <a:pt x="11594937" y="3608"/>
                  </a:cubicBezTo>
                  <a:cubicBezTo>
                    <a:pt x="11601042" y="5471"/>
                    <a:pt x="11639248" y="15016"/>
                    <a:pt x="11684394" y="13390"/>
                  </a:cubicBezTo>
                  <a:cubicBezTo>
                    <a:pt x="11750161" y="21282"/>
                    <a:pt x="11761793" y="24320"/>
                    <a:pt x="11772579" y="26146"/>
                  </a:cubicBezTo>
                  <a:cubicBezTo>
                    <a:pt x="11839668" y="36005"/>
                    <a:pt x="11827281" y="45695"/>
                    <a:pt x="11858898" y="24317"/>
                  </a:cubicBezTo>
                  <a:cubicBezTo>
                    <a:pt x="11909199" y="16347"/>
                    <a:pt x="11888972" y="10346"/>
                    <a:pt x="11922468" y="11849"/>
                  </a:cubicBezTo>
                  <a:cubicBezTo>
                    <a:pt x="11927475" y="5451"/>
                    <a:pt x="11934262" y="2026"/>
                    <a:pt x="11944941" y="68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VI" dirty="0"/>
            </a:p>
          </p:txBody>
        </p:sp>
        <p:sp>
          <p:nvSpPr>
            <p:cNvPr id="8" name="Graphic 14">
              <a:extLst>
                <a:ext uri="{FF2B5EF4-FFF2-40B4-BE49-F238E27FC236}">
                  <a16:creationId xmlns:a16="http://schemas.microsoft.com/office/drawing/2014/main" id="{0A4153C0-2800-241A-6FB8-AB9641CE4AAC}"/>
                </a:ext>
              </a:extLst>
            </p:cNvPr>
            <p:cNvSpPr/>
            <p:nvPr userDrawn="1"/>
          </p:nvSpPr>
          <p:spPr>
            <a:xfrm flipH="1" flipV="1">
              <a:off x="69067" y="177700"/>
              <a:ext cx="1154252" cy="1201832"/>
            </a:xfrm>
            <a:custGeom>
              <a:avLst/>
              <a:gdLst>
                <a:gd name="connsiteX0" fmla="*/ -4314 w 3306630"/>
                <a:gd name="connsiteY0" fmla="*/ 3488869 h 3497039"/>
                <a:gd name="connsiteX1" fmla="*/ 109665 w 3306630"/>
                <a:gd name="connsiteY1" fmla="*/ 3377126 h 3497039"/>
                <a:gd name="connsiteX2" fmla="*/ 211351 w 3306630"/>
                <a:gd name="connsiteY2" fmla="*/ 3282516 h 3497039"/>
                <a:gd name="connsiteX3" fmla="*/ 239287 w 3306630"/>
                <a:gd name="connsiteY3" fmla="*/ 3258678 h 3497039"/>
                <a:gd name="connsiteX4" fmla="*/ 289199 w 3306630"/>
                <a:gd name="connsiteY4" fmla="*/ 3213235 h 3497039"/>
                <a:gd name="connsiteX5" fmla="*/ 348051 w 3306630"/>
                <a:gd name="connsiteY5" fmla="*/ 3158109 h 3497039"/>
                <a:gd name="connsiteX6" fmla="*/ 445268 w 3306630"/>
                <a:gd name="connsiteY6" fmla="*/ 3065734 h 3497039"/>
                <a:gd name="connsiteX7" fmla="*/ 526096 w 3306630"/>
                <a:gd name="connsiteY7" fmla="*/ 2986396 h 3497039"/>
                <a:gd name="connsiteX8" fmla="*/ 539505 w 3306630"/>
                <a:gd name="connsiteY8" fmla="*/ 2975222 h 3497039"/>
                <a:gd name="connsiteX9" fmla="*/ 531310 w 3306630"/>
                <a:gd name="connsiteY9" fmla="*/ 2966655 h 3497039"/>
                <a:gd name="connsiteX10" fmla="*/ 523116 w 3306630"/>
                <a:gd name="connsiteY10" fmla="*/ 2944306 h 3497039"/>
                <a:gd name="connsiteX11" fmla="*/ 569303 w 3306630"/>
                <a:gd name="connsiteY11" fmla="*/ 2892159 h 3497039"/>
                <a:gd name="connsiteX12" fmla="*/ 576008 w 3306630"/>
                <a:gd name="connsiteY12" fmla="*/ 2867575 h 3497039"/>
                <a:gd name="connsiteX13" fmla="*/ 595004 w 3306630"/>
                <a:gd name="connsiteY13" fmla="*/ 2823995 h 3497039"/>
                <a:gd name="connsiteX14" fmla="*/ 610276 w 3306630"/>
                <a:gd name="connsiteY14" fmla="*/ 2801647 h 3497039"/>
                <a:gd name="connsiteX15" fmla="*/ 650503 w 3306630"/>
                <a:gd name="connsiteY15" fmla="*/ 2761046 h 3497039"/>
                <a:gd name="connsiteX16" fmla="*/ 668382 w 3306630"/>
                <a:gd name="connsiteY16" fmla="*/ 2743167 h 3497039"/>
                <a:gd name="connsiteX17" fmla="*/ 688869 w 3306630"/>
                <a:gd name="connsiteY17" fmla="*/ 2705547 h 3497039"/>
                <a:gd name="connsiteX18" fmla="*/ 796888 w 3306630"/>
                <a:gd name="connsiteY18" fmla="*/ 2690648 h 3497039"/>
                <a:gd name="connsiteX19" fmla="*/ 837115 w 3306630"/>
                <a:gd name="connsiteY19" fmla="*/ 2685061 h 3497039"/>
                <a:gd name="connsiteX20" fmla="*/ 861699 w 3306630"/>
                <a:gd name="connsiteY20" fmla="*/ 2686178 h 3497039"/>
                <a:gd name="connsiteX21" fmla="*/ 879205 w 3306630"/>
                <a:gd name="connsiteY21" fmla="*/ 2680219 h 3497039"/>
                <a:gd name="connsiteX22" fmla="*/ 947741 w 3306630"/>
                <a:gd name="connsiteY22" fmla="*/ 2585237 h 3497039"/>
                <a:gd name="connsiteX23" fmla="*/ 928745 w 3306630"/>
                <a:gd name="connsiteY23" fmla="*/ 2558046 h 3497039"/>
                <a:gd name="connsiteX24" fmla="*/ 677322 w 3306630"/>
                <a:gd name="connsiteY24" fmla="*/ 2025401 h 3497039"/>
                <a:gd name="connsiteX25" fmla="*/ 634859 w 3306630"/>
                <a:gd name="connsiteY25" fmla="*/ 1881625 h 3497039"/>
                <a:gd name="connsiteX26" fmla="*/ 710845 w 3306630"/>
                <a:gd name="connsiteY26" fmla="*/ 1788505 h 3497039"/>
                <a:gd name="connsiteX27" fmla="*/ 786086 w 3306630"/>
                <a:gd name="connsiteY27" fmla="*/ 1766901 h 3497039"/>
                <a:gd name="connsiteX28" fmla="*/ 1063210 w 3306630"/>
                <a:gd name="connsiteY28" fmla="*/ 1693895 h 3497039"/>
                <a:gd name="connsiteX29" fmla="*/ 1309046 w 3306630"/>
                <a:gd name="connsiteY29" fmla="*/ 1628712 h 3497039"/>
                <a:gd name="connsiteX30" fmla="*/ 1472191 w 3306630"/>
                <a:gd name="connsiteY30" fmla="*/ 1585504 h 3497039"/>
                <a:gd name="connsiteX31" fmla="*/ 1564566 w 3306630"/>
                <a:gd name="connsiteY31" fmla="*/ 1559803 h 3497039"/>
                <a:gd name="connsiteX32" fmla="*/ 1579092 w 3306630"/>
                <a:gd name="connsiteY32" fmla="*/ 1531867 h 3497039"/>
                <a:gd name="connsiteX33" fmla="*/ 1560469 w 3306630"/>
                <a:gd name="connsiteY33" fmla="*/ 1353823 h 3497039"/>
                <a:gd name="connsiteX34" fmla="*/ 1376092 w 3306630"/>
                <a:gd name="connsiteY34" fmla="*/ 822296 h 3497039"/>
                <a:gd name="connsiteX35" fmla="*/ 1352625 w 3306630"/>
                <a:gd name="connsiteY35" fmla="*/ 760837 h 3497039"/>
                <a:gd name="connsiteX36" fmla="*/ 1301596 w 3306630"/>
                <a:gd name="connsiteY36" fmla="*/ 634194 h 3497039"/>
                <a:gd name="connsiteX37" fmla="*/ 1273288 w 3306630"/>
                <a:gd name="connsiteY37" fmla="*/ 571990 h 3497039"/>
                <a:gd name="connsiteX38" fmla="*/ 1024472 w 3306630"/>
                <a:gd name="connsiteY38" fmla="*/ 60577 h 3497039"/>
                <a:gd name="connsiteX39" fmla="*/ 989459 w 3306630"/>
                <a:gd name="connsiteY39" fmla="*/ -2744 h 3497039"/>
                <a:gd name="connsiteX40" fmla="*/ 1834985 w 3306630"/>
                <a:gd name="connsiteY40" fmla="*/ -3862 h 3497039"/>
                <a:gd name="connsiteX41" fmla="*/ 2681629 w 3306630"/>
                <a:gd name="connsiteY41" fmla="*/ -3862 h 3497039"/>
                <a:gd name="connsiteX42" fmla="*/ 2679394 w 3306630"/>
                <a:gd name="connsiteY42" fmla="*/ 19604 h 3497039"/>
                <a:gd name="connsiteX43" fmla="*/ 2657790 w 3306630"/>
                <a:gd name="connsiteY43" fmla="*/ 223350 h 3497039"/>
                <a:gd name="connsiteX44" fmla="*/ 2666730 w 3306630"/>
                <a:gd name="connsiteY44" fmla="*/ 210313 h 3497039"/>
                <a:gd name="connsiteX45" fmla="*/ 2730424 w 3306630"/>
                <a:gd name="connsiteY45" fmla="*/ 148110 h 3497039"/>
                <a:gd name="connsiteX46" fmla="*/ 2871965 w 3306630"/>
                <a:gd name="connsiteY46" fmla="*/ 206216 h 3497039"/>
                <a:gd name="connsiteX47" fmla="*/ 2907723 w 3306630"/>
                <a:gd name="connsiteY47" fmla="*/ 227447 h 3497039"/>
                <a:gd name="connsiteX48" fmla="*/ 2908468 w 3306630"/>
                <a:gd name="connsiteY48" fmla="*/ 207334 h 3497039"/>
                <a:gd name="connsiteX49" fmla="*/ 2914055 w 3306630"/>
                <a:gd name="connsiteY49" fmla="*/ 183867 h 3497039"/>
                <a:gd name="connsiteX50" fmla="*/ 2950931 w 3306630"/>
                <a:gd name="connsiteY50" fmla="*/ 187220 h 3497039"/>
                <a:gd name="connsiteX51" fmla="*/ 2971417 w 3306630"/>
                <a:gd name="connsiteY51" fmla="*/ 252403 h 3497039"/>
                <a:gd name="connsiteX52" fmla="*/ 2973652 w 3306630"/>
                <a:gd name="connsiteY52" fmla="*/ 275870 h 3497039"/>
                <a:gd name="connsiteX53" fmla="*/ 3019839 w 3306630"/>
                <a:gd name="connsiteY53" fmla="*/ 265068 h 3497039"/>
                <a:gd name="connsiteX54" fmla="*/ 3080926 w 3306630"/>
                <a:gd name="connsiteY54" fmla="*/ 186102 h 3497039"/>
                <a:gd name="connsiteX55" fmla="*/ 3088375 w 3306630"/>
                <a:gd name="connsiteY55" fmla="*/ 144012 h 3497039"/>
                <a:gd name="connsiteX56" fmla="*/ 3067889 w 3306630"/>
                <a:gd name="connsiteY56" fmla="*/ 99315 h 3497039"/>
                <a:gd name="connsiteX57" fmla="*/ 3051128 w 3306630"/>
                <a:gd name="connsiteY57" fmla="*/ 55362 h 3497039"/>
                <a:gd name="connsiteX58" fmla="*/ 3083533 w 3306630"/>
                <a:gd name="connsiteY58" fmla="*/ 53127 h 3497039"/>
                <a:gd name="connsiteX59" fmla="*/ 3096942 w 3306630"/>
                <a:gd name="connsiteY59" fmla="*/ 53872 h 3497039"/>
                <a:gd name="connsiteX60" fmla="*/ 3121899 w 3306630"/>
                <a:gd name="connsiteY60" fmla="*/ 32641 h 3497039"/>
                <a:gd name="connsiteX61" fmla="*/ 3141640 w 3306630"/>
                <a:gd name="connsiteY61" fmla="*/ 59460 h 3497039"/>
                <a:gd name="connsiteX62" fmla="*/ 3156167 w 3306630"/>
                <a:gd name="connsiteY62" fmla="*/ 75104 h 3497039"/>
                <a:gd name="connsiteX63" fmla="*/ 3174045 w 3306630"/>
                <a:gd name="connsiteY63" fmla="*/ 138425 h 3497039"/>
                <a:gd name="connsiteX64" fmla="*/ 3164361 w 3306630"/>
                <a:gd name="connsiteY64" fmla="*/ 212176 h 3497039"/>
                <a:gd name="connsiteX65" fmla="*/ 3152814 w 3306630"/>
                <a:gd name="connsiteY65" fmla="*/ 254638 h 3497039"/>
                <a:gd name="connsiteX66" fmla="*/ 3132328 w 3306630"/>
                <a:gd name="connsiteY66" fmla="*/ 293376 h 3497039"/>
                <a:gd name="connsiteX67" fmla="*/ 3104392 w 3306630"/>
                <a:gd name="connsiteY67" fmla="*/ 332859 h 3497039"/>
                <a:gd name="connsiteX68" fmla="*/ 3147600 w 3306630"/>
                <a:gd name="connsiteY68" fmla="*/ 362285 h 3497039"/>
                <a:gd name="connsiteX69" fmla="*/ 3301806 w 3306630"/>
                <a:gd name="connsiteY69" fmla="*/ 506434 h 3497039"/>
                <a:gd name="connsiteX70" fmla="*/ 3269772 w 3306630"/>
                <a:gd name="connsiteY70" fmla="*/ 561933 h 3497039"/>
                <a:gd name="connsiteX71" fmla="*/ 3224703 w 3306630"/>
                <a:gd name="connsiteY71" fmla="*/ 628607 h 3497039"/>
                <a:gd name="connsiteX72" fmla="*/ 3149089 w 3306630"/>
                <a:gd name="connsiteY72" fmla="*/ 738488 h 3497039"/>
                <a:gd name="connsiteX73" fmla="*/ 2943854 w 3306630"/>
                <a:gd name="connsiteY73" fmla="*/ 1081168 h 3497039"/>
                <a:gd name="connsiteX74" fmla="*/ 2870476 w 3306630"/>
                <a:gd name="connsiteY74" fmla="*/ 1230905 h 3497039"/>
                <a:gd name="connsiteX75" fmla="*/ 2734521 w 3306630"/>
                <a:gd name="connsiteY75" fmla="*/ 1552354 h 3497039"/>
                <a:gd name="connsiteX76" fmla="*/ 2665985 w 3306630"/>
                <a:gd name="connsiteY76" fmla="*/ 1717734 h 3497039"/>
                <a:gd name="connsiteX77" fmla="*/ 2661143 w 3306630"/>
                <a:gd name="connsiteY77" fmla="*/ 1742318 h 3497039"/>
                <a:gd name="connsiteX78" fmla="*/ 2627992 w 3306630"/>
                <a:gd name="connsiteY78" fmla="*/ 1793720 h 3497039"/>
                <a:gd name="connsiteX79" fmla="*/ 2583667 w 3306630"/>
                <a:gd name="connsiteY79" fmla="*/ 1815696 h 3497039"/>
                <a:gd name="connsiteX80" fmla="*/ 2553496 w 3306630"/>
                <a:gd name="connsiteY80" fmla="*/ 1830968 h 3497039"/>
                <a:gd name="connsiteX81" fmla="*/ 2493527 w 3306630"/>
                <a:gd name="connsiteY81" fmla="*/ 1873803 h 3497039"/>
                <a:gd name="connsiteX82" fmla="*/ 2417169 w 3306630"/>
                <a:gd name="connsiteY82" fmla="*/ 1969530 h 3497039"/>
                <a:gd name="connsiteX83" fmla="*/ 2395193 w 3306630"/>
                <a:gd name="connsiteY83" fmla="*/ 2015344 h 3497039"/>
                <a:gd name="connsiteX84" fmla="*/ 2359807 w 3306630"/>
                <a:gd name="connsiteY84" fmla="*/ 2025774 h 3497039"/>
                <a:gd name="connsiteX85" fmla="*/ 2337086 w 3306630"/>
                <a:gd name="connsiteY85" fmla="*/ 2030616 h 3497039"/>
                <a:gd name="connsiteX86" fmla="*/ 2337086 w 3306630"/>
                <a:gd name="connsiteY86" fmla="*/ 2055200 h 3497039"/>
                <a:gd name="connsiteX87" fmla="*/ 2337086 w 3306630"/>
                <a:gd name="connsiteY87" fmla="*/ 2079783 h 3497039"/>
                <a:gd name="connsiteX88" fmla="*/ 2350868 w 3306630"/>
                <a:gd name="connsiteY88" fmla="*/ 2085743 h 3497039"/>
                <a:gd name="connsiteX89" fmla="*/ 2368747 w 3306630"/>
                <a:gd name="connsiteY89" fmla="*/ 2086488 h 3497039"/>
                <a:gd name="connsiteX90" fmla="*/ 2386998 w 3306630"/>
                <a:gd name="connsiteY90" fmla="*/ 2118893 h 3497039"/>
                <a:gd name="connsiteX91" fmla="*/ 2400035 w 3306630"/>
                <a:gd name="connsiteY91" fmla="*/ 2159866 h 3497039"/>
                <a:gd name="connsiteX92" fmla="*/ 2415307 w 3306630"/>
                <a:gd name="connsiteY92" fmla="*/ 2195997 h 3497039"/>
                <a:gd name="connsiteX93" fmla="*/ 2433931 w 3306630"/>
                <a:gd name="connsiteY93" fmla="*/ 2229892 h 3497039"/>
                <a:gd name="connsiteX94" fmla="*/ 2449947 w 3306630"/>
                <a:gd name="connsiteY94" fmla="*/ 2251123 h 3497039"/>
                <a:gd name="connsiteX95" fmla="*/ 2461867 w 3306630"/>
                <a:gd name="connsiteY95" fmla="*/ 2267512 h 3497039"/>
                <a:gd name="connsiteX96" fmla="*/ 2500232 w 3306630"/>
                <a:gd name="connsiteY96" fmla="*/ 2379256 h 3497039"/>
                <a:gd name="connsiteX97" fmla="*/ 2512524 w 3306630"/>
                <a:gd name="connsiteY97" fmla="*/ 2391175 h 3497039"/>
                <a:gd name="connsiteX98" fmla="*/ 2522208 w 3306630"/>
                <a:gd name="connsiteY98" fmla="*/ 2390058 h 3497039"/>
                <a:gd name="connsiteX99" fmla="*/ 2516993 w 3306630"/>
                <a:gd name="connsiteY99" fmla="*/ 2415014 h 3497039"/>
                <a:gd name="connsiteX100" fmla="*/ 2516248 w 3306630"/>
                <a:gd name="connsiteY100" fmla="*/ 2460829 h 3497039"/>
                <a:gd name="connsiteX101" fmla="*/ 2497997 w 3306630"/>
                <a:gd name="connsiteY101" fmla="*/ 2600881 h 3497039"/>
                <a:gd name="connsiteX102" fmla="*/ 2386998 w 3306630"/>
                <a:gd name="connsiteY102" fmla="*/ 2721936 h 3497039"/>
                <a:gd name="connsiteX103" fmla="*/ 2291271 w 3306630"/>
                <a:gd name="connsiteY103" fmla="*/ 2742422 h 3497039"/>
                <a:gd name="connsiteX104" fmla="*/ 2285312 w 3306630"/>
                <a:gd name="connsiteY104" fmla="*/ 2742795 h 3497039"/>
                <a:gd name="connsiteX105" fmla="*/ 2303936 w 3306630"/>
                <a:gd name="connsiteY105" fmla="*/ 2751734 h 3497039"/>
                <a:gd name="connsiteX106" fmla="*/ 2299093 w 3306630"/>
                <a:gd name="connsiteY106" fmla="*/ 2755087 h 3497039"/>
                <a:gd name="connsiteX107" fmla="*/ 2271158 w 3306630"/>
                <a:gd name="connsiteY107" fmla="*/ 2751734 h 3497039"/>
                <a:gd name="connsiteX108" fmla="*/ 2260728 w 3306630"/>
                <a:gd name="connsiteY108" fmla="*/ 2748010 h 3497039"/>
                <a:gd name="connsiteX109" fmla="*/ 2270040 w 3306630"/>
                <a:gd name="connsiteY109" fmla="*/ 2755832 h 3497039"/>
                <a:gd name="connsiteX110" fmla="*/ 2300583 w 3306630"/>
                <a:gd name="connsiteY110" fmla="*/ 2762164 h 3497039"/>
                <a:gd name="connsiteX111" fmla="*/ 2316600 w 3306630"/>
                <a:gd name="connsiteY111" fmla="*/ 2770358 h 3497039"/>
                <a:gd name="connsiteX112" fmla="*/ 2261473 w 3306630"/>
                <a:gd name="connsiteY112" fmla="*/ 2778925 h 3497039"/>
                <a:gd name="connsiteX113" fmla="*/ 2226460 w 3306630"/>
                <a:gd name="connsiteY113" fmla="*/ 2764399 h 3497039"/>
                <a:gd name="connsiteX114" fmla="*/ 2213423 w 3306630"/>
                <a:gd name="connsiteY114" fmla="*/ 2752107 h 3497039"/>
                <a:gd name="connsiteX115" fmla="*/ 2201877 w 3306630"/>
                <a:gd name="connsiteY115" fmla="*/ 2759557 h 3497039"/>
                <a:gd name="connsiteX116" fmla="*/ 2180645 w 3306630"/>
                <a:gd name="connsiteY116" fmla="*/ 2766634 h 3497039"/>
                <a:gd name="connsiteX117" fmla="*/ 2158669 w 3306630"/>
                <a:gd name="connsiteY117" fmla="*/ 2774456 h 3497039"/>
                <a:gd name="connsiteX118" fmla="*/ 2140790 w 3306630"/>
                <a:gd name="connsiteY118" fmla="*/ 2779670 h 3497039"/>
                <a:gd name="connsiteX119" fmla="*/ 2141535 w 3306630"/>
                <a:gd name="connsiteY119" fmla="*/ 2768124 h 3497039"/>
                <a:gd name="connsiteX120" fmla="*/ 2146377 w 3306630"/>
                <a:gd name="connsiteY120" fmla="*/ 2757322 h 3497039"/>
                <a:gd name="connsiteX121" fmla="*/ 2128498 w 3306630"/>
                <a:gd name="connsiteY121" fmla="*/ 2759184 h 3497039"/>
                <a:gd name="connsiteX122" fmla="*/ 1991426 w 3306630"/>
                <a:gd name="connsiteY122" fmla="*/ 2755832 h 3497039"/>
                <a:gd name="connsiteX123" fmla="*/ 1996268 w 3306630"/>
                <a:gd name="connsiteY123" fmla="*/ 2742050 h 3497039"/>
                <a:gd name="connsiteX124" fmla="*/ 2001111 w 3306630"/>
                <a:gd name="connsiteY124" fmla="*/ 2731248 h 3497039"/>
                <a:gd name="connsiteX125" fmla="*/ 1986956 w 3306630"/>
                <a:gd name="connsiteY125" fmla="*/ 2723799 h 3497039"/>
                <a:gd name="connsiteX126" fmla="*/ 1957158 w 3306630"/>
                <a:gd name="connsiteY126" fmla="*/ 2704802 h 3497039"/>
                <a:gd name="connsiteX127" fmla="*/ 1889740 w 3306630"/>
                <a:gd name="connsiteY127" fmla="*/ 2688413 h 3497039"/>
                <a:gd name="connsiteX128" fmla="*/ 1873723 w 3306630"/>
                <a:gd name="connsiteY128" fmla="*/ 2678356 h 3497039"/>
                <a:gd name="connsiteX129" fmla="*/ 1903149 w 3306630"/>
                <a:gd name="connsiteY129" fmla="*/ 2656752 h 3497039"/>
                <a:gd name="connsiteX130" fmla="*/ 1887505 w 3306630"/>
                <a:gd name="connsiteY130" fmla="*/ 2633286 h 3497039"/>
                <a:gd name="connsiteX131" fmla="*/ 1858451 w 3306630"/>
                <a:gd name="connsiteY131" fmla="*/ 2581512 h 3497039"/>
                <a:gd name="connsiteX132" fmla="*/ 1871861 w 3306630"/>
                <a:gd name="connsiteY132" fmla="*/ 2583374 h 3497039"/>
                <a:gd name="connsiteX133" fmla="*/ 1878193 w 3306630"/>
                <a:gd name="connsiteY133" fmla="*/ 2574807 h 3497039"/>
                <a:gd name="connsiteX134" fmla="*/ 1886387 w 3306630"/>
                <a:gd name="connsiteY134" fmla="*/ 2541284 h 3497039"/>
                <a:gd name="connsiteX135" fmla="*/ 1890484 w 3306630"/>
                <a:gd name="connsiteY135" fmla="*/ 2553576 h 3497039"/>
                <a:gd name="connsiteX136" fmla="*/ 1894209 w 3306630"/>
                <a:gd name="connsiteY136" fmla="*/ 2571082 h 3497039"/>
                <a:gd name="connsiteX137" fmla="*/ 1895699 w 3306630"/>
                <a:gd name="connsiteY137" fmla="*/ 2566240 h 3497039"/>
                <a:gd name="connsiteX138" fmla="*/ 1912833 w 3306630"/>
                <a:gd name="connsiteY138" fmla="*/ 2516701 h 3497039"/>
                <a:gd name="connsiteX139" fmla="*/ 1919538 w 3306630"/>
                <a:gd name="connsiteY139" fmla="*/ 2517818 h 3497039"/>
                <a:gd name="connsiteX140" fmla="*/ 1915068 w 3306630"/>
                <a:gd name="connsiteY140" fmla="*/ 2526385 h 3497039"/>
                <a:gd name="connsiteX141" fmla="*/ 1924008 w 3306630"/>
                <a:gd name="connsiteY141" fmla="*/ 2518563 h 3497039"/>
                <a:gd name="connsiteX142" fmla="*/ 1937789 w 3306630"/>
                <a:gd name="connsiteY142" fmla="*/ 2508134 h 3497039"/>
                <a:gd name="connsiteX143" fmla="*/ 1937417 w 3306630"/>
                <a:gd name="connsiteY143" fmla="*/ 2521543 h 3497039"/>
                <a:gd name="connsiteX144" fmla="*/ 1923635 w 3306630"/>
                <a:gd name="connsiteY144" fmla="*/ 2549479 h 3497039"/>
                <a:gd name="connsiteX145" fmla="*/ 1933692 w 3306630"/>
                <a:gd name="connsiteY145" fmla="*/ 2537559 h 3497039"/>
                <a:gd name="connsiteX146" fmla="*/ 1945611 w 3306630"/>
                <a:gd name="connsiteY146" fmla="*/ 2517818 h 3497039"/>
                <a:gd name="connsiteX147" fmla="*/ 1940769 w 3306630"/>
                <a:gd name="connsiteY147" fmla="*/ 2462319 h 3497039"/>
                <a:gd name="connsiteX148" fmla="*/ 1925125 w 3306630"/>
                <a:gd name="connsiteY148" fmla="*/ 2453752 h 3497039"/>
                <a:gd name="connsiteX149" fmla="*/ 1873350 w 3306630"/>
                <a:gd name="connsiteY149" fmla="*/ 2405329 h 3497039"/>
                <a:gd name="connsiteX150" fmla="*/ 1862549 w 3306630"/>
                <a:gd name="connsiteY150" fmla="*/ 2389685 h 3497039"/>
                <a:gd name="connsiteX151" fmla="*/ 1854727 w 3306630"/>
                <a:gd name="connsiteY151" fmla="*/ 2382981 h 3497039"/>
                <a:gd name="connsiteX152" fmla="*/ 1862549 w 3306630"/>
                <a:gd name="connsiteY152" fmla="*/ 2376649 h 3497039"/>
                <a:gd name="connsiteX153" fmla="*/ 1872978 w 3306630"/>
                <a:gd name="connsiteY153" fmla="*/ 2356535 h 3497039"/>
                <a:gd name="connsiteX154" fmla="*/ 1928850 w 3306630"/>
                <a:gd name="connsiteY154" fmla="*/ 2302525 h 3497039"/>
                <a:gd name="connsiteX155" fmla="*/ 1941887 w 3306630"/>
                <a:gd name="connsiteY155" fmla="*/ 2289489 h 3497039"/>
                <a:gd name="connsiteX156" fmla="*/ 1951571 w 3306630"/>
                <a:gd name="connsiteY156" fmla="*/ 2234734 h 3497039"/>
                <a:gd name="connsiteX157" fmla="*/ 1960883 w 3306630"/>
                <a:gd name="connsiteY157" fmla="*/ 2181842 h 3497039"/>
                <a:gd name="connsiteX158" fmla="*/ 1964980 w 3306630"/>
                <a:gd name="connsiteY158" fmla="*/ 2153906 h 3497039"/>
                <a:gd name="connsiteX159" fmla="*/ 2036496 w 3306630"/>
                <a:gd name="connsiteY159" fmla="*/ 2099897 h 3497039"/>
                <a:gd name="connsiteX160" fmla="*/ 2072999 w 3306630"/>
                <a:gd name="connsiteY160" fmla="*/ 2099897 h 3497039"/>
                <a:gd name="connsiteX161" fmla="*/ 2070392 w 3306630"/>
                <a:gd name="connsiteY161" fmla="*/ 2086115 h 3497039"/>
                <a:gd name="connsiteX162" fmla="*/ 2049905 w 3306630"/>
                <a:gd name="connsiteY162" fmla="*/ 2071589 h 3497039"/>
                <a:gd name="connsiteX163" fmla="*/ 2026439 w 3306630"/>
                <a:gd name="connsiteY163" fmla="*/ 2065629 h 3497039"/>
                <a:gd name="connsiteX164" fmla="*/ 2006325 w 3306630"/>
                <a:gd name="connsiteY164" fmla="*/ 2033968 h 3497039"/>
                <a:gd name="connsiteX165" fmla="*/ 1976527 w 3306630"/>
                <a:gd name="connsiteY165" fmla="*/ 2004170 h 3497039"/>
                <a:gd name="connsiteX166" fmla="*/ 1951198 w 3306630"/>
                <a:gd name="connsiteY166" fmla="*/ 2001190 h 3497039"/>
                <a:gd name="connsiteX167" fmla="*/ 1922145 w 3306630"/>
                <a:gd name="connsiteY167" fmla="*/ 1991878 h 3497039"/>
                <a:gd name="connsiteX168" fmla="*/ 1889367 w 3306630"/>
                <a:gd name="connsiteY168" fmla="*/ 1989643 h 3497039"/>
                <a:gd name="connsiteX169" fmla="*/ 1875213 w 3306630"/>
                <a:gd name="connsiteY169" fmla="*/ 1995975 h 3497039"/>
                <a:gd name="connsiteX170" fmla="*/ 1840572 w 3306630"/>
                <a:gd name="connsiteY170" fmla="*/ 2034341 h 3497039"/>
                <a:gd name="connsiteX171" fmla="*/ 1791405 w 3306630"/>
                <a:gd name="connsiteY171" fmla="*/ 2049240 h 3497039"/>
                <a:gd name="connsiteX172" fmla="*/ 1776134 w 3306630"/>
                <a:gd name="connsiteY172" fmla="*/ 2051102 h 3497039"/>
                <a:gd name="connsiteX173" fmla="*/ 1747453 w 3306630"/>
                <a:gd name="connsiteY173" fmla="*/ 2064884 h 3497039"/>
                <a:gd name="connsiteX174" fmla="*/ 1698286 w 3306630"/>
                <a:gd name="connsiteY174" fmla="*/ 2099897 h 3497039"/>
                <a:gd name="connsiteX175" fmla="*/ 1636082 w 3306630"/>
                <a:gd name="connsiteY175" fmla="*/ 2135283 h 3497039"/>
                <a:gd name="connsiteX176" fmla="*/ 1604421 w 3306630"/>
                <a:gd name="connsiteY176" fmla="*/ 2148692 h 3497039"/>
                <a:gd name="connsiteX177" fmla="*/ 1567546 w 3306630"/>
                <a:gd name="connsiteY177" fmla="*/ 2204564 h 3497039"/>
                <a:gd name="connsiteX178" fmla="*/ 1506087 w 3306630"/>
                <a:gd name="connsiteY178" fmla="*/ 2275334 h 3497039"/>
                <a:gd name="connsiteX179" fmla="*/ 1433081 w 3306630"/>
                <a:gd name="connsiteY179" fmla="*/ 2345360 h 3497039"/>
                <a:gd name="connsiteX180" fmla="*/ 1355605 w 3306630"/>
                <a:gd name="connsiteY180" fmla="*/ 2429541 h 3497039"/>
                <a:gd name="connsiteX181" fmla="*/ 1191715 w 3306630"/>
                <a:gd name="connsiteY181" fmla="*/ 2599018 h 3497039"/>
                <a:gd name="connsiteX182" fmla="*/ 1107162 w 3306630"/>
                <a:gd name="connsiteY182" fmla="*/ 2692510 h 3497039"/>
                <a:gd name="connsiteX183" fmla="*/ 1064700 w 3306630"/>
                <a:gd name="connsiteY183" fmla="*/ 2689903 h 3497039"/>
                <a:gd name="connsiteX184" fmla="*/ 1046448 w 3306630"/>
                <a:gd name="connsiteY184" fmla="*/ 2680219 h 3497039"/>
                <a:gd name="connsiteX185" fmla="*/ 1036019 w 3306630"/>
                <a:gd name="connsiteY185" fmla="*/ 2692883 h 3497039"/>
                <a:gd name="connsiteX186" fmla="*/ 974560 w 3306630"/>
                <a:gd name="connsiteY186" fmla="*/ 2768496 h 3497039"/>
                <a:gd name="connsiteX187" fmla="*/ 912728 w 3306630"/>
                <a:gd name="connsiteY187" fmla="*/ 2842992 h 3497039"/>
                <a:gd name="connsiteX188" fmla="*/ 891125 w 3306630"/>
                <a:gd name="connsiteY188" fmla="*/ 2871673 h 3497039"/>
                <a:gd name="connsiteX189" fmla="*/ 800612 w 3306630"/>
                <a:gd name="connsiteY189" fmla="*/ 2945423 h 3497039"/>
                <a:gd name="connsiteX190" fmla="*/ 741388 w 3306630"/>
                <a:gd name="connsiteY190" fmla="*/ 2967772 h 3497039"/>
                <a:gd name="connsiteX191" fmla="*/ 659070 w 3306630"/>
                <a:gd name="connsiteY191" fmla="*/ 2981926 h 3497039"/>
                <a:gd name="connsiteX192" fmla="*/ 633369 w 3306630"/>
                <a:gd name="connsiteY192" fmla="*/ 2999805 h 3497039"/>
                <a:gd name="connsiteX193" fmla="*/ 599846 w 3306630"/>
                <a:gd name="connsiteY193" fmla="*/ 3005392 h 3497039"/>
                <a:gd name="connsiteX194" fmla="*/ 581222 w 3306630"/>
                <a:gd name="connsiteY194" fmla="*/ 3005020 h 3497039"/>
                <a:gd name="connsiteX195" fmla="*/ 554032 w 3306630"/>
                <a:gd name="connsiteY195" fmla="*/ 3025879 h 3497039"/>
                <a:gd name="connsiteX196" fmla="*/ 453835 w 3306630"/>
                <a:gd name="connsiteY196" fmla="*/ 3113411 h 3497039"/>
                <a:gd name="connsiteX197" fmla="*/ 273555 w 3306630"/>
                <a:gd name="connsiteY197" fmla="*/ 3271342 h 3497039"/>
                <a:gd name="connsiteX198" fmla="*/ 219546 w 3306630"/>
                <a:gd name="connsiteY198" fmla="*/ 3317902 h 3497039"/>
                <a:gd name="connsiteX199" fmla="*/ 30699 w 3306630"/>
                <a:gd name="connsiteY199" fmla="*/ 3476950 h 3497039"/>
                <a:gd name="connsiteX200" fmla="*/ -4314 w 3306630"/>
                <a:gd name="connsiteY200" fmla="*/ 3488869 h 3497039"/>
                <a:gd name="connsiteX201" fmla="*/ 1928477 w 3306630"/>
                <a:gd name="connsiteY201" fmla="*/ 2442950 h 3497039"/>
                <a:gd name="connsiteX202" fmla="*/ 1953433 w 3306630"/>
                <a:gd name="connsiteY202" fmla="*/ 2406074 h 3497039"/>
                <a:gd name="connsiteX203" fmla="*/ 1942259 w 3306630"/>
                <a:gd name="connsiteY203" fmla="*/ 2402722 h 3497039"/>
                <a:gd name="connsiteX204" fmla="*/ 1921028 w 3306630"/>
                <a:gd name="connsiteY204" fmla="*/ 2400860 h 3497039"/>
                <a:gd name="connsiteX205" fmla="*/ 1896817 w 3306630"/>
                <a:gd name="connsiteY205" fmla="*/ 2392293 h 3497039"/>
                <a:gd name="connsiteX206" fmla="*/ 1882662 w 3306630"/>
                <a:gd name="connsiteY206" fmla="*/ 2401232 h 3497039"/>
                <a:gd name="connsiteX207" fmla="*/ 1904266 w 3306630"/>
                <a:gd name="connsiteY207" fmla="*/ 2440342 h 3497039"/>
                <a:gd name="connsiteX208" fmla="*/ 1928477 w 3306630"/>
                <a:gd name="connsiteY208" fmla="*/ 2442950 h 3497039"/>
                <a:gd name="connsiteX209" fmla="*/ 1942631 w 3306630"/>
                <a:gd name="connsiteY209" fmla="*/ 2382236 h 3497039"/>
                <a:gd name="connsiteX210" fmla="*/ 1957903 w 3306630"/>
                <a:gd name="connsiteY210" fmla="*/ 2374414 h 3497039"/>
                <a:gd name="connsiteX211" fmla="*/ 1956413 w 3306630"/>
                <a:gd name="connsiteY211" fmla="*/ 2352065 h 3497039"/>
                <a:gd name="connsiteX212" fmla="*/ 1941887 w 3306630"/>
                <a:gd name="connsiteY212" fmla="*/ 2318914 h 3497039"/>
                <a:gd name="connsiteX213" fmla="*/ 1896817 w 3306630"/>
                <a:gd name="connsiteY213" fmla="*/ 2324502 h 3497039"/>
                <a:gd name="connsiteX214" fmla="*/ 1879683 w 3306630"/>
                <a:gd name="connsiteY214" fmla="*/ 2374041 h 3497039"/>
                <a:gd name="connsiteX215" fmla="*/ 1916930 w 3306630"/>
                <a:gd name="connsiteY215" fmla="*/ 2390058 h 3497039"/>
                <a:gd name="connsiteX216" fmla="*/ 1942631 w 3306630"/>
                <a:gd name="connsiteY216" fmla="*/ 2382236 h 3497039"/>
                <a:gd name="connsiteX217" fmla="*/ 2598939 w 3306630"/>
                <a:gd name="connsiteY217" fmla="*/ 848369 h 3497039"/>
                <a:gd name="connsiteX218" fmla="*/ 2592607 w 3306630"/>
                <a:gd name="connsiteY218" fmla="*/ 868855 h 3497039"/>
                <a:gd name="connsiteX219" fmla="*/ 2593351 w 3306630"/>
                <a:gd name="connsiteY219" fmla="*/ 913553 h 3497039"/>
                <a:gd name="connsiteX220" fmla="*/ 2598939 w 3306630"/>
                <a:gd name="connsiteY220" fmla="*/ 848369 h 3497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3306630" h="3497039">
                  <a:moveTo>
                    <a:pt x="-4314" y="3488869"/>
                  </a:moveTo>
                  <a:cubicBezTo>
                    <a:pt x="-7666" y="3483282"/>
                    <a:pt x="2763" y="3472853"/>
                    <a:pt x="109665" y="3377126"/>
                  </a:cubicBezTo>
                  <a:cubicBezTo>
                    <a:pt x="161812" y="3330194"/>
                    <a:pt x="207626" y="3287731"/>
                    <a:pt x="211351" y="3282516"/>
                  </a:cubicBezTo>
                  <a:cubicBezTo>
                    <a:pt x="215076" y="3277302"/>
                    <a:pt x="227368" y="3266872"/>
                    <a:pt x="239287" y="3258678"/>
                  </a:cubicBezTo>
                  <a:cubicBezTo>
                    <a:pt x="250834" y="3250856"/>
                    <a:pt x="273555" y="3230369"/>
                    <a:pt x="289199" y="3213235"/>
                  </a:cubicBezTo>
                  <a:cubicBezTo>
                    <a:pt x="305216" y="3196101"/>
                    <a:pt x="331662" y="3171145"/>
                    <a:pt x="348051" y="3158109"/>
                  </a:cubicBezTo>
                  <a:cubicBezTo>
                    <a:pt x="364440" y="3145072"/>
                    <a:pt x="408020" y="3103354"/>
                    <a:pt x="445268" y="3065734"/>
                  </a:cubicBezTo>
                  <a:cubicBezTo>
                    <a:pt x="482516" y="3028114"/>
                    <a:pt x="519019" y="2992356"/>
                    <a:pt x="526096" y="2986396"/>
                  </a:cubicBezTo>
                  <a:lnTo>
                    <a:pt x="539505" y="2975222"/>
                  </a:lnTo>
                  <a:lnTo>
                    <a:pt x="531310" y="2966655"/>
                  </a:lnTo>
                  <a:cubicBezTo>
                    <a:pt x="526096" y="2961067"/>
                    <a:pt x="523116" y="2953245"/>
                    <a:pt x="523116" y="2944306"/>
                  </a:cubicBezTo>
                  <a:cubicBezTo>
                    <a:pt x="523116" y="2930524"/>
                    <a:pt x="523116" y="2930524"/>
                    <a:pt x="569303" y="2892159"/>
                  </a:cubicBezTo>
                  <a:cubicBezTo>
                    <a:pt x="580105" y="2883219"/>
                    <a:pt x="580477" y="2882474"/>
                    <a:pt x="576008" y="2867575"/>
                  </a:cubicBezTo>
                  <a:cubicBezTo>
                    <a:pt x="570048" y="2848579"/>
                    <a:pt x="576753" y="2833307"/>
                    <a:pt x="595004" y="2823995"/>
                  </a:cubicBezTo>
                  <a:cubicBezTo>
                    <a:pt x="609531" y="2816173"/>
                    <a:pt x="612883" y="2811703"/>
                    <a:pt x="610276" y="2801647"/>
                  </a:cubicBezTo>
                  <a:cubicBezTo>
                    <a:pt x="608041" y="2793080"/>
                    <a:pt x="621078" y="2779670"/>
                    <a:pt x="650503" y="2761046"/>
                  </a:cubicBezTo>
                  <a:cubicBezTo>
                    <a:pt x="660933" y="2754714"/>
                    <a:pt x="668382" y="2747265"/>
                    <a:pt x="668382" y="2743167"/>
                  </a:cubicBezTo>
                  <a:cubicBezTo>
                    <a:pt x="668382" y="2730876"/>
                    <a:pt x="678439" y="2712252"/>
                    <a:pt x="688869" y="2705547"/>
                  </a:cubicBezTo>
                  <a:cubicBezTo>
                    <a:pt x="698553" y="2699215"/>
                    <a:pt x="744368" y="2692510"/>
                    <a:pt x="796888" y="2690648"/>
                  </a:cubicBezTo>
                  <a:cubicBezTo>
                    <a:pt x="809179" y="2689903"/>
                    <a:pt x="827431" y="2687296"/>
                    <a:pt x="837115" y="2685061"/>
                  </a:cubicBezTo>
                  <a:cubicBezTo>
                    <a:pt x="852759" y="2680964"/>
                    <a:pt x="856112" y="2680964"/>
                    <a:pt x="861699" y="2686178"/>
                  </a:cubicBezTo>
                  <a:cubicBezTo>
                    <a:pt x="868031" y="2692138"/>
                    <a:pt x="869148" y="2691765"/>
                    <a:pt x="879205" y="2680219"/>
                  </a:cubicBezTo>
                  <a:cubicBezTo>
                    <a:pt x="895594" y="2661595"/>
                    <a:pt x="947741" y="2589334"/>
                    <a:pt x="947741" y="2585237"/>
                  </a:cubicBezTo>
                  <a:cubicBezTo>
                    <a:pt x="947741" y="2583374"/>
                    <a:pt x="939174" y="2571082"/>
                    <a:pt x="928745" y="2558046"/>
                  </a:cubicBezTo>
                  <a:cubicBezTo>
                    <a:pt x="871011" y="2486157"/>
                    <a:pt x="816256" y="2369944"/>
                    <a:pt x="677322" y="2025401"/>
                  </a:cubicBezTo>
                  <a:cubicBezTo>
                    <a:pt x="632252" y="1914030"/>
                    <a:pt x="629645" y="1905091"/>
                    <a:pt x="634859" y="1881625"/>
                  </a:cubicBezTo>
                  <a:cubicBezTo>
                    <a:pt x="643799" y="1841769"/>
                    <a:pt x="673225" y="1805639"/>
                    <a:pt x="710845" y="1788505"/>
                  </a:cubicBezTo>
                  <a:cubicBezTo>
                    <a:pt x="722019" y="1783663"/>
                    <a:pt x="755542" y="1773606"/>
                    <a:pt x="786086" y="1766901"/>
                  </a:cubicBezTo>
                  <a:cubicBezTo>
                    <a:pt x="906769" y="1738965"/>
                    <a:pt x="1011808" y="1711402"/>
                    <a:pt x="1063210" y="1693895"/>
                  </a:cubicBezTo>
                  <a:cubicBezTo>
                    <a:pt x="1116847" y="1675644"/>
                    <a:pt x="1168621" y="1661862"/>
                    <a:pt x="1309046" y="1628712"/>
                  </a:cubicBezTo>
                  <a:cubicBezTo>
                    <a:pt x="1348901" y="1619400"/>
                    <a:pt x="1422279" y="1600031"/>
                    <a:pt x="1472191" y="1585504"/>
                  </a:cubicBezTo>
                  <a:cubicBezTo>
                    <a:pt x="1522103" y="1571350"/>
                    <a:pt x="1563448" y="1559803"/>
                    <a:pt x="1564566" y="1559803"/>
                  </a:cubicBezTo>
                  <a:cubicBezTo>
                    <a:pt x="1565311" y="1559803"/>
                    <a:pt x="1572015" y="1547139"/>
                    <a:pt x="1579092" y="1531867"/>
                  </a:cubicBezTo>
                  <a:cubicBezTo>
                    <a:pt x="1600324" y="1486797"/>
                    <a:pt x="1598834" y="1472271"/>
                    <a:pt x="1560469" y="1353823"/>
                  </a:cubicBezTo>
                  <a:cubicBezTo>
                    <a:pt x="1480013" y="1104634"/>
                    <a:pt x="1395461" y="860661"/>
                    <a:pt x="1376092" y="822296"/>
                  </a:cubicBezTo>
                  <a:cubicBezTo>
                    <a:pt x="1372367" y="815219"/>
                    <a:pt x="1361937" y="787655"/>
                    <a:pt x="1352625" y="760837"/>
                  </a:cubicBezTo>
                  <a:cubicBezTo>
                    <a:pt x="1331394" y="699005"/>
                    <a:pt x="1325062" y="684106"/>
                    <a:pt x="1301596" y="634194"/>
                  </a:cubicBezTo>
                  <a:cubicBezTo>
                    <a:pt x="1291167" y="611845"/>
                    <a:pt x="1278130" y="583537"/>
                    <a:pt x="1273288" y="571990"/>
                  </a:cubicBezTo>
                  <a:cubicBezTo>
                    <a:pt x="1224120" y="455032"/>
                    <a:pt x="1085186" y="169341"/>
                    <a:pt x="1024472" y="60577"/>
                  </a:cubicBezTo>
                  <a:lnTo>
                    <a:pt x="989459" y="-2744"/>
                  </a:lnTo>
                  <a:lnTo>
                    <a:pt x="1834985" y="-3862"/>
                  </a:lnTo>
                  <a:cubicBezTo>
                    <a:pt x="2300211" y="-4234"/>
                    <a:pt x="2681256" y="-4234"/>
                    <a:pt x="2681629" y="-3862"/>
                  </a:cubicBezTo>
                  <a:cubicBezTo>
                    <a:pt x="2682374" y="-3117"/>
                    <a:pt x="2681256" y="7313"/>
                    <a:pt x="2679394" y="19604"/>
                  </a:cubicBezTo>
                  <a:cubicBezTo>
                    <a:pt x="2672689" y="68027"/>
                    <a:pt x="2657418" y="211803"/>
                    <a:pt x="2657790" y="223350"/>
                  </a:cubicBezTo>
                  <a:cubicBezTo>
                    <a:pt x="2657790" y="233780"/>
                    <a:pt x="2659280" y="231917"/>
                    <a:pt x="2666730" y="210313"/>
                  </a:cubicBezTo>
                  <a:cubicBezTo>
                    <a:pt x="2683864" y="161891"/>
                    <a:pt x="2697645" y="148110"/>
                    <a:pt x="2730424" y="148110"/>
                  </a:cubicBezTo>
                  <a:cubicBezTo>
                    <a:pt x="2770651" y="148110"/>
                    <a:pt x="2814976" y="165988"/>
                    <a:pt x="2871965" y="206216"/>
                  </a:cubicBezTo>
                  <a:cubicBezTo>
                    <a:pt x="2891334" y="219625"/>
                    <a:pt x="2907351" y="228937"/>
                    <a:pt x="2907723" y="227447"/>
                  </a:cubicBezTo>
                  <a:cubicBezTo>
                    <a:pt x="2907723" y="225958"/>
                    <a:pt x="2908468" y="216646"/>
                    <a:pt x="2908468" y="207334"/>
                  </a:cubicBezTo>
                  <a:cubicBezTo>
                    <a:pt x="2908841" y="198022"/>
                    <a:pt x="2911076" y="187220"/>
                    <a:pt x="2914055" y="183867"/>
                  </a:cubicBezTo>
                  <a:cubicBezTo>
                    <a:pt x="2921505" y="175300"/>
                    <a:pt x="2938267" y="176418"/>
                    <a:pt x="2950931" y="187220"/>
                  </a:cubicBezTo>
                  <a:cubicBezTo>
                    <a:pt x="2963595" y="197649"/>
                    <a:pt x="2974397" y="231917"/>
                    <a:pt x="2971417" y="252403"/>
                  </a:cubicBezTo>
                  <a:cubicBezTo>
                    <a:pt x="2970672" y="259481"/>
                    <a:pt x="2971417" y="270282"/>
                    <a:pt x="2973652" y="275870"/>
                  </a:cubicBezTo>
                  <a:cubicBezTo>
                    <a:pt x="2978867" y="289279"/>
                    <a:pt x="2985199" y="287789"/>
                    <a:pt x="3019839" y="265068"/>
                  </a:cubicBezTo>
                  <a:cubicBezTo>
                    <a:pt x="3046285" y="247561"/>
                    <a:pt x="3062302" y="227075"/>
                    <a:pt x="3080926" y="186102"/>
                  </a:cubicBezTo>
                  <a:cubicBezTo>
                    <a:pt x="3088748" y="169341"/>
                    <a:pt x="3090238" y="162264"/>
                    <a:pt x="3088375" y="144012"/>
                  </a:cubicBezTo>
                  <a:cubicBezTo>
                    <a:pt x="3086886" y="125016"/>
                    <a:pt x="3084278" y="119801"/>
                    <a:pt x="3067889" y="99315"/>
                  </a:cubicBezTo>
                  <a:cubicBezTo>
                    <a:pt x="3046285" y="72869"/>
                    <a:pt x="3043678" y="65792"/>
                    <a:pt x="3051128" y="55362"/>
                  </a:cubicBezTo>
                  <a:cubicBezTo>
                    <a:pt x="3057460" y="46050"/>
                    <a:pt x="3073104" y="45305"/>
                    <a:pt x="3083533" y="53127"/>
                  </a:cubicBezTo>
                  <a:cubicBezTo>
                    <a:pt x="3092473" y="60205"/>
                    <a:pt x="3096942" y="60205"/>
                    <a:pt x="3096942" y="53872"/>
                  </a:cubicBezTo>
                  <a:cubicBezTo>
                    <a:pt x="3096942" y="46423"/>
                    <a:pt x="3112959" y="32641"/>
                    <a:pt x="3121899" y="32641"/>
                  </a:cubicBezTo>
                  <a:cubicBezTo>
                    <a:pt x="3131955" y="32641"/>
                    <a:pt x="3136425" y="38601"/>
                    <a:pt x="3141640" y="59460"/>
                  </a:cubicBezTo>
                  <a:cubicBezTo>
                    <a:pt x="3145737" y="75849"/>
                    <a:pt x="3146855" y="76966"/>
                    <a:pt x="3156167" y="75104"/>
                  </a:cubicBezTo>
                  <a:cubicBezTo>
                    <a:pt x="3174418" y="71379"/>
                    <a:pt x="3176653" y="78829"/>
                    <a:pt x="3174045" y="138425"/>
                  </a:cubicBezTo>
                  <a:cubicBezTo>
                    <a:pt x="3172183" y="175673"/>
                    <a:pt x="3169203" y="197649"/>
                    <a:pt x="3164361" y="212176"/>
                  </a:cubicBezTo>
                  <a:cubicBezTo>
                    <a:pt x="3160636" y="223350"/>
                    <a:pt x="3155049" y="242719"/>
                    <a:pt x="3152814" y="254638"/>
                  </a:cubicBezTo>
                  <a:cubicBezTo>
                    <a:pt x="3149089" y="271772"/>
                    <a:pt x="3144620" y="280339"/>
                    <a:pt x="3132328" y="293376"/>
                  </a:cubicBezTo>
                  <a:cubicBezTo>
                    <a:pt x="3114449" y="312373"/>
                    <a:pt x="3104392" y="326527"/>
                    <a:pt x="3104392" y="332859"/>
                  </a:cubicBezTo>
                  <a:cubicBezTo>
                    <a:pt x="3104392" y="335094"/>
                    <a:pt x="3123761" y="348503"/>
                    <a:pt x="3147600" y="362285"/>
                  </a:cubicBezTo>
                  <a:cubicBezTo>
                    <a:pt x="3249659" y="421881"/>
                    <a:pt x="3301806" y="470676"/>
                    <a:pt x="3301806" y="506434"/>
                  </a:cubicBezTo>
                  <a:cubicBezTo>
                    <a:pt x="3301806" y="512021"/>
                    <a:pt x="3289514" y="533625"/>
                    <a:pt x="3269772" y="561933"/>
                  </a:cubicBezTo>
                  <a:cubicBezTo>
                    <a:pt x="3251894" y="587262"/>
                    <a:pt x="3231780" y="617432"/>
                    <a:pt x="3224703" y="628607"/>
                  </a:cubicBezTo>
                  <a:cubicBezTo>
                    <a:pt x="3217253" y="639781"/>
                    <a:pt x="3183357" y="689321"/>
                    <a:pt x="3149089" y="738488"/>
                  </a:cubicBezTo>
                  <a:cubicBezTo>
                    <a:pt x="3061929" y="862896"/>
                    <a:pt x="2989669" y="983951"/>
                    <a:pt x="2943854" y="1081168"/>
                  </a:cubicBezTo>
                  <a:cubicBezTo>
                    <a:pt x="2934542" y="1101655"/>
                    <a:pt x="2901391" y="1169073"/>
                    <a:pt x="2870476" y="1230905"/>
                  </a:cubicBezTo>
                  <a:cubicBezTo>
                    <a:pt x="2812369" y="1347490"/>
                    <a:pt x="2793372" y="1392560"/>
                    <a:pt x="2734521" y="1552354"/>
                  </a:cubicBezTo>
                  <a:cubicBezTo>
                    <a:pt x="2696528" y="1655530"/>
                    <a:pt x="2679767" y="1695385"/>
                    <a:pt x="2665985" y="1717734"/>
                  </a:cubicBezTo>
                  <a:cubicBezTo>
                    <a:pt x="2658163" y="1730026"/>
                    <a:pt x="2657418" y="1733378"/>
                    <a:pt x="2661143" y="1742318"/>
                  </a:cubicBezTo>
                  <a:cubicBezTo>
                    <a:pt x="2669337" y="1762431"/>
                    <a:pt x="2665240" y="1768764"/>
                    <a:pt x="2627992" y="1793720"/>
                  </a:cubicBezTo>
                  <a:cubicBezTo>
                    <a:pt x="2601918" y="1811226"/>
                    <a:pt x="2590372" y="1816813"/>
                    <a:pt x="2583667" y="1815696"/>
                  </a:cubicBezTo>
                  <a:cubicBezTo>
                    <a:pt x="2576590" y="1814206"/>
                    <a:pt x="2569140" y="1818303"/>
                    <a:pt x="2553496" y="1830968"/>
                  </a:cubicBezTo>
                  <a:cubicBezTo>
                    <a:pt x="2541949" y="1840279"/>
                    <a:pt x="2515131" y="1859648"/>
                    <a:pt x="2493527" y="1873803"/>
                  </a:cubicBezTo>
                  <a:cubicBezTo>
                    <a:pt x="2433931" y="1912913"/>
                    <a:pt x="2425736" y="1922970"/>
                    <a:pt x="2417169" y="1969530"/>
                  </a:cubicBezTo>
                  <a:cubicBezTo>
                    <a:pt x="2410837" y="2003425"/>
                    <a:pt x="2408230" y="2009012"/>
                    <a:pt x="2395193" y="2015344"/>
                  </a:cubicBezTo>
                  <a:cubicBezTo>
                    <a:pt x="2388116" y="2018697"/>
                    <a:pt x="2372099" y="2023539"/>
                    <a:pt x="2359807" y="2025774"/>
                  </a:cubicBezTo>
                  <a:lnTo>
                    <a:pt x="2337086" y="2030616"/>
                  </a:lnTo>
                  <a:lnTo>
                    <a:pt x="2337086" y="2055200"/>
                  </a:lnTo>
                  <a:lnTo>
                    <a:pt x="2337086" y="2079783"/>
                  </a:lnTo>
                  <a:lnTo>
                    <a:pt x="2350868" y="2085743"/>
                  </a:lnTo>
                  <a:cubicBezTo>
                    <a:pt x="2363160" y="2091330"/>
                    <a:pt x="2365022" y="2091702"/>
                    <a:pt x="2368747" y="2086488"/>
                  </a:cubicBezTo>
                  <a:cubicBezTo>
                    <a:pt x="2375079" y="2077548"/>
                    <a:pt x="2379921" y="2086115"/>
                    <a:pt x="2386998" y="2118893"/>
                  </a:cubicBezTo>
                  <a:cubicBezTo>
                    <a:pt x="2390351" y="2134165"/>
                    <a:pt x="2396310" y="2152789"/>
                    <a:pt x="2400035" y="2159866"/>
                  </a:cubicBezTo>
                  <a:cubicBezTo>
                    <a:pt x="2403387" y="2166943"/>
                    <a:pt x="2410465" y="2182960"/>
                    <a:pt x="2415307" y="2195997"/>
                  </a:cubicBezTo>
                  <a:cubicBezTo>
                    <a:pt x="2420149" y="2209033"/>
                    <a:pt x="2428344" y="2224305"/>
                    <a:pt x="2433931" y="2229892"/>
                  </a:cubicBezTo>
                  <a:cubicBezTo>
                    <a:pt x="2439518" y="2235479"/>
                    <a:pt x="2446595" y="2244791"/>
                    <a:pt x="2449947" y="2251123"/>
                  </a:cubicBezTo>
                  <a:cubicBezTo>
                    <a:pt x="2453300" y="2257455"/>
                    <a:pt x="2458514" y="2264533"/>
                    <a:pt x="2461867" y="2267512"/>
                  </a:cubicBezTo>
                  <a:cubicBezTo>
                    <a:pt x="2473413" y="2277197"/>
                    <a:pt x="2488685" y="2320777"/>
                    <a:pt x="2500232" y="2379256"/>
                  </a:cubicBezTo>
                  <a:cubicBezTo>
                    <a:pt x="2502467" y="2390430"/>
                    <a:pt x="2504329" y="2392293"/>
                    <a:pt x="2512524" y="2391175"/>
                  </a:cubicBezTo>
                  <a:lnTo>
                    <a:pt x="2522208" y="2390058"/>
                  </a:lnTo>
                  <a:lnTo>
                    <a:pt x="2516993" y="2415014"/>
                  </a:lnTo>
                  <a:cubicBezTo>
                    <a:pt x="2512896" y="2434755"/>
                    <a:pt x="2512896" y="2444067"/>
                    <a:pt x="2516248" y="2460829"/>
                  </a:cubicBezTo>
                  <a:cubicBezTo>
                    <a:pt x="2527423" y="2513721"/>
                    <a:pt x="2525933" y="2525640"/>
                    <a:pt x="2497997" y="2600881"/>
                  </a:cubicBezTo>
                  <a:cubicBezTo>
                    <a:pt x="2468571" y="2680964"/>
                    <a:pt x="2467081" y="2682453"/>
                    <a:pt x="2386998" y="2721936"/>
                  </a:cubicBezTo>
                  <a:cubicBezTo>
                    <a:pt x="2327402" y="2751362"/>
                    <a:pt x="2314365" y="2753969"/>
                    <a:pt x="2291271" y="2742422"/>
                  </a:cubicBezTo>
                  <a:cubicBezTo>
                    <a:pt x="2280097" y="2736835"/>
                    <a:pt x="2279725" y="2736835"/>
                    <a:pt x="2285312" y="2742795"/>
                  </a:cubicBezTo>
                  <a:cubicBezTo>
                    <a:pt x="2288664" y="2746147"/>
                    <a:pt x="2297231" y="2750245"/>
                    <a:pt x="2303936" y="2751734"/>
                  </a:cubicBezTo>
                  <a:cubicBezTo>
                    <a:pt x="2316227" y="2754714"/>
                    <a:pt x="2316227" y="2754714"/>
                    <a:pt x="2299093" y="2755087"/>
                  </a:cubicBezTo>
                  <a:cubicBezTo>
                    <a:pt x="2289409" y="2755459"/>
                    <a:pt x="2277117" y="2753597"/>
                    <a:pt x="2271158" y="2751734"/>
                  </a:cubicBezTo>
                  <a:lnTo>
                    <a:pt x="2260728" y="2748010"/>
                  </a:lnTo>
                  <a:lnTo>
                    <a:pt x="2270040" y="2755832"/>
                  </a:lnTo>
                  <a:cubicBezTo>
                    <a:pt x="2277862" y="2762164"/>
                    <a:pt x="2283077" y="2763281"/>
                    <a:pt x="2300583" y="2762164"/>
                  </a:cubicBezTo>
                  <a:cubicBezTo>
                    <a:pt x="2322932" y="2760674"/>
                    <a:pt x="2326284" y="2762164"/>
                    <a:pt x="2316600" y="2770358"/>
                  </a:cubicBezTo>
                  <a:cubicBezTo>
                    <a:pt x="2307660" y="2777808"/>
                    <a:pt x="2284567" y="2781533"/>
                    <a:pt x="2261473" y="2778925"/>
                  </a:cubicBezTo>
                  <a:cubicBezTo>
                    <a:pt x="2243594" y="2777063"/>
                    <a:pt x="2237262" y="2774456"/>
                    <a:pt x="2226460" y="2764399"/>
                  </a:cubicBezTo>
                  <a:lnTo>
                    <a:pt x="2213423" y="2752107"/>
                  </a:lnTo>
                  <a:lnTo>
                    <a:pt x="2201877" y="2759557"/>
                  </a:lnTo>
                  <a:cubicBezTo>
                    <a:pt x="2195172" y="2763281"/>
                    <a:pt x="2185860" y="2766634"/>
                    <a:pt x="2180645" y="2766634"/>
                  </a:cubicBezTo>
                  <a:cubicBezTo>
                    <a:pt x="2175431" y="2766634"/>
                    <a:pt x="2165746" y="2769986"/>
                    <a:pt x="2158669" y="2774456"/>
                  </a:cubicBezTo>
                  <a:cubicBezTo>
                    <a:pt x="2151964" y="2778553"/>
                    <a:pt x="2143770" y="2781160"/>
                    <a:pt x="2140790" y="2779670"/>
                  </a:cubicBezTo>
                  <a:cubicBezTo>
                    <a:pt x="2135948" y="2778180"/>
                    <a:pt x="2135948" y="2776318"/>
                    <a:pt x="2141535" y="2768124"/>
                  </a:cubicBezTo>
                  <a:cubicBezTo>
                    <a:pt x="2144887" y="2762909"/>
                    <a:pt x="2147122" y="2758067"/>
                    <a:pt x="2146377" y="2757322"/>
                  </a:cubicBezTo>
                  <a:cubicBezTo>
                    <a:pt x="2145632" y="2756577"/>
                    <a:pt x="2137810" y="2757322"/>
                    <a:pt x="2128498" y="2759184"/>
                  </a:cubicBezTo>
                  <a:cubicBezTo>
                    <a:pt x="2103542" y="2764026"/>
                    <a:pt x="1993289" y="2761046"/>
                    <a:pt x="1991426" y="2755832"/>
                  </a:cubicBezTo>
                  <a:cubicBezTo>
                    <a:pt x="1990681" y="2753597"/>
                    <a:pt x="1992916" y="2747265"/>
                    <a:pt x="1996268" y="2742050"/>
                  </a:cubicBezTo>
                  <a:cubicBezTo>
                    <a:pt x="1999621" y="2736835"/>
                    <a:pt x="2001856" y="2731993"/>
                    <a:pt x="2001111" y="2731248"/>
                  </a:cubicBezTo>
                  <a:cubicBezTo>
                    <a:pt x="2000366" y="2730876"/>
                    <a:pt x="1994033" y="2727523"/>
                    <a:pt x="1986956" y="2723799"/>
                  </a:cubicBezTo>
                  <a:cubicBezTo>
                    <a:pt x="1979879" y="2720074"/>
                    <a:pt x="1966470" y="2711879"/>
                    <a:pt x="1957158" y="2704802"/>
                  </a:cubicBezTo>
                  <a:cubicBezTo>
                    <a:pt x="1934064" y="2688041"/>
                    <a:pt x="1909108" y="2682081"/>
                    <a:pt x="1889740" y="2688413"/>
                  </a:cubicBezTo>
                  <a:cubicBezTo>
                    <a:pt x="1872605" y="2694373"/>
                    <a:pt x="1868881" y="2691765"/>
                    <a:pt x="1873723" y="2678356"/>
                  </a:cubicBezTo>
                  <a:cubicBezTo>
                    <a:pt x="1877075" y="2668672"/>
                    <a:pt x="1886015" y="2661967"/>
                    <a:pt x="1903149" y="2656752"/>
                  </a:cubicBezTo>
                  <a:cubicBezTo>
                    <a:pt x="1909481" y="2654518"/>
                    <a:pt x="1907618" y="2651538"/>
                    <a:pt x="1887505" y="2633286"/>
                  </a:cubicBezTo>
                  <a:cubicBezTo>
                    <a:pt x="1863294" y="2611310"/>
                    <a:pt x="1854727" y="2596038"/>
                    <a:pt x="1858451" y="2581512"/>
                  </a:cubicBezTo>
                  <a:cubicBezTo>
                    <a:pt x="1861059" y="2570337"/>
                    <a:pt x="1865528" y="2570710"/>
                    <a:pt x="1871861" y="2583374"/>
                  </a:cubicBezTo>
                  <a:cubicBezTo>
                    <a:pt x="1877075" y="2593431"/>
                    <a:pt x="1877075" y="2593431"/>
                    <a:pt x="1878193" y="2574807"/>
                  </a:cubicBezTo>
                  <a:cubicBezTo>
                    <a:pt x="1879310" y="2549479"/>
                    <a:pt x="1882290" y="2538677"/>
                    <a:pt x="1886387" y="2541284"/>
                  </a:cubicBezTo>
                  <a:cubicBezTo>
                    <a:pt x="1888622" y="2542402"/>
                    <a:pt x="1890112" y="2547989"/>
                    <a:pt x="1890484" y="2553576"/>
                  </a:cubicBezTo>
                  <a:cubicBezTo>
                    <a:pt x="1890484" y="2559163"/>
                    <a:pt x="1892347" y="2566985"/>
                    <a:pt x="1894209" y="2571082"/>
                  </a:cubicBezTo>
                  <a:cubicBezTo>
                    <a:pt x="1896817" y="2577042"/>
                    <a:pt x="1897189" y="2575925"/>
                    <a:pt x="1895699" y="2566240"/>
                  </a:cubicBezTo>
                  <a:cubicBezTo>
                    <a:pt x="1893837" y="2552831"/>
                    <a:pt x="1900169" y="2534579"/>
                    <a:pt x="1912833" y="2516701"/>
                  </a:cubicBezTo>
                  <a:cubicBezTo>
                    <a:pt x="1921773" y="2504036"/>
                    <a:pt x="1926615" y="2504781"/>
                    <a:pt x="1919538" y="2517818"/>
                  </a:cubicBezTo>
                  <a:lnTo>
                    <a:pt x="1915068" y="2526385"/>
                  </a:lnTo>
                  <a:lnTo>
                    <a:pt x="1924008" y="2518563"/>
                  </a:lnTo>
                  <a:cubicBezTo>
                    <a:pt x="1928850" y="2514093"/>
                    <a:pt x="1935182" y="2509623"/>
                    <a:pt x="1937789" y="2508134"/>
                  </a:cubicBezTo>
                  <a:cubicBezTo>
                    <a:pt x="1943749" y="2504409"/>
                    <a:pt x="1943749" y="2515211"/>
                    <a:pt x="1937417" y="2521543"/>
                  </a:cubicBezTo>
                  <a:cubicBezTo>
                    <a:pt x="1929595" y="2528992"/>
                    <a:pt x="1923635" y="2541657"/>
                    <a:pt x="1923635" y="2549479"/>
                  </a:cubicBezTo>
                  <a:cubicBezTo>
                    <a:pt x="1924008" y="2553203"/>
                    <a:pt x="1928477" y="2547989"/>
                    <a:pt x="1933692" y="2537559"/>
                  </a:cubicBezTo>
                  <a:cubicBezTo>
                    <a:pt x="1938907" y="2527502"/>
                    <a:pt x="1944494" y="2518563"/>
                    <a:pt x="1945611" y="2517818"/>
                  </a:cubicBezTo>
                  <a:cubicBezTo>
                    <a:pt x="1948591" y="2516701"/>
                    <a:pt x="1944866" y="2474983"/>
                    <a:pt x="1940769" y="2462319"/>
                  </a:cubicBezTo>
                  <a:cubicBezTo>
                    <a:pt x="1938534" y="2455614"/>
                    <a:pt x="1935182" y="2453752"/>
                    <a:pt x="1925125" y="2453752"/>
                  </a:cubicBezTo>
                  <a:cubicBezTo>
                    <a:pt x="1899796" y="2453752"/>
                    <a:pt x="1883035" y="2437735"/>
                    <a:pt x="1873350" y="2405329"/>
                  </a:cubicBezTo>
                  <a:cubicBezTo>
                    <a:pt x="1871861" y="2400115"/>
                    <a:pt x="1867018" y="2393038"/>
                    <a:pt x="1862549" y="2389685"/>
                  </a:cubicBezTo>
                  <a:lnTo>
                    <a:pt x="1854727" y="2382981"/>
                  </a:lnTo>
                  <a:lnTo>
                    <a:pt x="1862549" y="2376649"/>
                  </a:lnTo>
                  <a:cubicBezTo>
                    <a:pt x="1867018" y="2372924"/>
                    <a:pt x="1871488" y="2363984"/>
                    <a:pt x="1872978" y="2356535"/>
                  </a:cubicBezTo>
                  <a:cubicBezTo>
                    <a:pt x="1878193" y="2326736"/>
                    <a:pt x="1908363" y="2297311"/>
                    <a:pt x="1928850" y="2302525"/>
                  </a:cubicBezTo>
                  <a:cubicBezTo>
                    <a:pt x="1936299" y="2304388"/>
                    <a:pt x="1938162" y="2302525"/>
                    <a:pt x="1941887" y="2289489"/>
                  </a:cubicBezTo>
                  <a:cubicBezTo>
                    <a:pt x="1944494" y="2281294"/>
                    <a:pt x="1948964" y="2256711"/>
                    <a:pt x="1951571" y="2234734"/>
                  </a:cubicBezTo>
                  <a:cubicBezTo>
                    <a:pt x="1954551" y="2212758"/>
                    <a:pt x="1958648" y="2188919"/>
                    <a:pt x="1960883" y="2181842"/>
                  </a:cubicBezTo>
                  <a:cubicBezTo>
                    <a:pt x="1962745" y="2174765"/>
                    <a:pt x="1964608" y="2162101"/>
                    <a:pt x="1964980" y="2153906"/>
                  </a:cubicBezTo>
                  <a:cubicBezTo>
                    <a:pt x="1965353" y="2111444"/>
                    <a:pt x="1980624" y="2099897"/>
                    <a:pt x="2036496" y="2099897"/>
                  </a:cubicBezTo>
                  <a:lnTo>
                    <a:pt x="2072999" y="2099897"/>
                  </a:lnTo>
                  <a:lnTo>
                    <a:pt x="2070392" y="2086115"/>
                  </a:lnTo>
                  <a:cubicBezTo>
                    <a:pt x="2067039" y="2066746"/>
                    <a:pt x="2067039" y="2066746"/>
                    <a:pt x="2049905" y="2071589"/>
                  </a:cubicBezTo>
                  <a:cubicBezTo>
                    <a:pt x="2035379" y="2075313"/>
                    <a:pt x="2034261" y="2074941"/>
                    <a:pt x="2026439" y="2065629"/>
                  </a:cubicBezTo>
                  <a:cubicBezTo>
                    <a:pt x="2022342" y="2060414"/>
                    <a:pt x="2013030" y="2046260"/>
                    <a:pt x="2006325" y="2033968"/>
                  </a:cubicBezTo>
                  <a:cubicBezTo>
                    <a:pt x="1986211" y="1998583"/>
                    <a:pt x="1984722" y="1997093"/>
                    <a:pt x="1976527" y="2004170"/>
                  </a:cubicBezTo>
                  <a:cubicBezTo>
                    <a:pt x="1967215" y="2012737"/>
                    <a:pt x="1963118" y="2011992"/>
                    <a:pt x="1951198" y="2001190"/>
                  </a:cubicBezTo>
                  <a:cubicBezTo>
                    <a:pt x="1943376" y="1993741"/>
                    <a:pt x="1937417" y="1991878"/>
                    <a:pt x="1922145" y="1991878"/>
                  </a:cubicBezTo>
                  <a:cubicBezTo>
                    <a:pt x="1911716" y="1991878"/>
                    <a:pt x="1896817" y="1990761"/>
                    <a:pt x="1889367" y="1989643"/>
                  </a:cubicBezTo>
                  <a:cubicBezTo>
                    <a:pt x="1876330" y="1987408"/>
                    <a:pt x="1875213" y="1987781"/>
                    <a:pt x="1875213" y="1995975"/>
                  </a:cubicBezTo>
                  <a:cubicBezTo>
                    <a:pt x="1875213" y="2010130"/>
                    <a:pt x="1865901" y="2020187"/>
                    <a:pt x="1840572" y="2034341"/>
                  </a:cubicBezTo>
                  <a:cubicBezTo>
                    <a:pt x="1805932" y="2053710"/>
                    <a:pt x="1798482" y="2055945"/>
                    <a:pt x="1791405" y="2049240"/>
                  </a:cubicBezTo>
                  <a:cubicBezTo>
                    <a:pt x="1786563" y="2044025"/>
                    <a:pt x="1784701" y="2044398"/>
                    <a:pt x="1776134" y="2051102"/>
                  </a:cubicBezTo>
                  <a:cubicBezTo>
                    <a:pt x="1770919" y="2055200"/>
                    <a:pt x="1757882" y="2061159"/>
                    <a:pt x="1747453" y="2064884"/>
                  </a:cubicBezTo>
                  <a:cubicBezTo>
                    <a:pt x="1732554" y="2069354"/>
                    <a:pt x="1721379" y="2077548"/>
                    <a:pt x="1698286" y="2099897"/>
                  </a:cubicBezTo>
                  <a:cubicBezTo>
                    <a:pt x="1662528" y="2134910"/>
                    <a:pt x="1655823" y="2138635"/>
                    <a:pt x="1636082" y="2135283"/>
                  </a:cubicBezTo>
                  <a:cubicBezTo>
                    <a:pt x="1621927" y="2132675"/>
                    <a:pt x="1620065" y="2133793"/>
                    <a:pt x="1604421" y="2148692"/>
                  </a:cubicBezTo>
                  <a:cubicBezTo>
                    <a:pt x="1593992" y="2159121"/>
                    <a:pt x="1580582" y="2179607"/>
                    <a:pt x="1567546" y="2204564"/>
                  </a:cubicBezTo>
                  <a:cubicBezTo>
                    <a:pt x="1544452" y="2250006"/>
                    <a:pt x="1536257" y="2259318"/>
                    <a:pt x="1506087" y="2275334"/>
                  </a:cubicBezTo>
                  <a:cubicBezTo>
                    <a:pt x="1473681" y="2292468"/>
                    <a:pt x="1455802" y="2309975"/>
                    <a:pt x="1433081" y="2345360"/>
                  </a:cubicBezTo>
                  <a:cubicBezTo>
                    <a:pt x="1408125" y="2384098"/>
                    <a:pt x="1398813" y="2394528"/>
                    <a:pt x="1355605" y="2429541"/>
                  </a:cubicBezTo>
                  <a:cubicBezTo>
                    <a:pt x="1297126" y="2477590"/>
                    <a:pt x="1234922" y="2541657"/>
                    <a:pt x="1191715" y="2599018"/>
                  </a:cubicBezTo>
                  <a:cubicBezTo>
                    <a:pt x="1142175" y="2664947"/>
                    <a:pt x="1125414" y="2683198"/>
                    <a:pt x="1107162" y="2692510"/>
                  </a:cubicBezTo>
                  <a:cubicBezTo>
                    <a:pt x="1089283" y="2701822"/>
                    <a:pt x="1086676" y="2701450"/>
                    <a:pt x="1064700" y="2689903"/>
                  </a:cubicBezTo>
                  <a:lnTo>
                    <a:pt x="1046448" y="2680219"/>
                  </a:lnTo>
                  <a:lnTo>
                    <a:pt x="1036019" y="2692883"/>
                  </a:lnTo>
                  <a:cubicBezTo>
                    <a:pt x="1030059" y="2699587"/>
                    <a:pt x="1002496" y="2733855"/>
                    <a:pt x="974560" y="2768496"/>
                  </a:cubicBezTo>
                  <a:cubicBezTo>
                    <a:pt x="946624" y="2803509"/>
                    <a:pt x="918688" y="2837032"/>
                    <a:pt x="912728" y="2842992"/>
                  </a:cubicBezTo>
                  <a:cubicBezTo>
                    <a:pt x="906769" y="2849324"/>
                    <a:pt x="897084" y="2861988"/>
                    <a:pt x="891125" y="2871673"/>
                  </a:cubicBezTo>
                  <a:cubicBezTo>
                    <a:pt x="875108" y="2897374"/>
                    <a:pt x="847917" y="2919722"/>
                    <a:pt x="800612" y="2945423"/>
                  </a:cubicBezTo>
                  <a:cubicBezTo>
                    <a:pt x="766344" y="2963675"/>
                    <a:pt x="755915" y="2967772"/>
                    <a:pt x="741388" y="2967772"/>
                  </a:cubicBezTo>
                  <a:cubicBezTo>
                    <a:pt x="715687" y="2967772"/>
                    <a:pt x="671735" y="2975222"/>
                    <a:pt x="659070" y="2981926"/>
                  </a:cubicBezTo>
                  <a:cubicBezTo>
                    <a:pt x="653111" y="2984906"/>
                    <a:pt x="641191" y="2993101"/>
                    <a:pt x="633369" y="2999805"/>
                  </a:cubicBezTo>
                  <a:cubicBezTo>
                    <a:pt x="616608" y="3014332"/>
                    <a:pt x="608786" y="3015449"/>
                    <a:pt x="599846" y="3005392"/>
                  </a:cubicBezTo>
                  <a:cubicBezTo>
                    <a:pt x="593887" y="2998688"/>
                    <a:pt x="593142" y="2998688"/>
                    <a:pt x="581222" y="3005020"/>
                  </a:cubicBezTo>
                  <a:cubicBezTo>
                    <a:pt x="574145" y="3008372"/>
                    <a:pt x="562226" y="3017684"/>
                    <a:pt x="554032" y="3025879"/>
                  </a:cubicBezTo>
                  <a:cubicBezTo>
                    <a:pt x="534663" y="3045248"/>
                    <a:pt x="494807" y="3080261"/>
                    <a:pt x="453835" y="3113411"/>
                  </a:cubicBezTo>
                  <a:cubicBezTo>
                    <a:pt x="414352" y="3145817"/>
                    <a:pt x="312665" y="3234839"/>
                    <a:pt x="273555" y="3271342"/>
                  </a:cubicBezTo>
                  <a:cubicBezTo>
                    <a:pt x="258284" y="3285869"/>
                    <a:pt x="234072" y="3306727"/>
                    <a:pt x="219546" y="3317902"/>
                  </a:cubicBezTo>
                  <a:cubicBezTo>
                    <a:pt x="190120" y="3340623"/>
                    <a:pt x="57518" y="3451994"/>
                    <a:pt x="30699" y="3476950"/>
                  </a:cubicBezTo>
                  <a:cubicBezTo>
                    <a:pt x="13565" y="3492594"/>
                    <a:pt x="901" y="3497064"/>
                    <a:pt x="-4314" y="3488869"/>
                  </a:cubicBezTo>
                  <a:close/>
                  <a:moveTo>
                    <a:pt x="1928477" y="2442950"/>
                  </a:moveTo>
                  <a:cubicBezTo>
                    <a:pt x="1938907" y="2438853"/>
                    <a:pt x="1953433" y="2417621"/>
                    <a:pt x="1953433" y="2406074"/>
                  </a:cubicBezTo>
                  <a:cubicBezTo>
                    <a:pt x="1953433" y="2399370"/>
                    <a:pt x="1952316" y="2398997"/>
                    <a:pt x="1942259" y="2402722"/>
                  </a:cubicBezTo>
                  <a:cubicBezTo>
                    <a:pt x="1933319" y="2406074"/>
                    <a:pt x="1929222" y="2405702"/>
                    <a:pt x="1921028" y="2400860"/>
                  </a:cubicBezTo>
                  <a:cubicBezTo>
                    <a:pt x="1915068" y="2397507"/>
                    <a:pt x="1904266" y="2393783"/>
                    <a:pt x="1896817" y="2392293"/>
                  </a:cubicBezTo>
                  <a:cubicBezTo>
                    <a:pt x="1883035" y="2389685"/>
                    <a:pt x="1882662" y="2389685"/>
                    <a:pt x="1882662" y="2401232"/>
                  </a:cubicBezTo>
                  <a:cubicBezTo>
                    <a:pt x="1882662" y="2417249"/>
                    <a:pt x="1891602" y="2433638"/>
                    <a:pt x="1904266" y="2440342"/>
                  </a:cubicBezTo>
                  <a:cubicBezTo>
                    <a:pt x="1916558" y="2447047"/>
                    <a:pt x="1916930" y="2447047"/>
                    <a:pt x="1928477" y="2442950"/>
                  </a:cubicBezTo>
                  <a:close/>
                  <a:moveTo>
                    <a:pt x="1942631" y="2382236"/>
                  </a:moveTo>
                  <a:lnTo>
                    <a:pt x="1957903" y="2374414"/>
                  </a:lnTo>
                  <a:lnTo>
                    <a:pt x="1956413" y="2352065"/>
                  </a:lnTo>
                  <a:cubicBezTo>
                    <a:pt x="1954923" y="2331951"/>
                    <a:pt x="1953433" y="2328226"/>
                    <a:pt x="1941887" y="2318914"/>
                  </a:cubicBezTo>
                  <a:cubicBezTo>
                    <a:pt x="1925870" y="2305133"/>
                    <a:pt x="1911343" y="2306995"/>
                    <a:pt x="1896817" y="2324502"/>
                  </a:cubicBezTo>
                  <a:cubicBezTo>
                    <a:pt x="1886387" y="2337166"/>
                    <a:pt x="1877448" y="2362494"/>
                    <a:pt x="1879683" y="2374041"/>
                  </a:cubicBezTo>
                  <a:cubicBezTo>
                    <a:pt x="1881173" y="2381491"/>
                    <a:pt x="1900169" y="2389685"/>
                    <a:pt x="1916930" y="2390058"/>
                  </a:cubicBezTo>
                  <a:cubicBezTo>
                    <a:pt x="1922518" y="2390430"/>
                    <a:pt x="1934064" y="2386706"/>
                    <a:pt x="1942631" y="2382236"/>
                  </a:cubicBezTo>
                  <a:close/>
                  <a:moveTo>
                    <a:pt x="2598939" y="848369"/>
                  </a:moveTo>
                  <a:cubicBezTo>
                    <a:pt x="2600801" y="779833"/>
                    <a:pt x="2596704" y="793987"/>
                    <a:pt x="2592607" y="868855"/>
                  </a:cubicBezTo>
                  <a:cubicBezTo>
                    <a:pt x="2590744" y="899399"/>
                    <a:pt x="2591117" y="915788"/>
                    <a:pt x="2593351" y="913553"/>
                  </a:cubicBezTo>
                  <a:cubicBezTo>
                    <a:pt x="2595214" y="911690"/>
                    <a:pt x="2597821" y="882265"/>
                    <a:pt x="2598939" y="84836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</p:grp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0481550-5D09-ABED-9841-EDBF07B7DF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2553" y="405983"/>
            <a:ext cx="10644857" cy="775597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VI" sz="4800" spc="-150" dirty="0">
                <a:solidFill>
                  <a:schemeClr val="accent3"/>
                </a:solidFill>
                <a:latin typeface="Viaoda Libre" panose="00000500000000000000" pitchFamily="2" charset="0"/>
                <a:cs typeface="Arial" pitchFamily="34" charset="0"/>
              </a:defRPr>
            </a:lvl1pPr>
          </a:lstStyle>
          <a:p>
            <a:pPr marL="0" lvl="0"/>
            <a:r>
              <a:rPr lang="en-US" dirty="0"/>
              <a:t>Click here to edit Slide Headline</a:t>
            </a:r>
            <a:endParaRPr lang="en-VI" dirty="0"/>
          </a:p>
        </p:txBody>
      </p:sp>
    </p:spTree>
    <p:extLst>
      <p:ext uri="{BB962C8B-B14F-4D97-AF65-F5344CB8AC3E}">
        <p14:creationId xmlns:p14="http://schemas.microsoft.com/office/powerpoint/2010/main" val="4082518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fld id="{55ED228B-CD6F-4D93-A075-1E2773C93620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fld id="{E0142D3E-FA9B-4295-ADA1-4DDAF2079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4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7" r:id="rId3"/>
    <p:sldLayoutId id="2147483684" r:id="rId4"/>
    <p:sldLayoutId id="214748368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e.kahoot.it/my-library/kahoots/3cb264e3-9be3-4780-9ed3-d03c3a947cab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lokTextu 14">
            <a:extLst>
              <a:ext uri="{FF2B5EF4-FFF2-40B4-BE49-F238E27FC236}">
                <a16:creationId xmlns:a16="http://schemas.microsoft.com/office/drawing/2014/main" id="{FC4A60DA-56D9-FC23-085F-32E5940EDB3E}"/>
              </a:ext>
            </a:extLst>
          </p:cNvPr>
          <p:cNvSpPr txBox="1"/>
          <p:nvPr/>
        </p:nvSpPr>
        <p:spPr>
          <a:xfrm>
            <a:off x="596348" y="763324"/>
            <a:ext cx="571451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>
                <a:solidFill>
                  <a:schemeClr val="accent1">
                    <a:lumMod val="20000"/>
                    <a:lumOff val="80000"/>
                  </a:schemeClr>
                </a:solidFill>
                <a:latin typeface="Viaoda Libre" panose="020B0604020202020204" charset="-18"/>
                <a:cs typeface="Times New Roman" panose="02020603050405020304" pitchFamily="18" charset="0"/>
              </a:rPr>
              <a:t>Virtuálna literárna exkurzia vo výučbe anglického jazyka</a:t>
            </a:r>
          </a:p>
          <a:p>
            <a:endParaRPr lang="sk-SK" sz="4000" dirty="0">
              <a:solidFill>
                <a:schemeClr val="accent1">
                  <a:lumMod val="20000"/>
                  <a:lumOff val="80000"/>
                </a:schemeClr>
              </a:solidFill>
              <a:latin typeface="Viaoda Libre" panose="020B0604020202020204" charset="-18"/>
              <a:cs typeface="Times New Roman" panose="02020603050405020304" pitchFamily="18" charset="0"/>
            </a:endParaRPr>
          </a:p>
          <a:p>
            <a:r>
              <a:rPr lang="en-US" sz="3200" spc="-300" dirty="0">
                <a:solidFill>
                  <a:schemeClr val="accent1">
                    <a:lumMod val="20000"/>
                    <a:lumOff val="80000"/>
                  </a:schemeClr>
                </a:solidFill>
                <a:latin typeface="Viaoda Libre" panose="020B0604020202020204" charset="-18"/>
                <a:cs typeface="Arial" pitchFamily="34" charset="0"/>
              </a:rPr>
              <a:t>Harry Potter</a:t>
            </a:r>
            <a:r>
              <a:rPr lang="sk-SK" sz="3200" spc="-300" dirty="0">
                <a:solidFill>
                  <a:schemeClr val="accent1">
                    <a:lumMod val="20000"/>
                    <a:lumOff val="80000"/>
                  </a:schemeClr>
                </a:solidFill>
                <a:latin typeface="Viaoda Libre" panose="020B0604020202020204" charset="-18"/>
                <a:cs typeface="Arial" pitchFamily="34" charset="0"/>
              </a:rPr>
              <a:t> </a:t>
            </a:r>
            <a:r>
              <a:rPr lang="sk-SK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Viaoda Libre" panose="020B0604020202020204" charset="-18"/>
                <a:cs typeface="Arial" pitchFamily="34" charset="0"/>
              </a:rPr>
              <a:t>a Kameň mudrcov</a:t>
            </a:r>
          </a:p>
          <a:p>
            <a:endParaRPr lang="sk-SK" sz="4000" dirty="0">
              <a:solidFill>
                <a:schemeClr val="accent1">
                  <a:lumMod val="20000"/>
                  <a:lumOff val="80000"/>
                </a:schemeClr>
              </a:solidFill>
              <a:latin typeface="Viaoda Libre" panose="020B0604020202020204" charset="-18"/>
              <a:cs typeface="Times New Roman" panose="02020603050405020304" pitchFamily="18" charset="0"/>
            </a:endParaRPr>
          </a:p>
          <a:p>
            <a:r>
              <a:rPr lang="sk-SK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Viaoda Libre" panose="020B0604020202020204" charset="-18"/>
                <a:cs typeface="Times New Roman" panose="02020603050405020304" pitchFamily="18" charset="0"/>
              </a:rPr>
              <a:t>Metodický workshop</a:t>
            </a:r>
          </a:p>
          <a:p>
            <a:endParaRPr lang="sk-SK" sz="4000" dirty="0">
              <a:solidFill>
                <a:schemeClr val="accent1">
                  <a:lumMod val="20000"/>
                  <a:lumOff val="80000"/>
                </a:schemeClr>
              </a:solidFill>
              <a:latin typeface="Viaoda Libre" panose="020B0604020202020204" charset="-18"/>
              <a:cs typeface="Times New Roman" panose="02020603050405020304" pitchFamily="18" charset="0"/>
            </a:endParaRP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EDC60CAD-4342-8224-33B2-E830B69A4E36}"/>
              </a:ext>
            </a:extLst>
          </p:cNvPr>
          <p:cNvSpPr txBox="1"/>
          <p:nvPr/>
        </p:nvSpPr>
        <p:spPr>
          <a:xfrm>
            <a:off x="596348" y="6148873"/>
            <a:ext cx="423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chemeClr val="bg1"/>
                </a:solidFill>
                <a:latin typeface="Viaoda Libre" panose="020B0604020202020204" charset="-18"/>
                <a:cs typeface="Arial" pitchFamily="34" charset="0"/>
              </a:rPr>
              <a:t>Mgr. Lukáš Hedmeg</a:t>
            </a:r>
          </a:p>
        </p:txBody>
      </p:sp>
    </p:spTree>
    <p:extLst>
      <p:ext uri="{BB962C8B-B14F-4D97-AF65-F5344CB8AC3E}">
        <p14:creationId xmlns:p14="http://schemas.microsoft.com/office/powerpoint/2010/main" val="19666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A4B3C-7276-8607-426B-FE320FEED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ok 22" descr="Obrázok, na ktorom je grafika, logo, písmo, symbol&#10;&#10;Obsah vygenerovaný umelou inteligenciou môže byť nesprávny.">
            <a:extLst>
              <a:ext uri="{FF2B5EF4-FFF2-40B4-BE49-F238E27FC236}">
                <a16:creationId xmlns:a16="http://schemas.microsoft.com/office/drawing/2014/main" id="{A6A10929-0B19-D872-14A0-67ADE204A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53" y="3570155"/>
            <a:ext cx="5210175" cy="290512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5B4310-C246-2166-B7CE-00A3B8D59E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Čo je virtuálna literárna exkurzia?</a:t>
            </a:r>
            <a:endParaRPr lang="en-VI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19D372-B640-6CC1-0EEF-9A902D9F9CC1}"/>
              </a:ext>
            </a:extLst>
          </p:cNvPr>
          <p:cNvGrpSpPr/>
          <p:nvPr/>
        </p:nvGrpSpPr>
        <p:grpSpPr>
          <a:xfrm>
            <a:off x="535635" y="2411931"/>
            <a:ext cx="4747410" cy="4063349"/>
            <a:chOff x="662561" y="2439641"/>
            <a:chExt cx="4747410" cy="406334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7F071DA-398D-527E-B538-713B008800CA}"/>
                </a:ext>
              </a:extLst>
            </p:cNvPr>
            <p:cNvSpPr txBox="1"/>
            <p:nvPr/>
          </p:nvSpPr>
          <p:spPr>
            <a:xfrm>
              <a:off x="1349795" y="2439641"/>
              <a:ext cx="4060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>
                  <a:latin typeface="Viaoda Libre" panose="020B0604020202020204" charset="-18"/>
                </a:rPr>
                <a:t>Prepája literatúru s digitálnymi nástrojmi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iaoda Libre" panose="020B0604020202020204" charset="-18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4FA46C-D064-C449-C4DE-1A4B9F614F17}"/>
                </a:ext>
              </a:extLst>
            </p:cNvPr>
            <p:cNvSpPr txBox="1"/>
            <p:nvPr/>
          </p:nvSpPr>
          <p:spPr>
            <a:xfrm>
              <a:off x="662561" y="2459813"/>
              <a:ext cx="891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accent2"/>
                  </a:solidFill>
                  <a:latin typeface="Viaoda Libre" panose="00000500000000000000" pitchFamily="2" charset="0"/>
                  <a:cs typeface="Arial" pitchFamily="34" charset="0"/>
                </a:rPr>
                <a:t>01.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1F580C-B2B7-37FD-5539-029D9993423A}"/>
                </a:ext>
              </a:extLst>
            </p:cNvPr>
            <p:cNvSpPr txBox="1"/>
            <p:nvPr/>
          </p:nvSpPr>
          <p:spPr>
            <a:xfrm>
              <a:off x="1349795" y="4055817"/>
              <a:ext cx="4060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>
                  <a:latin typeface="Viaoda Libre" panose="020B0604020202020204" charset="-18"/>
                </a:rPr>
                <a:t>Robí texty prístupnejšími pre slabších žiakov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iaoda Libre" panose="020B0604020202020204" charset="-1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C263B53-6868-71C9-70B0-B32279225BBA}"/>
                </a:ext>
              </a:extLst>
            </p:cNvPr>
            <p:cNvSpPr txBox="1"/>
            <p:nvPr/>
          </p:nvSpPr>
          <p:spPr>
            <a:xfrm>
              <a:off x="662561" y="4075989"/>
              <a:ext cx="891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accent2"/>
                  </a:solidFill>
                  <a:latin typeface="Viaoda Libre" panose="00000500000000000000" pitchFamily="2" charset="0"/>
                  <a:cs typeface="Arial" pitchFamily="34" charset="0"/>
                </a:rPr>
                <a:t>02.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82A28E-16B7-2205-6D67-B3C4F56FE2FF}"/>
                </a:ext>
              </a:extLst>
            </p:cNvPr>
            <p:cNvSpPr txBox="1"/>
            <p:nvPr/>
          </p:nvSpPr>
          <p:spPr>
            <a:xfrm>
              <a:off x="1349795" y="5671993"/>
              <a:ext cx="4060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>
                  <a:latin typeface="Viaoda Libre" panose="020B0604020202020204" charset="-18"/>
                </a:rPr>
                <a:t>Spája čítanie, vizuálnu podporu a tvorivé úlohy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iaoda Libre" panose="020B0604020202020204" charset="-1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DE33E7-93A8-C12D-A39B-EB4EC6F3DBA9}"/>
                </a:ext>
              </a:extLst>
            </p:cNvPr>
            <p:cNvSpPr txBox="1"/>
            <p:nvPr/>
          </p:nvSpPr>
          <p:spPr>
            <a:xfrm>
              <a:off x="662561" y="5692165"/>
              <a:ext cx="891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accent2"/>
                  </a:solidFill>
                  <a:latin typeface="Viaoda Libre" panose="00000500000000000000" pitchFamily="2" charset="0"/>
                  <a:cs typeface="Arial" pitchFamily="34" charset="0"/>
                </a:rPr>
                <a:t>03.</a:t>
              </a:r>
            </a:p>
          </p:txBody>
        </p:sp>
      </p:grpSp>
      <p:pic>
        <p:nvPicPr>
          <p:cNvPr id="8" name="Obrázok 7" descr="Obrázok, na ktorom je logo, písmo, grafika, dizajn&#10;&#10;Obsah vygenerovaný umelou inteligenciou môže byť nesprávny.">
            <a:extLst>
              <a:ext uri="{FF2B5EF4-FFF2-40B4-BE49-F238E27FC236}">
                <a16:creationId xmlns:a16="http://schemas.microsoft.com/office/drawing/2014/main" id="{A8F215BD-9597-A7AE-5567-306D992BC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486" y="1518375"/>
            <a:ext cx="2172937" cy="2172937"/>
          </a:xfrm>
          <a:prstGeom prst="rect">
            <a:avLst/>
          </a:prstGeom>
        </p:spPr>
      </p:pic>
      <p:pic>
        <p:nvPicPr>
          <p:cNvPr id="37" name="Obrázok 36" descr="Obrázok, na ktorom je text, animák, plagát, fikcia&#10;&#10;Obsah vygenerovaný umelou inteligenciou môže byť nesprávny.">
            <a:extLst>
              <a:ext uri="{FF2B5EF4-FFF2-40B4-BE49-F238E27FC236}">
                <a16:creationId xmlns:a16="http://schemas.microsoft.com/office/drawing/2014/main" id="{DE6332BB-B410-2A4D-F042-06A430857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891" y="1691455"/>
            <a:ext cx="2630180" cy="37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53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3091B4-A4F7-9CE0-BE65-7F1EC53530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Ako zvýšiť úspešnosť aktivít</a:t>
            </a:r>
            <a:r>
              <a:rPr lang="en-US" dirty="0"/>
              <a:t>? </a:t>
            </a:r>
            <a:endParaRPr lang="en-VI" dirty="0"/>
          </a:p>
        </p:txBody>
      </p: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F1E474B0-7550-241B-1EC4-2966C4DAAE06}"/>
              </a:ext>
            </a:extLst>
          </p:cNvPr>
          <p:cNvGrpSpPr/>
          <p:nvPr/>
        </p:nvGrpSpPr>
        <p:grpSpPr>
          <a:xfrm>
            <a:off x="715047" y="2057601"/>
            <a:ext cx="10761907" cy="4210229"/>
            <a:chOff x="527733" y="2087581"/>
            <a:chExt cx="10761907" cy="4210229"/>
          </a:xfrm>
        </p:grpSpPr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19EB19BF-FF2C-5EA9-E323-23D3E404348D}"/>
                </a:ext>
              </a:extLst>
            </p:cNvPr>
            <p:cNvSpPr/>
            <p:nvPr/>
          </p:nvSpPr>
          <p:spPr>
            <a:xfrm flipV="1">
              <a:off x="6564888" y="2114170"/>
              <a:ext cx="1321966" cy="1691761"/>
            </a:xfrm>
            <a:custGeom>
              <a:avLst/>
              <a:gdLst>
                <a:gd name="connsiteX0" fmla="*/ 668768 w 1321966"/>
                <a:gd name="connsiteY0" fmla="*/ 108939 h 1691761"/>
                <a:gd name="connsiteX1" fmla="*/ 657946 w 1321966"/>
                <a:gd name="connsiteY1" fmla="*/ 103166 h 1691761"/>
                <a:gd name="connsiteX2" fmla="*/ 667325 w 1321966"/>
                <a:gd name="connsiteY2" fmla="*/ 97395 h 1691761"/>
                <a:gd name="connsiteX3" fmla="*/ 679589 w 1321966"/>
                <a:gd name="connsiteY3" fmla="*/ 85131 h 1691761"/>
                <a:gd name="connsiteX4" fmla="*/ 683197 w 1321966"/>
                <a:gd name="connsiteY4" fmla="*/ 89459 h 1691761"/>
                <a:gd name="connsiteX5" fmla="*/ 668768 w 1321966"/>
                <a:gd name="connsiteY5" fmla="*/ 108939 h 1691761"/>
                <a:gd name="connsiteX6" fmla="*/ 586344 w 1321966"/>
                <a:gd name="connsiteY6" fmla="*/ 175580 h 1691761"/>
                <a:gd name="connsiteX7" fmla="*/ 576425 w 1321966"/>
                <a:gd name="connsiteY7" fmla="*/ 161603 h 1691761"/>
                <a:gd name="connsiteX8" fmla="*/ 575703 w 1321966"/>
                <a:gd name="connsiteY8" fmla="*/ 150782 h 1691761"/>
                <a:gd name="connsiteX9" fmla="*/ 586524 w 1321966"/>
                <a:gd name="connsiteY9" fmla="*/ 146452 h 1691761"/>
                <a:gd name="connsiteX10" fmla="*/ 588689 w 1321966"/>
                <a:gd name="connsiteY10" fmla="*/ 156553 h 1691761"/>
                <a:gd name="connsiteX11" fmla="*/ 586344 w 1321966"/>
                <a:gd name="connsiteY11" fmla="*/ 175580 h 1691761"/>
                <a:gd name="connsiteX12" fmla="*/ 774638 w 1321966"/>
                <a:gd name="connsiteY12" fmla="*/ 178556 h 1691761"/>
                <a:gd name="connsiteX13" fmla="*/ 765440 w 1321966"/>
                <a:gd name="connsiteY13" fmla="*/ 171703 h 1691761"/>
                <a:gd name="connsiteX14" fmla="*/ 763997 w 1321966"/>
                <a:gd name="connsiteY14" fmla="*/ 152945 h 1691761"/>
                <a:gd name="connsiteX15" fmla="*/ 771933 w 1321966"/>
                <a:gd name="connsiteY15" fmla="*/ 155832 h 1691761"/>
                <a:gd name="connsiteX16" fmla="*/ 779147 w 1321966"/>
                <a:gd name="connsiteY16" fmla="*/ 155110 h 1691761"/>
                <a:gd name="connsiteX17" fmla="*/ 785640 w 1321966"/>
                <a:gd name="connsiteY17" fmla="*/ 151504 h 1691761"/>
                <a:gd name="connsiteX18" fmla="*/ 780590 w 1321966"/>
                <a:gd name="connsiteY18" fmla="*/ 170260 h 1691761"/>
                <a:gd name="connsiteX19" fmla="*/ 774638 w 1321966"/>
                <a:gd name="connsiteY19" fmla="*/ 178556 h 1691761"/>
                <a:gd name="connsiteX20" fmla="*/ 951479 w 1321966"/>
                <a:gd name="connsiteY20" fmla="*/ 207233 h 1691761"/>
                <a:gd name="connsiteX21" fmla="*/ 918383 w 1321966"/>
                <a:gd name="connsiteY21" fmla="*/ 196953 h 1691761"/>
                <a:gd name="connsiteX22" fmla="*/ 894576 w 1321966"/>
                <a:gd name="connsiteY22" fmla="*/ 182525 h 1691761"/>
                <a:gd name="connsiteX23" fmla="*/ 900258 w 1321966"/>
                <a:gd name="connsiteY23" fmla="*/ 174408 h 1691761"/>
                <a:gd name="connsiteX24" fmla="*/ 923433 w 1321966"/>
                <a:gd name="connsiteY24" fmla="*/ 181803 h 1691761"/>
                <a:gd name="connsiteX25" fmla="*/ 966719 w 1321966"/>
                <a:gd name="connsiteY25" fmla="*/ 191903 h 1691761"/>
                <a:gd name="connsiteX26" fmla="*/ 977542 w 1321966"/>
                <a:gd name="connsiteY26" fmla="*/ 196953 h 1691761"/>
                <a:gd name="connsiteX27" fmla="*/ 951479 w 1321966"/>
                <a:gd name="connsiteY27" fmla="*/ 207233 h 1691761"/>
                <a:gd name="connsiteX28" fmla="*/ 685360 w 1321966"/>
                <a:gd name="connsiteY28" fmla="*/ 212825 h 1691761"/>
                <a:gd name="connsiteX29" fmla="*/ 678146 w 1321966"/>
                <a:gd name="connsiteY29" fmla="*/ 205611 h 1691761"/>
                <a:gd name="connsiteX30" fmla="*/ 685360 w 1321966"/>
                <a:gd name="connsiteY30" fmla="*/ 198396 h 1691761"/>
                <a:gd name="connsiteX31" fmla="*/ 692575 w 1321966"/>
                <a:gd name="connsiteY31" fmla="*/ 205611 h 1691761"/>
                <a:gd name="connsiteX32" fmla="*/ 685360 w 1321966"/>
                <a:gd name="connsiteY32" fmla="*/ 212825 h 1691761"/>
                <a:gd name="connsiteX33" fmla="*/ 478851 w 1321966"/>
                <a:gd name="connsiteY33" fmla="*/ 217333 h 1691761"/>
                <a:gd name="connsiteX34" fmla="*/ 472539 w 1321966"/>
                <a:gd name="connsiteY34" fmla="*/ 207774 h 1691761"/>
                <a:gd name="connsiteX35" fmla="*/ 476867 w 1321966"/>
                <a:gd name="connsiteY35" fmla="*/ 189017 h 1691761"/>
                <a:gd name="connsiteX36" fmla="*/ 483359 w 1321966"/>
                <a:gd name="connsiteY36" fmla="*/ 194788 h 1691761"/>
                <a:gd name="connsiteX37" fmla="*/ 489852 w 1321966"/>
                <a:gd name="connsiteY37" fmla="*/ 200559 h 1691761"/>
                <a:gd name="connsiteX38" fmla="*/ 497788 w 1321966"/>
                <a:gd name="connsiteY38" fmla="*/ 191182 h 1691761"/>
                <a:gd name="connsiteX39" fmla="*/ 497067 w 1321966"/>
                <a:gd name="connsiteY39" fmla="*/ 204167 h 1691761"/>
                <a:gd name="connsiteX40" fmla="*/ 478851 w 1321966"/>
                <a:gd name="connsiteY40" fmla="*/ 217333 h 1691761"/>
                <a:gd name="connsiteX41" fmla="*/ 887361 w 1321966"/>
                <a:gd name="connsiteY41" fmla="*/ 220039 h 1691761"/>
                <a:gd name="connsiteX42" fmla="*/ 875819 w 1321966"/>
                <a:gd name="connsiteY42" fmla="*/ 193347 h 1691761"/>
                <a:gd name="connsiteX43" fmla="*/ 880147 w 1321966"/>
                <a:gd name="connsiteY43" fmla="*/ 199118 h 1691761"/>
                <a:gd name="connsiteX44" fmla="*/ 889526 w 1321966"/>
                <a:gd name="connsiteY44" fmla="*/ 189739 h 1691761"/>
                <a:gd name="connsiteX45" fmla="*/ 894576 w 1321966"/>
                <a:gd name="connsiteY45" fmla="*/ 182525 h 1691761"/>
                <a:gd name="connsiteX46" fmla="*/ 894576 w 1321966"/>
                <a:gd name="connsiteY46" fmla="*/ 201281 h 1691761"/>
                <a:gd name="connsiteX47" fmla="*/ 887361 w 1321966"/>
                <a:gd name="connsiteY47" fmla="*/ 220039 h 1691761"/>
                <a:gd name="connsiteX48" fmla="*/ 370906 w 1321966"/>
                <a:gd name="connsiteY48" fmla="*/ 241682 h 1691761"/>
                <a:gd name="connsiteX49" fmla="*/ 370816 w 1321966"/>
                <a:gd name="connsiteY49" fmla="*/ 235190 h 1691761"/>
                <a:gd name="connsiteX50" fmla="*/ 383801 w 1321966"/>
                <a:gd name="connsiteY50" fmla="*/ 222924 h 1691761"/>
                <a:gd name="connsiteX51" fmla="*/ 391737 w 1321966"/>
                <a:gd name="connsiteY51" fmla="*/ 232303 h 1691761"/>
                <a:gd name="connsiteX52" fmla="*/ 382360 w 1321966"/>
                <a:gd name="connsiteY52" fmla="*/ 233746 h 1691761"/>
                <a:gd name="connsiteX53" fmla="*/ 373702 w 1321966"/>
                <a:gd name="connsiteY53" fmla="*/ 235190 h 1691761"/>
                <a:gd name="connsiteX54" fmla="*/ 370906 w 1321966"/>
                <a:gd name="connsiteY54" fmla="*/ 241682 h 1691761"/>
                <a:gd name="connsiteX55" fmla="*/ 976008 w 1321966"/>
                <a:gd name="connsiteY55" fmla="*/ 244478 h 1691761"/>
                <a:gd name="connsiteX56" fmla="*/ 971769 w 1321966"/>
                <a:gd name="connsiteY56" fmla="*/ 235190 h 1691761"/>
                <a:gd name="connsiteX57" fmla="*/ 975377 w 1321966"/>
                <a:gd name="connsiteY57" fmla="*/ 225810 h 1691761"/>
                <a:gd name="connsiteX58" fmla="*/ 979705 w 1321966"/>
                <a:gd name="connsiteY58" fmla="*/ 242404 h 1691761"/>
                <a:gd name="connsiteX59" fmla="*/ 976008 w 1321966"/>
                <a:gd name="connsiteY59" fmla="*/ 244478 h 1691761"/>
                <a:gd name="connsiteX60" fmla="*/ 839753 w 1321966"/>
                <a:gd name="connsiteY60" fmla="*/ 249723 h 1691761"/>
                <a:gd name="connsiteX61" fmla="*/ 841647 w 1321966"/>
                <a:gd name="connsiteY61" fmla="*/ 246026 h 1691761"/>
                <a:gd name="connsiteX62" fmla="*/ 751468 w 1321966"/>
                <a:gd name="connsiteY62" fmla="*/ 210676 h 1691761"/>
                <a:gd name="connsiteX63" fmla="*/ 822169 w 1321966"/>
                <a:gd name="connsiteY63" fmla="*/ 245305 h 1691761"/>
                <a:gd name="connsiteX64" fmla="*/ 839753 w 1321966"/>
                <a:gd name="connsiteY64" fmla="*/ 249723 h 1691761"/>
                <a:gd name="connsiteX65" fmla="*/ 490882 w 1321966"/>
                <a:gd name="connsiteY65" fmla="*/ 250324 h 1691761"/>
                <a:gd name="connsiteX66" fmla="*/ 512526 w 1321966"/>
                <a:gd name="connsiteY66" fmla="*/ 243110 h 1691761"/>
                <a:gd name="connsiteX67" fmla="*/ 512526 w 1321966"/>
                <a:gd name="connsiteY67" fmla="*/ 235895 h 1691761"/>
                <a:gd name="connsiteX68" fmla="*/ 490882 w 1321966"/>
                <a:gd name="connsiteY68" fmla="*/ 243110 h 1691761"/>
                <a:gd name="connsiteX69" fmla="*/ 490882 w 1321966"/>
                <a:gd name="connsiteY69" fmla="*/ 250324 h 1691761"/>
                <a:gd name="connsiteX70" fmla="*/ 1069512 w 1321966"/>
                <a:gd name="connsiteY70" fmla="*/ 251523 h 1691761"/>
                <a:gd name="connsiteX71" fmla="*/ 1051127 w 1321966"/>
                <a:gd name="connsiteY71" fmla="*/ 248897 h 1691761"/>
                <a:gd name="connsiteX72" fmla="*/ 1007841 w 1321966"/>
                <a:gd name="connsiteY72" fmla="*/ 227975 h 1691761"/>
                <a:gd name="connsiteX73" fmla="*/ 985476 w 1321966"/>
                <a:gd name="connsiteY73" fmla="*/ 217875 h 1691761"/>
                <a:gd name="connsiteX74" fmla="*/ 985476 w 1321966"/>
                <a:gd name="connsiteY74" fmla="*/ 210660 h 1691761"/>
                <a:gd name="connsiteX75" fmla="*/ 996298 w 1321966"/>
                <a:gd name="connsiteY75" fmla="*/ 198396 h 1691761"/>
                <a:gd name="connsiteX76" fmla="*/ 1078541 w 1321966"/>
                <a:gd name="connsiteY76" fmla="*/ 241682 h 1691761"/>
                <a:gd name="connsiteX77" fmla="*/ 1069512 w 1321966"/>
                <a:gd name="connsiteY77" fmla="*/ 251523 h 1691761"/>
                <a:gd name="connsiteX78" fmla="*/ 1071327 w 1321966"/>
                <a:gd name="connsiteY78" fmla="*/ 282804 h 1691761"/>
                <a:gd name="connsiteX79" fmla="*/ 1064834 w 1321966"/>
                <a:gd name="connsiteY79" fmla="*/ 276311 h 1691761"/>
                <a:gd name="connsiteX80" fmla="*/ 1082149 w 1321966"/>
                <a:gd name="connsiteY80" fmla="*/ 280639 h 1691761"/>
                <a:gd name="connsiteX81" fmla="*/ 1071327 w 1321966"/>
                <a:gd name="connsiteY81" fmla="*/ 282804 h 1691761"/>
                <a:gd name="connsiteX82" fmla="*/ 497788 w 1321966"/>
                <a:gd name="connsiteY82" fmla="*/ 284967 h 1691761"/>
                <a:gd name="connsiteX83" fmla="*/ 490574 w 1321966"/>
                <a:gd name="connsiteY83" fmla="*/ 277753 h 1691761"/>
                <a:gd name="connsiteX84" fmla="*/ 497788 w 1321966"/>
                <a:gd name="connsiteY84" fmla="*/ 270539 h 1691761"/>
                <a:gd name="connsiteX85" fmla="*/ 505002 w 1321966"/>
                <a:gd name="connsiteY85" fmla="*/ 277753 h 1691761"/>
                <a:gd name="connsiteX86" fmla="*/ 497788 w 1321966"/>
                <a:gd name="connsiteY86" fmla="*/ 284967 h 1691761"/>
                <a:gd name="connsiteX87" fmla="*/ 285688 w 1321966"/>
                <a:gd name="connsiteY87" fmla="*/ 290019 h 1691761"/>
                <a:gd name="connsiteX88" fmla="*/ 276309 w 1321966"/>
                <a:gd name="connsiteY88" fmla="*/ 277753 h 1691761"/>
                <a:gd name="connsiteX89" fmla="*/ 292181 w 1321966"/>
                <a:gd name="connsiteY89" fmla="*/ 266211 h 1691761"/>
                <a:gd name="connsiteX90" fmla="*/ 305888 w 1321966"/>
                <a:gd name="connsiteY90" fmla="*/ 271982 h 1691761"/>
                <a:gd name="connsiteX91" fmla="*/ 294344 w 1321966"/>
                <a:gd name="connsiteY91" fmla="*/ 273425 h 1691761"/>
                <a:gd name="connsiteX92" fmla="*/ 290016 w 1321966"/>
                <a:gd name="connsiteY92" fmla="*/ 279196 h 1691761"/>
                <a:gd name="connsiteX93" fmla="*/ 285688 w 1321966"/>
                <a:gd name="connsiteY93" fmla="*/ 290019 h 1691761"/>
                <a:gd name="connsiteX94" fmla="*/ 683919 w 1321966"/>
                <a:gd name="connsiteY94" fmla="*/ 313825 h 1691761"/>
                <a:gd name="connsiteX95" fmla="*/ 691853 w 1321966"/>
                <a:gd name="connsiteY95" fmla="*/ 227975 h 1691761"/>
                <a:gd name="connsiteX96" fmla="*/ 719989 w 1321966"/>
                <a:gd name="connsiteY96" fmla="*/ 220761 h 1691761"/>
                <a:gd name="connsiteX97" fmla="*/ 712775 w 1321966"/>
                <a:gd name="connsiteY97" fmla="*/ 277753 h 1691761"/>
                <a:gd name="connsiteX98" fmla="*/ 683919 w 1321966"/>
                <a:gd name="connsiteY98" fmla="*/ 313825 h 1691761"/>
                <a:gd name="connsiteX99" fmla="*/ 620516 w 1321966"/>
                <a:gd name="connsiteY99" fmla="*/ 329575 h 1691761"/>
                <a:gd name="connsiteX100" fmla="*/ 627731 w 1321966"/>
                <a:gd name="connsiteY100" fmla="*/ 318753 h 1691761"/>
                <a:gd name="connsiteX101" fmla="*/ 638552 w 1321966"/>
                <a:gd name="connsiteY101" fmla="*/ 307932 h 1691761"/>
                <a:gd name="connsiteX102" fmla="*/ 649374 w 1321966"/>
                <a:gd name="connsiteY102" fmla="*/ 293503 h 1691761"/>
                <a:gd name="connsiteX103" fmla="*/ 638552 w 1321966"/>
                <a:gd name="connsiteY103" fmla="*/ 283403 h 1691761"/>
                <a:gd name="connsiteX104" fmla="*/ 627731 w 1321966"/>
                <a:gd name="connsiteY104" fmla="*/ 264646 h 1691761"/>
                <a:gd name="connsiteX105" fmla="*/ 620516 w 1321966"/>
                <a:gd name="connsiteY105" fmla="*/ 246610 h 1691761"/>
                <a:gd name="connsiteX106" fmla="*/ 613302 w 1321966"/>
                <a:gd name="connsiteY106" fmla="*/ 268975 h 1691761"/>
                <a:gd name="connsiteX107" fmla="*/ 606088 w 1321966"/>
                <a:gd name="connsiteY107" fmla="*/ 286289 h 1691761"/>
                <a:gd name="connsiteX108" fmla="*/ 598873 w 1321966"/>
                <a:gd name="connsiteY108" fmla="*/ 277631 h 1691761"/>
                <a:gd name="connsiteX109" fmla="*/ 590216 w 1321966"/>
                <a:gd name="connsiteY109" fmla="*/ 278353 h 1691761"/>
                <a:gd name="connsiteX110" fmla="*/ 597430 w 1321966"/>
                <a:gd name="connsiteY110" fmla="*/ 300718 h 1691761"/>
                <a:gd name="connsiteX111" fmla="*/ 613302 w 1321966"/>
                <a:gd name="connsiteY111" fmla="*/ 321639 h 1691761"/>
                <a:gd name="connsiteX112" fmla="*/ 620516 w 1321966"/>
                <a:gd name="connsiteY112" fmla="*/ 329575 h 1691761"/>
                <a:gd name="connsiteX113" fmla="*/ 844076 w 1321966"/>
                <a:gd name="connsiteY113" fmla="*/ 340518 h 1691761"/>
                <a:gd name="connsiteX114" fmla="*/ 815219 w 1321966"/>
                <a:gd name="connsiteY114" fmla="*/ 337633 h 1691761"/>
                <a:gd name="connsiteX115" fmla="*/ 862833 w 1321966"/>
                <a:gd name="connsiteY115" fmla="*/ 270539 h 1691761"/>
                <a:gd name="connsiteX116" fmla="*/ 882312 w 1321966"/>
                <a:gd name="connsiteY116" fmla="*/ 279918 h 1691761"/>
                <a:gd name="connsiteX117" fmla="*/ 901068 w 1321966"/>
                <a:gd name="connsiteY117" fmla="*/ 290019 h 1691761"/>
                <a:gd name="connsiteX118" fmla="*/ 888083 w 1321966"/>
                <a:gd name="connsiteY118" fmla="*/ 315990 h 1691761"/>
                <a:gd name="connsiteX119" fmla="*/ 844076 w 1321966"/>
                <a:gd name="connsiteY119" fmla="*/ 340518 h 1691761"/>
                <a:gd name="connsiteX120" fmla="*/ 920187 w 1321966"/>
                <a:gd name="connsiteY120" fmla="*/ 362251 h 1691761"/>
                <a:gd name="connsiteX121" fmla="*/ 891691 w 1321966"/>
                <a:gd name="connsiteY121" fmla="*/ 354946 h 1691761"/>
                <a:gd name="connsiteX122" fmla="*/ 899627 w 1321966"/>
                <a:gd name="connsiteY122" fmla="*/ 319596 h 1691761"/>
                <a:gd name="connsiteX123" fmla="*/ 960226 w 1321966"/>
                <a:gd name="connsiteY123" fmla="*/ 299396 h 1691761"/>
                <a:gd name="connsiteX124" fmla="*/ 950847 w 1321966"/>
                <a:gd name="connsiteY124" fmla="*/ 335468 h 1691761"/>
                <a:gd name="connsiteX125" fmla="*/ 920187 w 1321966"/>
                <a:gd name="connsiteY125" fmla="*/ 362251 h 1691761"/>
                <a:gd name="connsiteX126" fmla="*/ 1124712 w 1321966"/>
                <a:gd name="connsiteY126" fmla="*/ 371540 h 1691761"/>
                <a:gd name="connsiteX127" fmla="*/ 1121828 w 1321966"/>
                <a:gd name="connsiteY127" fmla="*/ 364326 h 1691761"/>
                <a:gd name="connsiteX128" fmla="*/ 1129763 w 1321966"/>
                <a:gd name="connsiteY128" fmla="*/ 357111 h 1691761"/>
                <a:gd name="connsiteX129" fmla="*/ 1132648 w 1321966"/>
                <a:gd name="connsiteY129" fmla="*/ 364326 h 1691761"/>
                <a:gd name="connsiteX130" fmla="*/ 1124712 w 1321966"/>
                <a:gd name="connsiteY130" fmla="*/ 371540 h 1691761"/>
                <a:gd name="connsiteX131" fmla="*/ 1077899 w 1321966"/>
                <a:gd name="connsiteY131" fmla="*/ 379999 h 1691761"/>
                <a:gd name="connsiteX132" fmla="*/ 1080064 w 1321966"/>
                <a:gd name="connsiteY132" fmla="*/ 361964 h 1691761"/>
                <a:gd name="connsiteX133" fmla="*/ 922791 w 1321966"/>
                <a:gd name="connsiteY133" fmla="*/ 261685 h 1691761"/>
                <a:gd name="connsiteX134" fmla="*/ 939385 w 1321966"/>
                <a:gd name="connsiteY134" fmla="*/ 271785 h 1691761"/>
                <a:gd name="connsiteX135" fmla="*/ 1008642 w 1321966"/>
                <a:gd name="connsiteY135" fmla="*/ 297035 h 1691761"/>
                <a:gd name="connsiteX136" fmla="*/ 1074293 w 1321966"/>
                <a:gd name="connsiteY136" fmla="*/ 369179 h 1691761"/>
                <a:gd name="connsiteX137" fmla="*/ 1077899 w 1321966"/>
                <a:gd name="connsiteY137" fmla="*/ 379999 h 1691761"/>
                <a:gd name="connsiteX138" fmla="*/ 982410 w 1321966"/>
                <a:gd name="connsiteY138" fmla="*/ 384615 h 1691761"/>
                <a:gd name="connsiteX139" fmla="*/ 960226 w 1321966"/>
                <a:gd name="connsiteY139" fmla="*/ 373705 h 1691761"/>
                <a:gd name="connsiteX140" fmla="*/ 945076 w 1321966"/>
                <a:gd name="connsiteY140" fmla="*/ 360719 h 1691761"/>
                <a:gd name="connsiteX141" fmla="*/ 965998 w 1321966"/>
                <a:gd name="connsiteY141" fmla="*/ 335468 h 1691761"/>
                <a:gd name="connsiteX142" fmla="*/ 1005676 w 1321966"/>
                <a:gd name="connsiteY142" fmla="*/ 319596 h 1691761"/>
                <a:gd name="connsiteX143" fmla="*/ 1005676 w 1321966"/>
                <a:gd name="connsiteY143" fmla="*/ 363604 h 1691761"/>
                <a:gd name="connsiteX144" fmla="*/ 982410 w 1321966"/>
                <a:gd name="connsiteY144" fmla="*/ 384615 h 1691761"/>
                <a:gd name="connsiteX145" fmla="*/ 230136 w 1321966"/>
                <a:gd name="connsiteY145" fmla="*/ 390297 h 1691761"/>
                <a:gd name="connsiteX146" fmla="*/ 226530 w 1321966"/>
                <a:gd name="connsiteY146" fmla="*/ 387412 h 1691761"/>
                <a:gd name="connsiteX147" fmla="*/ 222202 w 1321966"/>
                <a:gd name="connsiteY147" fmla="*/ 376590 h 1691761"/>
                <a:gd name="connsiteX148" fmla="*/ 221480 w 1321966"/>
                <a:gd name="connsiteY148" fmla="*/ 372262 h 1691761"/>
                <a:gd name="connsiteX149" fmla="*/ 234466 w 1321966"/>
                <a:gd name="connsiteY149" fmla="*/ 378033 h 1691761"/>
                <a:gd name="connsiteX150" fmla="*/ 230136 w 1321966"/>
                <a:gd name="connsiteY150" fmla="*/ 390297 h 1691761"/>
                <a:gd name="connsiteX151" fmla="*/ 1032370 w 1321966"/>
                <a:gd name="connsiteY151" fmla="*/ 400397 h 1691761"/>
                <a:gd name="connsiteX152" fmla="*/ 1019385 w 1321966"/>
                <a:gd name="connsiteY152" fmla="*/ 365047 h 1691761"/>
                <a:gd name="connsiteX153" fmla="*/ 1056176 w 1321966"/>
                <a:gd name="connsiteY153" fmla="*/ 384525 h 1691761"/>
                <a:gd name="connsiteX154" fmla="*/ 1032370 w 1321966"/>
                <a:gd name="connsiteY154" fmla="*/ 400397 h 1691761"/>
                <a:gd name="connsiteX155" fmla="*/ 473260 w 1321966"/>
                <a:gd name="connsiteY155" fmla="*/ 400397 h 1691761"/>
                <a:gd name="connsiteX156" fmla="*/ 465324 w 1321966"/>
                <a:gd name="connsiteY156" fmla="*/ 393183 h 1691761"/>
                <a:gd name="connsiteX157" fmla="*/ 468209 w 1321966"/>
                <a:gd name="connsiteY157" fmla="*/ 385969 h 1691761"/>
                <a:gd name="connsiteX158" fmla="*/ 476145 w 1321966"/>
                <a:gd name="connsiteY158" fmla="*/ 393183 h 1691761"/>
                <a:gd name="connsiteX159" fmla="*/ 473260 w 1321966"/>
                <a:gd name="connsiteY159" fmla="*/ 400397 h 1691761"/>
                <a:gd name="connsiteX160" fmla="*/ 684639 w 1321966"/>
                <a:gd name="connsiteY160" fmla="*/ 406169 h 1691761"/>
                <a:gd name="connsiteX161" fmla="*/ 678146 w 1321966"/>
                <a:gd name="connsiteY161" fmla="*/ 382361 h 1691761"/>
                <a:gd name="connsiteX162" fmla="*/ 764718 w 1321966"/>
                <a:gd name="connsiteY162" fmla="*/ 246732 h 1691761"/>
                <a:gd name="connsiteX163" fmla="*/ 782754 w 1321966"/>
                <a:gd name="connsiteY163" fmla="*/ 256831 h 1691761"/>
                <a:gd name="connsiteX164" fmla="*/ 739469 w 1321966"/>
                <a:gd name="connsiteY164" fmla="*/ 333303 h 1691761"/>
                <a:gd name="connsiteX165" fmla="*/ 684639 w 1321966"/>
                <a:gd name="connsiteY165" fmla="*/ 406169 h 1691761"/>
                <a:gd name="connsiteX166" fmla="*/ 189015 w 1321966"/>
                <a:gd name="connsiteY166" fmla="*/ 422041 h 1691761"/>
                <a:gd name="connsiteX167" fmla="*/ 178194 w 1321966"/>
                <a:gd name="connsiteY167" fmla="*/ 398954 h 1691761"/>
                <a:gd name="connsiteX168" fmla="*/ 244565 w 1321966"/>
                <a:gd name="connsiteY168" fmla="*/ 268375 h 1691761"/>
                <a:gd name="connsiteX169" fmla="*/ 429252 w 1321966"/>
                <a:gd name="connsiteY169" fmla="*/ 176753 h 1691761"/>
                <a:gd name="connsiteX170" fmla="*/ 548289 w 1321966"/>
                <a:gd name="connsiteY170" fmla="*/ 132745 h 1691761"/>
                <a:gd name="connsiteX171" fmla="*/ 661554 w 1321966"/>
                <a:gd name="connsiteY171" fmla="*/ 30302 h 1691761"/>
                <a:gd name="connsiteX172" fmla="*/ 673096 w 1321966"/>
                <a:gd name="connsiteY172" fmla="*/ 7938 h 1691761"/>
                <a:gd name="connsiteX173" fmla="*/ 686082 w 1321966"/>
                <a:gd name="connsiteY173" fmla="*/ 33909 h 1691761"/>
                <a:gd name="connsiteX174" fmla="*/ 813054 w 1321966"/>
                <a:gd name="connsiteY174" fmla="*/ 137795 h 1691761"/>
                <a:gd name="connsiteX175" fmla="*/ 872932 w 1321966"/>
                <a:gd name="connsiteY175" fmla="*/ 162324 h 1691761"/>
                <a:gd name="connsiteX176" fmla="*/ 868604 w 1321966"/>
                <a:gd name="connsiteY176" fmla="*/ 179638 h 1691761"/>
                <a:gd name="connsiteX177" fmla="*/ 802953 w 1321966"/>
                <a:gd name="connsiteY177" fmla="*/ 158716 h 1691761"/>
                <a:gd name="connsiteX178" fmla="*/ 755339 w 1321966"/>
                <a:gd name="connsiteY178" fmla="*/ 133467 h 1691761"/>
                <a:gd name="connsiteX179" fmla="*/ 707003 w 1321966"/>
                <a:gd name="connsiteY179" fmla="*/ 99560 h 1691761"/>
                <a:gd name="connsiteX180" fmla="*/ 681032 w 1321966"/>
                <a:gd name="connsiteY180" fmla="*/ 51945 h 1691761"/>
                <a:gd name="connsiteX181" fmla="*/ 658668 w 1321966"/>
                <a:gd name="connsiteY181" fmla="*/ 69259 h 1691761"/>
                <a:gd name="connsiteX182" fmla="*/ 595181 w 1321966"/>
                <a:gd name="connsiteY182" fmla="*/ 126252 h 1691761"/>
                <a:gd name="connsiteX183" fmla="*/ 549010 w 1321966"/>
                <a:gd name="connsiteY183" fmla="*/ 155110 h 1691761"/>
                <a:gd name="connsiteX184" fmla="*/ 493460 w 1321966"/>
                <a:gd name="connsiteY184" fmla="*/ 179638 h 1691761"/>
                <a:gd name="connsiteX185" fmla="*/ 443681 w 1321966"/>
                <a:gd name="connsiteY185" fmla="*/ 194067 h 1691761"/>
                <a:gd name="connsiteX186" fmla="*/ 399673 w 1321966"/>
                <a:gd name="connsiteY186" fmla="*/ 208495 h 1691761"/>
                <a:gd name="connsiteX187" fmla="*/ 349894 w 1321966"/>
                <a:gd name="connsiteY187" fmla="*/ 230139 h 1691761"/>
                <a:gd name="connsiteX188" fmla="*/ 293622 w 1321966"/>
                <a:gd name="connsiteY188" fmla="*/ 256111 h 1691761"/>
                <a:gd name="connsiteX189" fmla="*/ 261880 w 1321966"/>
                <a:gd name="connsiteY189" fmla="*/ 256111 h 1691761"/>
                <a:gd name="connsiteX190" fmla="*/ 256831 w 1321966"/>
                <a:gd name="connsiteY190" fmla="*/ 286411 h 1691761"/>
                <a:gd name="connsiteX191" fmla="*/ 223644 w 1321966"/>
                <a:gd name="connsiteY191" fmla="*/ 343404 h 1691761"/>
                <a:gd name="connsiteX192" fmla="*/ 199837 w 1321966"/>
                <a:gd name="connsiteY192" fmla="*/ 396069 h 1691761"/>
                <a:gd name="connsiteX193" fmla="*/ 189015 w 1321966"/>
                <a:gd name="connsiteY193" fmla="*/ 422041 h 1691761"/>
                <a:gd name="connsiteX194" fmla="*/ 1041748 w 1321966"/>
                <a:gd name="connsiteY194" fmla="*/ 428533 h 1691761"/>
                <a:gd name="connsiteX195" fmla="*/ 1037420 w 1321966"/>
                <a:gd name="connsiteY195" fmla="*/ 424204 h 1691761"/>
                <a:gd name="connsiteX196" fmla="*/ 1051127 w 1321966"/>
                <a:gd name="connsiteY196" fmla="*/ 424925 h 1691761"/>
                <a:gd name="connsiteX197" fmla="*/ 1041748 w 1321966"/>
                <a:gd name="connsiteY197" fmla="*/ 428533 h 1691761"/>
                <a:gd name="connsiteX198" fmla="*/ 724138 w 1321966"/>
                <a:gd name="connsiteY198" fmla="*/ 435117 h 1691761"/>
                <a:gd name="connsiteX199" fmla="*/ 709168 w 1321966"/>
                <a:gd name="connsiteY199" fmla="*/ 431418 h 1691761"/>
                <a:gd name="connsiteX200" fmla="*/ 743797 w 1321966"/>
                <a:gd name="connsiteY200" fmla="*/ 345569 h 1691761"/>
                <a:gd name="connsiteX201" fmla="*/ 821712 w 1321966"/>
                <a:gd name="connsiteY201" fmla="*/ 266932 h 1691761"/>
                <a:gd name="connsiteX202" fmla="*/ 817382 w 1321966"/>
                <a:gd name="connsiteY202" fmla="*/ 313103 h 1691761"/>
                <a:gd name="connsiteX203" fmla="*/ 753176 w 1321966"/>
                <a:gd name="connsiteY203" fmla="*/ 357111 h 1691761"/>
                <a:gd name="connsiteX204" fmla="*/ 745240 w 1321966"/>
                <a:gd name="connsiteY204" fmla="*/ 392461 h 1691761"/>
                <a:gd name="connsiteX205" fmla="*/ 740189 w 1321966"/>
                <a:gd name="connsiteY205" fmla="*/ 426369 h 1691761"/>
                <a:gd name="connsiteX206" fmla="*/ 724138 w 1321966"/>
                <a:gd name="connsiteY206" fmla="*/ 435117 h 1691761"/>
                <a:gd name="connsiteX207" fmla="*/ 691140 w 1321966"/>
                <a:gd name="connsiteY207" fmla="*/ 462697 h 1691761"/>
                <a:gd name="connsiteX208" fmla="*/ 624047 w 1321966"/>
                <a:gd name="connsiteY208" fmla="*/ 402096 h 1691761"/>
                <a:gd name="connsiteX209" fmla="*/ 631262 w 1321966"/>
                <a:gd name="connsiteY209" fmla="*/ 412919 h 1691761"/>
                <a:gd name="connsiteX210" fmla="*/ 644247 w 1321966"/>
                <a:gd name="connsiteY210" fmla="*/ 430233 h 1691761"/>
                <a:gd name="connsiteX211" fmla="*/ 658676 w 1321966"/>
                <a:gd name="connsiteY211" fmla="*/ 448989 h 1691761"/>
                <a:gd name="connsiteX212" fmla="*/ 664447 w 1321966"/>
                <a:gd name="connsiteY212" fmla="*/ 450433 h 1691761"/>
                <a:gd name="connsiteX213" fmla="*/ 662283 w 1321966"/>
                <a:gd name="connsiteY213" fmla="*/ 437447 h 1691761"/>
                <a:gd name="connsiteX214" fmla="*/ 678155 w 1321966"/>
                <a:gd name="connsiteY214" fmla="*/ 452597 h 1691761"/>
                <a:gd name="connsiteX215" fmla="*/ 691140 w 1321966"/>
                <a:gd name="connsiteY215" fmla="*/ 462697 h 1691761"/>
                <a:gd name="connsiteX216" fmla="*/ 145284 w 1321966"/>
                <a:gd name="connsiteY216" fmla="*/ 464791 h 1691761"/>
                <a:gd name="connsiteX217" fmla="*/ 158270 w 1321966"/>
                <a:gd name="connsiteY217" fmla="*/ 461185 h 1691761"/>
                <a:gd name="connsiteX218" fmla="*/ 133019 w 1321966"/>
                <a:gd name="connsiteY218" fmla="*/ 461185 h 1691761"/>
                <a:gd name="connsiteX219" fmla="*/ 145284 w 1321966"/>
                <a:gd name="connsiteY219" fmla="*/ 464791 h 1691761"/>
                <a:gd name="connsiteX220" fmla="*/ 563635 w 1321966"/>
                <a:gd name="connsiteY220" fmla="*/ 466242 h 1691761"/>
                <a:gd name="connsiteX221" fmla="*/ 566521 w 1321966"/>
                <a:gd name="connsiteY221" fmla="*/ 459028 h 1691761"/>
                <a:gd name="connsiteX222" fmla="*/ 554977 w 1321966"/>
                <a:gd name="connsiteY222" fmla="*/ 451814 h 1691761"/>
                <a:gd name="connsiteX223" fmla="*/ 552092 w 1321966"/>
                <a:gd name="connsiteY223" fmla="*/ 459028 h 1691761"/>
                <a:gd name="connsiteX224" fmla="*/ 563635 w 1321966"/>
                <a:gd name="connsiteY224" fmla="*/ 466242 h 1691761"/>
                <a:gd name="connsiteX225" fmla="*/ 934449 w 1321966"/>
                <a:gd name="connsiteY225" fmla="*/ 471281 h 1691761"/>
                <a:gd name="connsiteX226" fmla="*/ 935169 w 1321966"/>
                <a:gd name="connsiteY226" fmla="*/ 457574 h 1691761"/>
                <a:gd name="connsiteX227" fmla="*/ 930841 w 1321966"/>
                <a:gd name="connsiteY227" fmla="*/ 461903 h 1691761"/>
                <a:gd name="connsiteX228" fmla="*/ 934449 w 1321966"/>
                <a:gd name="connsiteY228" fmla="*/ 471281 h 1691761"/>
                <a:gd name="connsiteX229" fmla="*/ 868190 w 1321966"/>
                <a:gd name="connsiteY229" fmla="*/ 473448 h 1691761"/>
                <a:gd name="connsiteX230" fmla="*/ 879732 w 1321966"/>
                <a:gd name="connsiteY230" fmla="*/ 462627 h 1691761"/>
                <a:gd name="connsiteX231" fmla="*/ 881175 w 1321966"/>
                <a:gd name="connsiteY231" fmla="*/ 451804 h 1691761"/>
                <a:gd name="connsiteX232" fmla="*/ 869633 w 1321966"/>
                <a:gd name="connsiteY232" fmla="*/ 462627 h 1691761"/>
                <a:gd name="connsiteX233" fmla="*/ 868190 w 1321966"/>
                <a:gd name="connsiteY233" fmla="*/ 473448 h 1691761"/>
                <a:gd name="connsiteX234" fmla="*/ 947586 w 1321966"/>
                <a:gd name="connsiteY234" fmla="*/ 491728 h 1691761"/>
                <a:gd name="connsiteX235" fmla="*/ 949569 w 1321966"/>
                <a:gd name="connsiteY235" fmla="*/ 490016 h 1691761"/>
                <a:gd name="connsiteX236" fmla="*/ 949569 w 1321966"/>
                <a:gd name="connsiteY236" fmla="*/ 457550 h 1691761"/>
                <a:gd name="connsiteX237" fmla="*/ 946684 w 1321966"/>
                <a:gd name="connsiteY237" fmla="*/ 473422 h 1691761"/>
                <a:gd name="connsiteX238" fmla="*/ 947586 w 1321966"/>
                <a:gd name="connsiteY238" fmla="*/ 491728 h 1691761"/>
                <a:gd name="connsiteX239" fmla="*/ 296515 w 1321966"/>
                <a:gd name="connsiteY239" fmla="*/ 508705 h 1691761"/>
                <a:gd name="connsiteX240" fmla="*/ 300123 w 1321966"/>
                <a:gd name="connsiteY240" fmla="*/ 502212 h 1691761"/>
                <a:gd name="connsiteX241" fmla="*/ 271265 w 1321966"/>
                <a:gd name="connsiteY241" fmla="*/ 495719 h 1691761"/>
                <a:gd name="connsiteX242" fmla="*/ 267657 w 1321966"/>
                <a:gd name="connsiteY242" fmla="*/ 502212 h 1691761"/>
                <a:gd name="connsiteX243" fmla="*/ 296515 w 1321966"/>
                <a:gd name="connsiteY243" fmla="*/ 508705 h 1691761"/>
                <a:gd name="connsiteX244" fmla="*/ 194291 w 1321966"/>
                <a:gd name="connsiteY244" fmla="*/ 508893 h 1691761"/>
                <a:gd name="connsiteX245" fmla="*/ 199342 w 1321966"/>
                <a:gd name="connsiteY245" fmla="*/ 502941 h 1691761"/>
                <a:gd name="connsiteX246" fmla="*/ 166877 w 1321966"/>
                <a:gd name="connsiteY246" fmla="*/ 492842 h 1691761"/>
                <a:gd name="connsiteX247" fmla="*/ 141627 w 1321966"/>
                <a:gd name="connsiteY247" fmla="*/ 488512 h 1691761"/>
                <a:gd name="connsiteX248" fmla="*/ 163270 w 1321966"/>
                <a:gd name="connsiteY248" fmla="*/ 498613 h 1691761"/>
                <a:gd name="connsiteX249" fmla="*/ 194291 w 1321966"/>
                <a:gd name="connsiteY249" fmla="*/ 508893 h 1691761"/>
                <a:gd name="connsiteX250" fmla="*/ 397298 w 1321966"/>
                <a:gd name="connsiteY250" fmla="*/ 509426 h 1691761"/>
                <a:gd name="connsiteX251" fmla="*/ 404512 w 1321966"/>
                <a:gd name="connsiteY251" fmla="*/ 502212 h 1691761"/>
                <a:gd name="connsiteX252" fmla="*/ 397298 w 1321966"/>
                <a:gd name="connsiteY252" fmla="*/ 494997 h 1691761"/>
                <a:gd name="connsiteX253" fmla="*/ 390084 w 1321966"/>
                <a:gd name="connsiteY253" fmla="*/ 502212 h 1691761"/>
                <a:gd name="connsiteX254" fmla="*/ 397298 w 1321966"/>
                <a:gd name="connsiteY254" fmla="*/ 509426 h 1691761"/>
                <a:gd name="connsiteX255" fmla="*/ 1091424 w 1321966"/>
                <a:gd name="connsiteY255" fmla="*/ 527573 h 1691761"/>
                <a:gd name="connsiteX256" fmla="*/ 1093588 w 1321966"/>
                <a:gd name="connsiteY256" fmla="*/ 472744 h 1691761"/>
                <a:gd name="connsiteX257" fmla="*/ 1088537 w 1321966"/>
                <a:gd name="connsiteY257" fmla="*/ 400600 h 1691761"/>
                <a:gd name="connsiteX258" fmla="*/ 1080603 w 1321966"/>
                <a:gd name="connsiteY258" fmla="*/ 383285 h 1691761"/>
                <a:gd name="connsiteX259" fmla="*/ 1084931 w 1321966"/>
                <a:gd name="connsiteY259" fmla="*/ 401322 h 1691761"/>
                <a:gd name="connsiteX260" fmla="*/ 1089980 w 1321966"/>
                <a:gd name="connsiteY260" fmla="*/ 473466 h 1691761"/>
                <a:gd name="connsiteX261" fmla="*/ 594469 w 1321966"/>
                <a:gd name="connsiteY261" fmla="*/ 528870 h 1691761"/>
                <a:gd name="connsiteX262" fmla="*/ 604658 w 1321966"/>
                <a:gd name="connsiteY262" fmla="*/ 524541 h 1691761"/>
                <a:gd name="connsiteX263" fmla="*/ 624858 w 1321966"/>
                <a:gd name="connsiteY263" fmla="*/ 508669 h 1691761"/>
                <a:gd name="connsiteX264" fmla="*/ 614759 w 1321966"/>
                <a:gd name="connsiteY264" fmla="*/ 508669 h 1691761"/>
                <a:gd name="connsiteX265" fmla="*/ 594559 w 1321966"/>
                <a:gd name="connsiteY265" fmla="*/ 524541 h 1691761"/>
                <a:gd name="connsiteX266" fmla="*/ 594469 w 1321966"/>
                <a:gd name="connsiteY266" fmla="*/ 528870 h 1691761"/>
                <a:gd name="connsiteX267" fmla="*/ 978353 w 1321966"/>
                <a:gd name="connsiteY267" fmla="*/ 536929 h 1691761"/>
                <a:gd name="connsiteX268" fmla="*/ 971769 w 1321966"/>
                <a:gd name="connsiteY268" fmla="*/ 526648 h 1691761"/>
                <a:gd name="connsiteX269" fmla="*/ 973934 w 1321966"/>
                <a:gd name="connsiteY269" fmla="*/ 512219 h 1691761"/>
                <a:gd name="connsiteX270" fmla="*/ 981148 w 1321966"/>
                <a:gd name="connsiteY270" fmla="*/ 522319 h 1691761"/>
                <a:gd name="connsiteX271" fmla="*/ 978353 w 1321966"/>
                <a:gd name="connsiteY271" fmla="*/ 536929 h 1691761"/>
                <a:gd name="connsiteX272" fmla="*/ 568649 w 1321966"/>
                <a:gd name="connsiteY272" fmla="*/ 539061 h 1691761"/>
                <a:gd name="connsiteX273" fmla="*/ 584521 w 1321966"/>
                <a:gd name="connsiteY273" fmla="*/ 523100 h 1691761"/>
                <a:gd name="connsiteX274" fmla="*/ 593177 w 1321966"/>
                <a:gd name="connsiteY274" fmla="*/ 494242 h 1691761"/>
                <a:gd name="connsiteX275" fmla="*/ 555664 w 1321966"/>
                <a:gd name="connsiteY275" fmla="*/ 518772 h 1691761"/>
                <a:gd name="connsiteX276" fmla="*/ 570093 w 1321966"/>
                <a:gd name="connsiteY276" fmla="*/ 508671 h 1691761"/>
                <a:gd name="connsiteX277" fmla="*/ 584521 w 1321966"/>
                <a:gd name="connsiteY277" fmla="*/ 500014 h 1691761"/>
                <a:gd name="connsiteX278" fmla="*/ 578027 w 1321966"/>
                <a:gd name="connsiteY278" fmla="*/ 512277 h 1691761"/>
                <a:gd name="connsiteX279" fmla="*/ 567928 w 1321966"/>
                <a:gd name="connsiteY279" fmla="*/ 531757 h 1691761"/>
                <a:gd name="connsiteX280" fmla="*/ 568649 w 1321966"/>
                <a:gd name="connsiteY280" fmla="*/ 539061 h 1691761"/>
                <a:gd name="connsiteX281" fmla="*/ 640951 w 1321966"/>
                <a:gd name="connsiteY281" fmla="*/ 544798 h 1691761"/>
                <a:gd name="connsiteX282" fmla="*/ 639237 w 1321966"/>
                <a:gd name="connsiteY282" fmla="*/ 534608 h 1691761"/>
                <a:gd name="connsiteX283" fmla="*/ 643566 w 1321966"/>
                <a:gd name="connsiteY283" fmla="*/ 523787 h 1691761"/>
                <a:gd name="connsiteX284" fmla="*/ 647172 w 1321966"/>
                <a:gd name="connsiteY284" fmla="*/ 519459 h 1691761"/>
                <a:gd name="connsiteX285" fmla="*/ 631302 w 1321966"/>
                <a:gd name="connsiteY285" fmla="*/ 519459 h 1691761"/>
                <a:gd name="connsiteX286" fmla="*/ 629137 w 1321966"/>
                <a:gd name="connsiteY286" fmla="*/ 533888 h 1691761"/>
                <a:gd name="connsiteX287" fmla="*/ 640951 w 1321966"/>
                <a:gd name="connsiteY287" fmla="*/ 544798 h 1691761"/>
                <a:gd name="connsiteX288" fmla="*/ 493099 w 1321966"/>
                <a:gd name="connsiteY288" fmla="*/ 550455 h 1691761"/>
                <a:gd name="connsiteX289" fmla="*/ 468931 w 1321966"/>
                <a:gd name="connsiteY289" fmla="*/ 543240 h 1691761"/>
                <a:gd name="connsiteX290" fmla="*/ 400395 w 1321966"/>
                <a:gd name="connsiteY290" fmla="*/ 516547 h 1691761"/>
                <a:gd name="connsiteX291" fmla="*/ 347731 w 1321966"/>
                <a:gd name="connsiteY291" fmla="*/ 474704 h 1691761"/>
                <a:gd name="connsiteX292" fmla="*/ 359995 w 1321966"/>
                <a:gd name="connsiteY292" fmla="*/ 443684 h 1691761"/>
                <a:gd name="connsiteX293" fmla="*/ 363601 w 1321966"/>
                <a:gd name="connsiteY293" fmla="*/ 419876 h 1691761"/>
                <a:gd name="connsiteX294" fmla="*/ 353502 w 1321966"/>
                <a:gd name="connsiteY294" fmla="*/ 414105 h 1691761"/>
                <a:gd name="connsiteX295" fmla="*/ 354224 w 1321966"/>
                <a:gd name="connsiteY295" fmla="*/ 391018 h 1691761"/>
                <a:gd name="connsiteX296" fmla="*/ 339073 w 1321966"/>
                <a:gd name="connsiteY296" fmla="*/ 404725 h 1691761"/>
                <a:gd name="connsiteX297" fmla="*/ 326810 w 1321966"/>
                <a:gd name="connsiteY297" fmla="*/ 422041 h 1691761"/>
                <a:gd name="connsiteX298" fmla="*/ 326810 w 1321966"/>
                <a:gd name="connsiteY298" fmla="*/ 432140 h 1691761"/>
                <a:gd name="connsiteX299" fmla="*/ 319595 w 1321966"/>
                <a:gd name="connsiteY299" fmla="*/ 453783 h 1691761"/>
                <a:gd name="connsiteX300" fmla="*/ 296509 w 1321966"/>
                <a:gd name="connsiteY300" fmla="*/ 408333 h 1691761"/>
                <a:gd name="connsiteX301" fmla="*/ 388131 w 1321966"/>
                <a:gd name="connsiteY301" fmla="*/ 315268 h 1691761"/>
                <a:gd name="connsiteX302" fmla="*/ 401116 w 1321966"/>
                <a:gd name="connsiteY302" fmla="*/ 311662 h 1691761"/>
                <a:gd name="connsiteX303" fmla="*/ 413380 w 1321966"/>
                <a:gd name="connsiteY303" fmla="*/ 304447 h 1691761"/>
                <a:gd name="connsiteX304" fmla="*/ 429974 w 1321966"/>
                <a:gd name="connsiteY304" fmla="*/ 295790 h 1691761"/>
                <a:gd name="connsiteX305" fmla="*/ 444403 w 1321966"/>
                <a:gd name="connsiteY305" fmla="*/ 287132 h 1691761"/>
                <a:gd name="connsiteX306" fmla="*/ 460275 w 1321966"/>
                <a:gd name="connsiteY306" fmla="*/ 283526 h 1691761"/>
                <a:gd name="connsiteX307" fmla="*/ 479753 w 1321966"/>
                <a:gd name="connsiteY307" fmla="*/ 287132 h 1691761"/>
                <a:gd name="connsiteX308" fmla="*/ 495623 w 1321966"/>
                <a:gd name="connsiteY308" fmla="*/ 299396 h 1691761"/>
                <a:gd name="connsiteX309" fmla="*/ 508610 w 1321966"/>
                <a:gd name="connsiteY309" fmla="*/ 315990 h 1691761"/>
                <a:gd name="connsiteX310" fmla="*/ 517266 w 1321966"/>
                <a:gd name="connsiteY310" fmla="*/ 320318 h 1691761"/>
                <a:gd name="connsiteX311" fmla="*/ 535303 w 1321966"/>
                <a:gd name="connsiteY311" fmla="*/ 304447 h 1691761"/>
                <a:gd name="connsiteX312" fmla="*/ 535303 w 1321966"/>
                <a:gd name="connsiteY312" fmla="*/ 281361 h 1691761"/>
                <a:gd name="connsiteX313" fmla="*/ 522318 w 1321966"/>
                <a:gd name="connsiteY313" fmla="*/ 275590 h 1691761"/>
                <a:gd name="connsiteX314" fmla="*/ 551895 w 1321966"/>
                <a:gd name="connsiteY314" fmla="*/ 251782 h 1691761"/>
                <a:gd name="connsiteX315" fmla="*/ 645682 w 1321966"/>
                <a:gd name="connsiteY315" fmla="*/ 205611 h 1691761"/>
                <a:gd name="connsiteX316" fmla="*/ 660111 w 1321966"/>
                <a:gd name="connsiteY316" fmla="*/ 198396 h 1691761"/>
                <a:gd name="connsiteX317" fmla="*/ 669490 w 1321966"/>
                <a:gd name="connsiteY317" fmla="*/ 299396 h 1691761"/>
                <a:gd name="connsiteX318" fmla="*/ 662997 w 1321966"/>
                <a:gd name="connsiteY318" fmla="*/ 400397 h 1691761"/>
                <a:gd name="connsiteX319" fmla="*/ 636303 w 1321966"/>
                <a:gd name="connsiteY319" fmla="*/ 379476 h 1691761"/>
                <a:gd name="connsiteX320" fmla="*/ 511495 w 1321966"/>
                <a:gd name="connsiteY320" fmla="*/ 345569 h 1691761"/>
                <a:gd name="connsiteX321" fmla="*/ 463159 w 1321966"/>
                <a:gd name="connsiteY321" fmla="*/ 360719 h 1691761"/>
                <a:gd name="connsiteX322" fmla="*/ 451617 w 1321966"/>
                <a:gd name="connsiteY322" fmla="*/ 391740 h 1691761"/>
                <a:gd name="connsiteX323" fmla="*/ 445124 w 1321966"/>
                <a:gd name="connsiteY323" fmla="*/ 391018 h 1691761"/>
                <a:gd name="connsiteX324" fmla="*/ 429974 w 1321966"/>
                <a:gd name="connsiteY324" fmla="*/ 389575 h 1691761"/>
                <a:gd name="connsiteX325" fmla="*/ 430696 w 1321966"/>
                <a:gd name="connsiteY325" fmla="*/ 412661 h 1691761"/>
                <a:gd name="connsiteX326" fmla="*/ 423481 w 1321966"/>
                <a:gd name="connsiteY326" fmla="*/ 419876 h 1691761"/>
                <a:gd name="connsiteX327" fmla="*/ 429252 w 1321966"/>
                <a:gd name="connsiteY327" fmla="*/ 450176 h 1691761"/>
                <a:gd name="connsiteX328" fmla="*/ 447288 w 1321966"/>
                <a:gd name="connsiteY328" fmla="*/ 455226 h 1691761"/>
                <a:gd name="connsiteX329" fmla="*/ 455223 w 1321966"/>
                <a:gd name="connsiteY329" fmla="*/ 445847 h 1691761"/>
                <a:gd name="connsiteX330" fmla="*/ 466767 w 1321966"/>
                <a:gd name="connsiteY330" fmla="*/ 438633 h 1691761"/>
                <a:gd name="connsiteX331" fmla="*/ 458831 w 1321966"/>
                <a:gd name="connsiteY331" fmla="*/ 429255 h 1691761"/>
                <a:gd name="connsiteX332" fmla="*/ 451617 w 1321966"/>
                <a:gd name="connsiteY332" fmla="*/ 412661 h 1691761"/>
                <a:gd name="connsiteX333" fmla="*/ 531695 w 1321966"/>
                <a:gd name="connsiteY333" fmla="*/ 468212 h 1691761"/>
                <a:gd name="connsiteX334" fmla="*/ 548289 w 1321966"/>
                <a:gd name="connsiteY334" fmla="*/ 481919 h 1691761"/>
                <a:gd name="connsiteX335" fmla="*/ 533860 w 1321966"/>
                <a:gd name="connsiteY335" fmla="*/ 505005 h 1691761"/>
                <a:gd name="connsiteX336" fmla="*/ 519431 w 1321966"/>
                <a:gd name="connsiteY336" fmla="*/ 540355 h 1691761"/>
                <a:gd name="connsiteX337" fmla="*/ 512217 w 1321966"/>
                <a:gd name="connsiteY337" fmla="*/ 548291 h 1691761"/>
                <a:gd name="connsiteX338" fmla="*/ 508610 w 1321966"/>
                <a:gd name="connsiteY338" fmla="*/ 529533 h 1691761"/>
                <a:gd name="connsiteX339" fmla="*/ 505724 w 1321966"/>
                <a:gd name="connsiteY339" fmla="*/ 515826 h 1691761"/>
                <a:gd name="connsiteX340" fmla="*/ 497788 w 1321966"/>
                <a:gd name="connsiteY340" fmla="*/ 533863 h 1691761"/>
                <a:gd name="connsiteX341" fmla="*/ 493099 w 1321966"/>
                <a:gd name="connsiteY341" fmla="*/ 550455 h 1691761"/>
                <a:gd name="connsiteX342" fmla="*/ 767119 w 1321966"/>
                <a:gd name="connsiteY342" fmla="*/ 558205 h 1691761"/>
                <a:gd name="connsiteX343" fmla="*/ 771718 w 1321966"/>
                <a:gd name="connsiteY343" fmla="*/ 552614 h 1691761"/>
                <a:gd name="connsiteX344" fmla="*/ 778211 w 1321966"/>
                <a:gd name="connsiteY344" fmla="*/ 530971 h 1691761"/>
                <a:gd name="connsiteX345" fmla="*/ 765225 w 1321966"/>
                <a:gd name="connsiteY345" fmla="*/ 556222 h 1691761"/>
                <a:gd name="connsiteX346" fmla="*/ 767119 w 1321966"/>
                <a:gd name="connsiteY346" fmla="*/ 558205 h 1691761"/>
                <a:gd name="connsiteX347" fmla="*/ 469354 w 1321966"/>
                <a:gd name="connsiteY347" fmla="*/ 580691 h 1691761"/>
                <a:gd name="connsiteX348" fmla="*/ 418132 w 1321966"/>
                <a:gd name="connsiteY348" fmla="*/ 556883 h 1691761"/>
                <a:gd name="connsiteX349" fmla="*/ 429675 w 1321966"/>
                <a:gd name="connsiteY349" fmla="*/ 566984 h 1691761"/>
                <a:gd name="connsiteX350" fmla="*/ 469354 w 1321966"/>
                <a:gd name="connsiteY350" fmla="*/ 580691 h 1691761"/>
                <a:gd name="connsiteX351" fmla="*/ 854053 w 1321966"/>
                <a:gd name="connsiteY351" fmla="*/ 580881 h 1691761"/>
                <a:gd name="connsiteX352" fmla="*/ 868933 w 1321966"/>
                <a:gd name="connsiteY352" fmla="*/ 562665 h 1691761"/>
                <a:gd name="connsiteX353" fmla="*/ 873261 w 1321966"/>
                <a:gd name="connsiteY353" fmla="*/ 548237 h 1691761"/>
                <a:gd name="connsiteX354" fmla="*/ 858111 w 1321966"/>
                <a:gd name="connsiteY354" fmla="*/ 567715 h 1691761"/>
                <a:gd name="connsiteX355" fmla="*/ 854053 w 1321966"/>
                <a:gd name="connsiteY355" fmla="*/ 580881 h 1691761"/>
                <a:gd name="connsiteX356" fmla="*/ 1292265 w 1321966"/>
                <a:gd name="connsiteY356" fmla="*/ 587249 h 1691761"/>
                <a:gd name="connsiteX357" fmla="*/ 1263228 w 1321966"/>
                <a:gd name="connsiteY357" fmla="*/ 577149 h 1691761"/>
                <a:gd name="connsiteX358" fmla="*/ 1228600 w 1321966"/>
                <a:gd name="connsiteY358" fmla="*/ 574262 h 1691761"/>
                <a:gd name="connsiteX359" fmla="*/ 1213450 w 1321966"/>
                <a:gd name="connsiteY359" fmla="*/ 577870 h 1691761"/>
                <a:gd name="connsiteX360" fmla="*/ 1219942 w 1321966"/>
                <a:gd name="connsiteY360" fmla="*/ 564162 h 1691761"/>
                <a:gd name="connsiteX361" fmla="*/ 1232206 w 1321966"/>
                <a:gd name="connsiteY361" fmla="*/ 548291 h 1691761"/>
                <a:gd name="connsiteX362" fmla="*/ 1273328 w 1321966"/>
                <a:gd name="connsiteY362" fmla="*/ 547570 h 1691761"/>
                <a:gd name="connsiteX363" fmla="*/ 1266113 w 1321966"/>
                <a:gd name="connsiteY363" fmla="*/ 554784 h 1691761"/>
                <a:gd name="connsiteX364" fmla="*/ 1244470 w 1321966"/>
                <a:gd name="connsiteY364" fmla="*/ 551176 h 1691761"/>
                <a:gd name="connsiteX365" fmla="*/ 1266835 w 1321966"/>
                <a:gd name="connsiteY365" fmla="*/ 561999 h 1691761"/>
                <a:gd name="connsiteX366" fmla="*/ 1294249 w 1321966"/>
                <a:gd name="connsiteY366" fmla="*/ 580034 h 1691761"/>
                <a:gd name="connsiteX367" fmla="*/ 1292265 w 1321966"/>
                <a:gd name="connsiteY367" fmla="*/ 587249 h 1691761"/>
                <a:gd name="connsiteX368" fmla="*/ 731826 w 1321966"/>
                <a:gd name="connsiteY368" fmla="*/ 600077 h 1691761"/>
                <a:gd name="connsiteX369" fmla="*/ 753740 w 1321966"/>
                <a:gd name="connsiteY369" fmla="*/ 562642 h 1691761"/>
                <a:gd name="connsiteX370" fmla="*/ 750853 w 1321966"/>
                <a:gd name="connsiteY370" fmla="*/ 556149 h 1691761"/>
                <a:gd name="connsiteX371" fmla="*/ 742917 w 1321966"/>
                <a:gd name="connsiteY371" fmla="*/ 563363 h 1691761"/>
                <a:gd name="connsiteX372" fmla="*/ 729210 w 1321966"/>
                <a:gd name="connsiteY372" fmla="*/ 594384 h 1691761"/>
                <a:gd name="connsiteX373" fmla="*/ 731826 w 1321966"/>
                <a:gd name="connsiteY373" fmla="*/ 600077 h 1691761"/>
                <a:gd name="connsiteX374" fmla="*/ 704037 w 1321966"/>
                <a:gd name="connsiteY374" fmla="*/ 600831 h 1691761"/>
                <a:gd name="connsiteX375" fmla="*/ 704757 w 1321966"/>
                <a:gd name="connsiteY375" fmla="*/ 587124 h 1691761"/>
                <a:gd name="connsiteX376" fmla="*/ 700429 w 1321966"/>
                <a:gd name="connsiteY376" fmla="*/ 591454 h 1691761"/>
                <a:gd name="connsiteX377" fmla="*/ 704037 w 1321966"/>
                <a:gd name="connsiteY377" fmla="*/ 600831 h 1691761"/>
                <a:gd name="connsiteX378" fmla="*/ 1222107 w 1321966"/>
                <a:gd name="connsiteY378" fmla="*/ 602398 h 1691761"/>
                <a:gd name="connsiteX379" fmla="*/ 1219221 w 1321966"/>
                <a:gd name="connsiteY379" fmla="*/ 595184 h 1691761"/>
                <a:gd name="connsiteX380" fmla="*/ 1227157 w 1321966"/>
                <a:gd name="connsiteY380" fmla="*/ 587970 h 1691761"/>
                <a:gd name="connsiteX381" fmla="*/ 1230042 w 1321966"/>
                <a:gd name="connsiteY381" fmla="*/ 595184 h 1691761"/>
                <a:gd name="connsiteX382" fmla="*/ 1222107 w 1321966"/>
                <a:gd name="connsiteY382" fmla="*/ 602398 h 1691761"/>
                <a:gd name="connsiteX383" fmla="*/ 298920 w 1321966"/>
                <a:gd name="connsiteY383" fmla="*/ 602648 h 1691761"/>
                <a:gd name="connsiteX384" fmla="*/ 301536 w 1321966"/>
                <a:gd name="connsiteY384" fmla="*/ 601565 h 1691761"/>
                <a:gd name="connsiteX385" fmla="*/ 301536 w 1321966"/>
                <a:gd name="connsiteY385" fmla="*/ 576314 h 1691761"/>
                <a:gd name="connsiteX386" fmla="*/ 297928 w 1321966"/>
                <a:gd name="connsiteY386" fmla="*/ 588580 h 1691761"/>
                <a:gd name="connsiteX387" fmla="*/ 298920 w 1321966"/>
                <a:gd name="connsiteY387" fmla="*/ 602648 h 1691761"/>
                <a:gd name="connsiteX388" fmla="*/ 1290643 w 1321966"/>
                <a:gd name="connsiteY388" fmla="*/ 613219 h 1691761"/>
                <a:gd name="connsiteX389" fmla="*/ 1276936 w 1321966"/>
                <a:gd name="connsiteY389" fmla="*/ 599512 h 1691761"/>
                <a:gd name="connsiteX390" fmla="*/ 1285592 w 1321966"/>
                <a:gd name="connsiteY390" fmla="*/ 600955 h 1691761"/>
                <a:gd name="connsiteX391" fmla="*/ 1290643 w 1321966"/>
                <a:gd name="connsiteY391" fmla="*/ 613219 h 1691761"/>
                <a:gd name="connsiteX392" fmla="*/ 1157178 w 1321966"/>
                <a:gd name="connsiteY392" fmla="*/ 613219 h 1691761"/>
                <a:gd name="connsiteX393" fmla="*/ 1144914 w 1321966"/>
                <a:gd name="connsiteY393" fmla="*/ 590134 h 1691761"/>
                <a:gd name="connsiteX394" fmla="*/ 1143471 w 1321966"/>
                <a:gd name="connsiteY394" fmla="*/ 525205 h 1691761"/>
                <a:gd name="connsiteX395" fmla="*/ 1136256 w 1321966"/>
                <a:gd name="connsiteY395" fmla="*/ 485527 h 1691761"/>
                <a:gd name="connsiteX396" fmla="*/ 1139141 w 1321966"/>
                <a:gd name="connsiteY396" fmla="*/ 480476 h 1691761"/>
                <a:gd name="connsiteX397" fmla="*/ 1150685 w 1321966"/>
                <a:gd name="connsiteY397" fmla="*/ 467490 h 1691761"/>
                <a:gd name="connsiteX398" fmla="*/ 1147077 w 1321966"/>
                <a:gd name="connsiteY398" fmla="*/ 407612 h 1691761"/>
                <a:gd name="connsiteX399" fmla="*/ 1139863 w 1321966"/>
                <a:gd name="connsiteY399" fmla="*/ 385969 h 1691761"/>
                <a:gd name="connsiteX400" fmla="*/ 1132648 w 1321966"/>
                <a:gd name="connsiteY400" fmla="*/ 388133 h 1691761"/>
                <a:gd name="connsiteX401" fmla="*/ 1145634 w 1321966"/>
                <a:gd name="connsiteY401" fmla="*/ 371540 h 1691761"/>
                <a:gd name="connsiteX402" fmla="*/ 1145634 w 1321966"/>
                <a:gd name="connsiteY402" fmla="*/ 357111 h 1691761"/>
                <a:gd name="connsiteX403" fmla="*/ 1095856 w 1321966"/>
                <a:gd name="connsiteY403" fmla="*/ 256111 h 1691761"/>
                <a:gd name="connsiteX404" fmla="*/ 1143471 w 1321966"/>
                <a:gd name="connsiteY404" fmla="*/ 308775 h 1691761"/>
                <a:gd name="connsiteX405" fmla="*/ 1167998 w 1321966"/>
                <a:gd name="connsiteY405" fmla="*/ 441519 h 1691761"/>
                <a:gd name="connsiteX406" fmla="*/ 1168720 w 1321966"/>
                <a:gd name="connsiteY406" fmla="*/ 450898 h 1691761"/>
                <a:gd name="connsiteX407" fmla="*/ 1172328 w 1321966"/>
                <a:gd name="connsiteY407" fmla="*/ 503562 h 1691761"/>
                <a:gd name="connsiteX408" fmla="*/ 1162227 w 1321966"/>
                <a:gd name="connsiteY408" fmla="*/ 584363 h 1691761"/>
                <a:gd name="connsiteX409" fmla="*/ 1126877 w 1321966"/>
                <a:gd name="connsiteY409" fmla="*/ 615384 h 1691761"/>
                <a:gd name="connsiteX410" fmla="*/ 1119663 w 1321966"/>
                <a:gd name="connsiteY410" fmla="*/ 606726 h 1691761"/>
                <a:gd name="connsiteX411" fmla="*/ 1136256 w 1321966"/>
                <a:gd name="connsiteY411" fmla="*/ 603842 h 1691761"/>
                <a:gd name="connsiteX412" fmla="*/ 1126877 w 1321966"/>
                <a:gd name="connsiteY412" fmla="*/ 615384 h 1691761"/>
                <a:gd name="connsiteX413" fmla="*/ 987912 w 1321966"/>
                <a:gd name="connsiteY413" fmla="*/ 615565 h 1691761"/>
                <a:gd name="connsiteX414" fmla="*/ 990527 w 1321966"/>
                <a:gd name="connsiteY414" fmla="*/ 587248 h 1691761"/>
                <a:gd name="connsiteX415" fmla="*/ 1004956 w 1321966"/>
                <a:gd name="connsiteY415" fmla="*/ 569934 h 1691761"/>
                <a:gd name="connsiteX416" fmla="*/ 1002070 w 1321966"/>
                <a:gd name="connsiteY416" fmla="*/ 599512 h 1691761"/>
                <a:gd name="connsiteX417" fmla="*/ 987912 w 1321966"/>
                <a:gd name="connsiteY417" fmla="*/ 615565 h 1691761"/>
                <a:gd name="connsiteX418" fmla="*/ 1255293 w 1321966"/>
                <a:gd name="connsiteY418" fmla="*/ 624042 h 1691761"/>
                <a:gd name="connsiteX419" fmla="*/ 1248078 w 1321966"/>
                <a:gd name="connsiteY419" fmla="*/ 601677 h 1691761"/>
                <a:gd name="connsiteX420" fmla="*/ 1255293 w 1321966"/>
                <a:gd name="connsiteY420" fmla="*/ 584363 h 1691761"/>
                <a:gd name="connsiteX421" fmla="*/ 1262507 w 1321966"/>
                <a:gd name="connsiteY421" fmla="*/ 606726 h 1691761"/>
                <a:gd name="connsiteX422" fmla="*/ 1255293 w 1321966"/>
                <a:gd name="connsiteY422" fmla="*/ 624042 h 1691761"/>
                <a:gd name="connsiteX423" fmla="*/ 192882 w 1321966"/>
                <a:gd name="connsiteY423" fmla="*/ 650864 h 1691761"/>
                <a:gd name="connsiteX424" fmla="*/ 210107 w 1321966"/>
                <a:gd name="connsiteY424" fmla="*/ 645544 h 1691761"/>
                <a:gd name="connsiteX425" fmla="*/ 209385 w 1321966"/>
                <a:gd name="connsiteY425" fmla="*/ 641214 h 1691761"/>
                <a:gd name="connsiteX426" fmla="*/ 193513 w 1321966"/>
                <a:gd name="connsiteY426" fmla="*/ 619573 h 1691761"/>
                <a:gd name="connsiteX427" fmla="*/ 192070 w 1321966"/>
                <a:gd name="connsiteY427" fmla="*/ 571235 h 1691761"/>
                <a:gd name="connsiteX428" fmla="*/ 195678 w 1321966"/>
                <a:gd name="connsiteY428" fmla="*/ 548872 h 1691761"/>
                <a:gd name="connsiteX429" fmla="*/ 188464 w 1321966"/>
                <a:gd name="connsiteY429" fmla="*/ 570515 h 1691761"/>
                <a:gd name="connsiteX430" fmla="*/ 184856 w 1321966"/>
                <a:gd name="connsiteY430" fmla="*/ 623179 h 1691761"/>
                <a:gd name="connsiteX431" fmla="*/ 192882 w 1321966"/>
                <a:gd name="connsiteY431" fmla="*/ 650864 h 1691761"/>
                <a:gd name="connsiteX432" fmla="*/ 59158 w 1321966"/>
                <a:gd name="connsiteY432" fmla="*/ 660113 h 1691761"/>
                <a:gd name="connsiteX433" fmla="*/ 43286 w 1321966"/>
                <a:gd name="connsiteY433" fmla="*/ 633421 h 1691761"/>
                <a:gd name="connsiteX434" fmla="*/ 63486 w 1321966"/>
                <a:gd name="connsiteY434" fmla="*/ 640635 h 1691761"/>
                <a:gd name="connsiteX435" fmla="*/ 59158 w 1321966"/>
                <a:gd name="connsiteY435" fmla="*/ 660113 h 1691761"/>
                <a:gd name="connsiteX436" fmla="*/ 652933 w 1321966"/>
                <a:gd name="connsiteY436" fmla="*/ 674965 h 1691761"/>
                <a:gd name="connsiteX437" fmla="*/ 649325 w 1321966"/>
                <a:gd name="connsiteY437" fmla="*/ 667751 h 1691761"/>
                <a:gd name="connsiteX438" fmla="*/ 631289 w 1321966"/>
                <a:gd name="connsiteY438" fmla="*/ 660537 h 1691761"/>
                <a:gd name="connsiteX439" fmla="*/ 634896 w 1321966"/>
                <a:gd name="connsiteY439" fmla="*/ 667751 h 1691761"/>
                <a:gd name="connsiteX440" fmla="*/ 652933 w 1321966"/>
                <a:gd name="connsiteY440" fmla="*/ 674965 h 1691761"/>
                <a:gd name="connsiteX441" fmla="*/ 1227698 w 1321966"/>
                <a:gd name="connsiteY441" fmla="*/ 681035 h 1691761"/>
                <a:gd name="connsiteX442" fmla="*/ 1219221 w 1321966"/>
                <a:gd name="connsiteY442" fmla="*/ 674542 h 1691761"/>
                <a:gd name="connsiteX443" fmla="*/ 1227157 w 1321966"/>
                <a:gd name="connsiteY443" fmla="*/ 667328 h 1691761"/>
                <a:gd name="connsiteX444" fmla="*/ 1230763 w 1321966"/>
                <a:gd name="connsiteY444" fmla="*/ 660835 h 1691761"/>
                <a:gd name="connsiteX445" fmla="*/ 1235093 w 1321966"/>
                <a:gd name="connsiteY445" fmla="*/ 650734 h 1691761"/>
                <a:gd name="connsiteX446" fmla="*/ 1235814 w 1321966"/>
                <a:gd name="connsiteY446" fmla="*/ 646406 h 1691761"/>
                <a:gd name="connsiteX447" fmla="*/ 1244470 w 1321966"/>
                <a:gd name="connsiteY447" fmla="*/ 634862 h 1691761"/>
                <a:gd name="connsiteX448" fmla="*/ 1248078 w 1321966"/>
                <a:gd name="connsiteY448" fmla="*/ 665885 h 1691761"/>
                <a:gd name="connsiteX449" fmla="*/ 1227698 w 1321966"/>
                <a:gd name="connsiteY449" fmla="*/ 681035 h 1691761"/>
                <a:gd name="connsiteX450" fmla="*/ 743034 w 1321966"/>
                <a:gd name="connsiteY450" fmla="*/ 681474 h 1691761"/>
                <a:gd name="connsiteX451" fmla="*/ 620391 w 1321966"/>
                <a:gd name="connsiteY451" fmla="*/ 640352 h 1691761"/>
                <a:gd name="connsiteX452" fmla="*/ 670891 w 1321966"/>
                <a:gd name="connsiteY452" fmla="*/ 661273 h 1691761"/>
                <a:gd name="connsiteX453" fmla="*/ 743034 w 1321966"/>
                <a:gd name="connsiteY453" fmla="*/ 681474 h 1691761"/>
                <a:gd name="connsiteX454" fmla="*/ 1133460 w 1321966"/>
                <a:gd name="connsiteY454" fmla="*/ 694652 h 1691761"/>
                <a:gd name="connsiteX455" fmla="*/ 1125434 w 1321966"/>
                <a:gd name="connsiteY455" fmla="*/ 673099 h 1691761"/>
                <a:gd name="connsiteX456" fmla="*/ 1154291 w 1321966"/>
                <a:gd name="connsiteY456" fmla="*/ 616827 h 1691761"/>
                <a:gd name="connsiteX457" fmla="*/ 1152848 w 1321966"/>
                <a:gd name="connsiteY457" fmla="*/ 687528 h 1691761"/>
                <a:gd name="connsiteX458" fmla="*/ 1133460 w 1321966"/>
                <a:gd name="connsiteY458" fmla="*/ 694652 h 1691761"/>
                <a:gd name="connsiteX459" fmla="*/ 986919 w 1321966"/>
                <a:gd name="connsiteY459" fmla="*/ 696185 h 1691761"/>
                <a:gd name="connsiteX460" fmla="*/ 996298 w 1321966"/>
                <a:gd name="connsiteY460" fmla="*/ 626206 h 1691761"/>
                <a:gd name="connsiteX461" fmla="*/ 1018663 w 1321966"/>
                <a:gd name="connsiteY461" fmla="*/ 593741 h 1691761"/>
                <a:gd name="connsiteX462" fmla="*/ 1033812 w 1321966"/>
                <a:gd name="connsiteY462" fmla="*/ 608170 h 1691761"/>
                <a:gd name="connsiteX463" fmla="*/ 1048241 w 1321966"/>
                <a:gd name="connsiteY463" fmla="*/ 623320 h 1691761"/>
                <a:gd name="connsiteX464" fmla="*/ 1023713 w 1321966"/>
                <a:gd name="connsiteY464" fmla="*/ 659392 h 1691761"/>
                <a:gd name="connsiteX465" fmla="*/ 986919 w 1321966"/>
                <a:gd name="connsiteY465" fmla="*/ 696185 h 1691761"/>
                <a:gd name="connsiteX466" fmla="*/ 1065382 w 1321966"/>
                <a:gd name="connsiteY466" fmla="*/ 701893 h 1691761"/>
                <a:gd name="connsiteX467" fmla="*/ 1062343 w 1321966"/>
                <a:gd name="connsiteY467" fmla="*/ 701765 h 1691761"/>
                <a:gd name="connsiteX468" fmla="*/ 1060506 w 1321966"/>
                <a:gd name="connsiteY468" fmla="*/ 680313 h 1691761"/>
                <a:gd name="connsiteX469" fmla="*/ 1081428 w 1321966"/>
                <a:gd name="connsiteY469" fmla="*/ 553341 h 1691761"/>
                <a:gd name="connsiteX470" fmla="*/ 1084312 w 1321966"/>
                <a:gd name="connsiteY470" fmla="*/ 542520 h 1691761"/>
                <a:gd name="connsiteX471" fmla="*/ 1078541 w 1321966"/>
                <a:gd name="connsiteY471" fmla="*/ 466048 h 1691761"/>
                <a:gd name="connsiteX472" fmla="*/ 936419 w 1321966"/>
                <a:gd name="connsiteY472" fmla="*/ 279918 h 1691761"/>
                <a:gd name="connsiteX473" fmla="*/ 875097 w 1321966"/>
                <a:gd name="connsiteY473" fmla="*/ 258275 h 1691761"/>
                <a:gd name="connsiteX474" fmla="*/ 848404 w 1321966"/>
                <a:gd name="connsiteY474" fmla="*/ 253947 h 1691761"/>
                <a:gd name="connsiteX475" fmla="*/ 785640 w 1321966"/>
                <a:gd name="connsiteY475" fmla="*/ 238796 h 1691761"/>
                <a:gd name="connsiteX476" fmla="*/ 678146 w 1321966"/>
                <a:gd name="connsiteY476" fmla="*/ 161603 h 1691761"/>
                <a:gd name="connsiteX477" fmla="*/ 707003 w 1321966"/>
                <a:gd name="connsiteY477" fmla="*/ 179638 h 1691761"/>
                <a:gd name="connsiteX478" fmla="*/ 716382 w 1321966"/>
                <a:gd name="connsiteY478" fmla="*/ 171703 h 1691761"/>
                <a:gd name="connsiteX479" fmla="*/ 678868 w 1321966"/>
                <a:gd name="connsiteY479" fmla="*/ 144289 h 1691761"/>
                <a:gd name="connsiteX480" fmla="*/ 556946 w 1321966"/>
                <a:gd name="connsiteY480" fmla="*/ 233025 h 1691761"/>
                <a:gd name="connsiteX481" fmla="*/ 537466 w 1321966"/>
                <a:gd name="connsiteY481" fmla="*/ 239518 h 1691761"/>
                <a:gd name="connsiteX482" fmla="*/ 476145 w 1321966"/>
                <a:gd name="connsiteY482" fmla="*/ 261883 h 1691761"/>
                <a:gd name="connsiteX483" fmla="*/ 375145 w 1321966"/>
                <a:gd name="connsiteY483" fmla="*/ 297233 h 1691761"/>
                <a:gd name="connsiteX484" fmla="*/ 326088 w 1321966"/>
                <a:gd name="connsiteY484" fmla="*/ 317433 h 1691761"/>
                <a:gd name="connsiteX485" fmla="*/ 440073 w 1321966"/>
                <a:gd name="connsiteY485" fmla="*/ 262604 h 1691761"/>
                <a:gd name="connsiteX486" fmla="*/ 468209 w 1321966"/>
                <a:gd name="connsiteY486" fmla="*/ 249617 h 1691761"/>
                <a:gd name="connsiteX487" fmla="*/ 318874 w 1321966"/>
                <a:gd name="connsiteY487" fmla="*/ 315990 h 1691761"/>
                <a:gd name="connsiteX488" fmla="*/ 304445 w 1321966"/>
                <a:gd name="connsiteY488" fmla="*/ 350618 h 1691761"/>
                <a:gd name="connsiteX489" fmla="*/ 284245 w 1321966"/>
                <a:gd name="connsiteY489" fmla="*/ 399676 h 1691761"/>
                <a:gd name="connsiteX490" fmla="*/ 272701 w 1321966"/>
                <a:gd name="connsiteY490" fmla="*/ 426369 h 1691761"/>
                <a:gd name="connsiteX491" fmla="*/ 288573 w 1321966"/>
                <a:gd name="connsiteY491" fmla="*/ 362882 h 1691761"/>
                <a:gd name="connsiteX492" fmla="*/ 294344 w 1321966"/>
                <a:gd name="connsiteY492" fmla="*/ 339798 h 1691761"/>
                <a:gd name="connsiteX493" fmla="*/ 259715 w 1321966"/>
                <a:gd name="connsiteY493" fmla="*/ 410497 h 1691761"/>
                <a:gd name="connsiteX494" fmla="*/ 233744 w 1321966"/>
                <a:gd name="connsiteY494" fmla="*/ 423484 h 1691761"/>
                <a:gd name="connsiteX495" fmla="*/ 237351 w 1321966"/>
                <a:gd name="connsiteY495" fmla="*/ 406169 h 1691761"/>
                <a:gd name="connsiteX496" fmla="*/ 248173 w 1321966"/>
                <a:gd name="connsiteY496" fmla="*/ 364326 h 1691761"/>
                <a:gd name="connsiteX497" fmla="*/ 256109 w 1321966"/>
                <a:gd name="connsiteY497" fmla="*/ 323204 h 1691761"/>
                <a:gd name="connsiteX498" fmla="*/ 284966 w 1321966"/>
                <a:gd name="connsiteY498" fmla="*/ 313825 h 1691761"/>
                <a:gd name="connsiteX499" fmla="*/ 309494 w 1321966"/>
                <a:gd name="connsiteY499" fmla="*/ 288575 h 1691761"/>
                <a:gd name="connsiteX500" fmla="*/ 368653 w 1321966"/>
                <a:gd name="connsiteY500" fmla="*/ 258275 h 1691761"/>
                <a:gd name="connsiteX501" fmla="*/ 403281 w 1321966"/>
                <a:gd name="connsiteY501" fmla="*/ 239518 h 1691761"/>
                <a:gd name="connsiteX502" fmla="*/ 453780 w 1321966"/>
                <a:gd name="connsiteY502" fmla="*/ 226532 h 1691761"/>
                <a:gd name="connsiteX503" fmla="*/ 502118 w 1321966"/>
                <a:gd name="connsiteY503" fmla="*/ 212825 h 1691761"/>
                <a:gd name="connsiteX504" fmla="*/ 557668 w 1321966"/>
                <a:gd name="connsiteY504" fmla="*/ 191182 h 1691761"/>
                <a:gd name="connsiteX505" fmla="*/ 609610 w 1321966"/>
                <a:gd name="connsiteY505" fmla="*/ 160160 h 1691761"/>
                <a:gd name="connsiteX506" fmla="*/ 644239 w 1321966"/>
                <a:gd name="connsiteY506" fmla="*/ 127696 h 1691761"/>
                <a:gd name="connsiteX507" fmla="*/ 663717 w 1321966"/>
                <a:gd name="connsiteY507" fmla="*/ 132024 h 1691761"/>
                <a:gd name="connsiteX508" fmla="*/ 596625 w 1321966"/>
                <a:gd name="connsiteY508" fmla="*/ 202003 h 1691761"/>
                <a:gd name="connsiteX509" fmla="*/ 608167 w 1321966"/>
                <a:gd name="connsiteY509" fmla="*/ 205611 h 1691761"/>
                <a:gd name="connsiteX510" fmla="*/ 660111 w 1321966"/>
                <a:gd name="connsiteY510" fmla="*/ 155110 h 1691761"/>
                <a:gd name="connsiteX511" fmla="*/ 750290 w 1321966"/>
                <a:gd name="connsiteY511" fmla="*/ 177475 h 1691761"/>
                <a:gd name="connsiteX512" fmla="*/ 779869 w 1321966"/>
                <a:gd name="connsiteY512" fmla="*/ 193347 h 1691761"/>
                <a:gd name="connsiteX513" fmla="*/ 855619 w 1321966"/>
                <a:gd name="connsiteY513" fmla="*/ 217875 h 1691761"/>
                <a:gd name="connsiteX514" fmla="*/ 903233 w 1321966"/>
                <a:gd name="connsiteY514" fmla="*/ 227254 h 1691761"/>
                <a:gd name="connsiteX515" fmla="*/ 953012 w 1321966"/>
                <a:gd name="connsiteY515" fmla="*/ 240961 h 1691761"/>
                <a:gd name="connsiteX516" fmla="*/ 990527 w 1321966"/>
                <a:gd name="connsiteY516" fmla="*/ 255390 h 1691761"/>
                <a:gd name="connsiteX517" fmla="*/ 1043191 w 1321966"/>
                <a:gd name="connsiteY517" fmla="*/ 281361 h 1691761"/>
                <a:gd name="connsiteX518" fmla="*/ 1069884 w 1321966"/>
                <a:gd name="connsiteY518" fmla="*/ 306611 h 1691761"/>
                <a:gd name="connsiteX519" fmla="*/ 1100906 w 1321966"/>
                <a:gd name="connsiteY519" fmla="*/ 351340 h 1691761"/>
                <a:gd name="connsiteX520" fmla="*/ 1114613 w 1321966"/>
                <a:gd name="connsiteY520" fmla="*/ 400397 h 1691761"/>
                <a:gd name="connsiteX521" fmla="*/ 1118220 w 1321966"/>
                <a:gd name="connsiteY521" fmla="*/ 466048 h 1691761"/>
                <a:gd name="connsiteX522" fmla="*/ 1114613 w 1321966"/>
                <a:gd name="connsiteY522" fmla="*/ 509333 h 1691761"/>
                <a:gd name="connsiteX523" fmla="*/ 1103791 w 1321966"/>
                <a:gd name="connsiteY523" fmla="*/ 591578 h 1691761"/>
                <a:gd name="connsiteX524" fmla="*/ 1103791 w 1321966"/>
                <a:gd name="connsiteY524" fmla="*/ 629813 h 1691761"/>
                <a:gd name="connsiteX525" fmla="*/ 1096576 w 1321966"/>
                <a:gd name="connsiteY525" fmla="*/ 692577 h 1691761"/>
                <a:gd name="connsiteX526" fmla="*/ 1082149 w 1321966"/>
                <a:gd name="connsiteY526" fmla="*/ 645685 h 1691761"/>
                <a:gd name="connsiteX527" fmla="*/ 1074213 w 1321966"/>
                <a:gd name="connsiteY527" fmla="*/ 644241 h 1691761"/>
                <a:gd name="connsiteX528" fmla="*/ 1065382 w 1321966"/>
                <a:gd name="connsiteY528" fmla="*/ 701893 h 1691761"/>
                <a:gd name="connsiteX529" fmla="*/ 1031649 w 1321966"/>
                <a:gd name="connsiteY529" fmla="*/ 703400 h 1691761"/>
                <a:gd name="connsiteX530" fmla="*/ 1031649 w 1321966"/>
                <a:gd name="connsiteY530" fmla="*/ 667328 h 1691761"/>
                <a:gd name="connsiteX531" fmla="*/ 1046077 w 1321966"/>
                <a:gd name="connsiteY531" fmla="*/ 649291 h 1691761"/>
                <a:gd name="connsiteX532" fmla="*/ 1046077 w 1321966"/>
                <a:gd name="connsiteY532" fmla="*/ 676705 h 1691761"/>
                <a:gd name="connsiteX533" fmla="*/ 1031649 w 1321966"/>
                <a:gd name="connsiteY533" fmla="*/ 703400 h 1691761"/>
                <a:gd name="connsiteX534" fmla="*/ 313320 w 1321966"/>
                <a:gd name="connsiteY534" fmla="*/ 703409 h 1691761"/>
                <a:gd name="connsiteX535" fmla="*/ 315936 w 1321966"/>
                <a:gd name="connsiteY535" fmla="*/ 702327 h 1691761"/>
                <a:gd name="connsiteX536" fmla="*/ 315936 w 1321966"/>
                <a:gd name="connsiteY536" fmla="*/ 677076 h 1691761"/>
                <a:gd name="connsiteX537" fmla="*/ 312328 w 1321966"/>
                <a:gd name="connsiteY537" fmla="*/ 689341 h 1691761"/>
                <a:gd name="connsiteX538" fmla="*/ 313320 w 1321966"/>
                <a:gd name="connsiteY538" fmla="*/ 703409 h 1691761"/>
                <a:gd name="connsiteX539" fmla="*/ 937326 w 1321966"/>
                <a:gd name="connsiteY539" fmla="*/ 716696 h 1691761"/>
                <a:gd name="connsiteX540" fmla="*/ 946705 w 1321966"/>
                <a:gd name="connsiteY540" fmla="*/ 713090 h 1691761"/>
                <a:gd name="connsiteX541" fmla="*/ 928669 w 1321966"/>
                <a:gd name="connsiteY541" fmla="*/ 713090 h 1691761"/>
                <a:gd name="connsiteX542" fmla="*/ 937326 w 1321966"/>
                <a:gd name="connsiteY542" fmla="*/ 716696 h 1691761"/>
                <a:gd name="connsiteX543" fmla="*/ 957290 w 1321966"/>
                <a:gd name="connsiteY543" fmla="*/ 738396 h 1691761"/>
                <a:gd name="connsiteX544" fmla="*/ 955396 w 1321966"/>
                <a:gd name="connsiteY544" fmla="*/ 733256 h 1691761"/>
                <a:gd name="connsiteX545" fmla="*/ 908503 w 1321966"/>
                <a:gd name="connsiteY545" fmla="*/ 723156 h 1691761"/>
                <a:gd name="connsiteX546" fmla="*/ 876039 w 1321966"/>
                <a:gd name="connsiteY546" fmla="*/ 718828 h 1691761"/>
                <a:gd name="connsiteX547" fmla="*/ 912111 w 1321966"/>
                <a:gd name="connsiteY547" fmla="*/ 728927 h 1691761"/>
                <a:gd name="connsiteX548" fmla="*/ 957290 w 1321966"/>
                <a:gd name="connsiteY548" fmla="*/ 738396 h 1691761"/>
                <a:gd name="connsiteX549" fmla="*/ 954606 w 1321966"/>
                <a:gd name="connsiteY549" fmla="*/ 753405 h 1691761"/>
                <a:gd name="connsiteX550" fmla="*/ 963985 w 1321966"/>
                <a:gd name="connsiteY550" fmla="*/ 749797 h 1691761"/>
                <a:gd name="connsiteX551" fmla="*/ 950276 w 1321966"/>
                <a:gd name="connsiteY551" fmla="*/ 749076 h 1691761"/>
                <a:gd name="connsiteX552" fmla="*/ 954606 w 1321966"/>
                <a:gd name="connsiteY552" fmla="*/ 753405 h 1691761"/>
                <a:gd name="connsiteX553" fmla="*/ 460032 w 1321966"/>
                <a:gd name="connsiteY553" fmla="*/ 789585 h 1691761"/>
                <a:gd name="connsiteX554" fmla="*/ 458589 w 1321966"/>
                <a:gd name="connsiteY554" fmla="*/ 732591 h 1691761"/>
                <a:gd name="connsiteX555" fmla="*/ 462197 w 1321966"/>
                <a:gd name="connsiteY555" fmla="*/ 671269 h 1691761"/>
                <a:gd name="connsiteX556" fmla="*/ 454261 w 1321966"/>
                <a:gd name="connsiteY556" fmla="*/ 645297 h 1691761"/>
                <a:gd name="connsiteX557" fmla="*/ 429733 w 1321966"/>
                <a:gd name="connsiteY557" fmla="*/ 631590 h 1691761"/>
                <a:gd name="connsiteX558" fmla="*/ 400875 w 1321966"/>
                <a:gd name="connsiteY558" fmla="*/ 627262 h 1691761"/>
                <a:gd name="connsiteX559" fmla="*/ 364082 w 1321966"/>
                <a:gd name="connsiteY559" fmla="*/ 684256 h 1691761"/>
                <a:gd name="connsiteX560" fmla="*/ 379232 w 1321966"/>
                <a:gd name="connsiteY560" fmla="*/ 747020 h 1691761"/>
                <a:gd name="connsiteX561" fmla="*/ 401597 w 1321966"/>
                <a:gd name="connsiteY561" fmla="*/ 754235 h 1691761"/>
                <a:gd name="connsiteX562" fmla="*/ 404482 w 1321966"/>
                <a:gd name="connsiteY562" fmla="*/ 703734 h 1691761"/>
                <a:gd name="connsiteX563" fmla="*/ 411696 w 1321966"/>
                <a:gd name="connsiteY563" fmla="*/ 653233 h 1691761"/>
                <a:gd name="connsiteX564" fmla="*/ 418911 w 1321966"/>
                <a:gd name="connsiteY564" fmla="*/ 709505 h 1691761"/>
                <a:gd name="connsiteX565" fmla="*/ 439111 w 1321966"/>
                <a:gd name="connsiteY565" fmla="*/ 777319 h 1691761"/>
                <a:gd name="connsiteX566" fmla="*/ 460032 w 1321966"/>
                <a:gd name="connsiteY566" fmla="*/ 789585 h 1691761"/>
                <a:gd name="connsiteX567" fmla="*/ 204341 w 1321966"/>
                <a:gd name="connsiteY567" fmla="*/ 797415 h 1691761"/>
                <a:gd name="connsiteX568" fmla="*/ 205061 w 1321966"/>
                <a:gd name="connsiteY568" fmla="*/ 788759 h 1691761"/>
                <a:gd name="connsiteX569" fmla="*/ 194961 w 1321966"/>
                <a:gd name="connsiteY569" fmla="*/ 739701 h 1691761"/>
                <a:gd name="connsiteX570" fmla="*/ 190633 w 1321966"/>
                <a:gd name="connsiteY570" fmla="*/ 700022 h 1691761"/>
                <a:gd name="connsiteX571" fmla="*/ 189190 w 1321966"/>
                <a:gd name="connsiteY571" fmla="*/ 737536 h 1691761"/>
                <a:gd name="connsiteX572" fmla="*/ 192796 w 1321966"/>
                <a:gd name="connsiteY572" fmla="*/ 785872 h 1691761"/>
                <a:gd name="connsiteX573" fmla="*/ 204341 w 1321966"/>
                <a:gd name="connsiteY573" fmla="*/ 797415 h 1691761"/>
                <a:gd name="connsiteX574" fmla="*/ 90108 w 1321966"/>
                <a:gd name="connsiteY574" fmla="*/ 800203 h 1691761"/>
                <a:gd name="connsiteX575" fmla="*/ 92724 w 1321966"/>
                <a:gd name="connsiteY575" fmla="*/ 799482 h 1691761"/>
                <a:gd name="connsiteX576" fmla="*/ 92724 w 1321966"/>
                <a:gd name="connsiteY576" fmla="*/ 781445 h 1691761"/>
                <a:gd name="connsiteX577" fmla="*/ 89116 w 1321966"/>
                <a:gd name="connsiteY577" fmla="*/ 790103 h 1691761"/>
                <a:gd name="connsiteX578" fmla="*/ 90108 w 1321966"/>
                <a:gd name="connsiteY578" fmla="*/ 800203 h 1691761"/>
                <a:gd name="connsiteX579" fmla="*/ 305420 w 1321966"/>
                <a:gd name="connsiteY579" fmla="*/ 809812 h 1691761"/>
                <a:gd name="connsiteX580" fmla="*/ 303696 w 1321966"/>
                <a:gd name="connsiteY580" fmla="*/ 754116 h 1691761"/>
                <a:gd name="connsiteX581" fmla="*/ 298644 w 1321966"/>
                <a:gd name="connsiteY581" fmla="*/ 700009 h 1691761"/>
                <a:gd name="connsiteX582" fmla="*/ 297203 w 1321966"/>
                <a:gd name="connsiteY582" fmla="*/ 744736 h 1691761"/>
                <a:gd name="connsiteX583" fmla="*/ 300809 w 1321966"/>
                <a:gd name="connsiteY583" fmla="*/ 801008 h 1691761"/>
                <a:gd name="connsiteX584" fmla="*/ 305420 w 1321966"/>
                <a:gd name="connsiteY584" fmla="*/ 809812 h 1691761"/>
                <a:gd name="connsiteX585" fmla="*/ 422521 w 1321966"/>
                <a:gd name="connsiteY585" fmla="*/ 826107 h 1691761"/>
                <a:gd name="connsiteX586" fmla="*/ 418913 w 1321966"/>
                <a:gd name="connsiteY586" fmla="*/ 818893 h 1691761"/>
                <a:gd name="connsiteX587" fmla="*/ 400877 w 1321966"/>
                <a:gd name="connsiteY587" fmla="*/ 811679 h 1691761"/>
                <a:gd name="connsiteX588" fmla="*/ 404484 w 1321966"/>
                <a:gd name="connsiteY588" fmla="*/ 818893 h 1691761"/>
                <a:gd name="connsiteX589" fmla="*/ 422521 w 1321966"/>
                <a:gd name="connsiteY589" fmla="*/ 826107 h 1691761"/>
                <a:gd name="connsiteX590" fmla="*/ 92876 w 1321966"/>
                <a:gd name="connsiteY590" fmla="*/ 835548 h 1691761"/>
                <a:gd name="connsiteX591" fmla="*/ 105682 w 1321966"/>
                <a:gd name="connsiteY591" fmla="*/ 834736 h 1691761"/>
                <a:gd name="connsiteX592" fmla="*/ 123717 w 1321966"/>
                <a:gd name="connsiteY592" fmla="*/ 828965 h 1691761"/>
                <a:gd name="connsiteX593" fmla="*/ 105682 w 1321966"/>
                <a:gd name="connsiteY593" fmla="*/ 826080 h 1691761"/>
                <a:gd name="connsiteX594" fmla="*/ 87645 w 1321966"/>
                <a:gd name="connsiteY594" fmla="*/ 832573 h 1691761"/>
                <a:gd name="connsiteX595" fmla="*/ 92876 w 1321966"/>
                <a:gd name="connsiteY595" fmla="*/ 835548 h 1691761"/>
                <a:gd name="connsiteX596" fmla="*/ 738050 w 1321966"/>
                <a:gd name="connsiteY596" fmla="*/ 852409 h 1691761"/>
                <a:gd name="connsiteX597" fmla="*/ 732098 w 1321966"/>
                <a:gd name="connsiteY597" fmla="*/ 834103 h 1691761"/>
                <a:gd name="connsiteX598" fmla="*/ 731377 w 1321966"/>
                <a:gd name="connsiteY598" fmla="*/ 806689 h 1691761"/>
                <a:gd name="connsiteX599" fmla="*/ 757348 w 1321966"/>
                <a:gd name="connsiteY599" fmla="*/ 825447 h 1691761"/>
                <a:gd name="connsiteX600" fmla="*/ 747247 w 1321966"/>
                <a:gd name="connsiteY600" fmla="*/ 844203 h 1691761"/>
                <a:gd name="connsiteX601" fmla="*/ 738050 w 1321966"/>
                <a:gd name="connsiteY601" fmla="*/ 852409 h 1691761"/>
                <a:gd name="connsiteX602" fmla="*/ 319595 w 1321966"/>
                <a:gd name="connsiteY602" fmla="*/ 868607 h 1691761"/>
                <a:gd name="connsiteX603" fmla="*/ 287130 w 1321966"/>
                <a:gd name="connsiteY603" fmla="*/ 853457 h 1691761"/>
                <a:gd name="connsiteX604" fmla="*/ 257552 w 1321966"/>
                <a:gd name="connsiteY604" fmla="*/ 846964 h 1691761"/>
                <a:gd name="connsiteX605" fmla="*/ 238072 w 1321966"/>
                <a:gd name="connsiteY605" fmla="*/ 844078 h 1691761"/>
                <a:gd name="connsiteX606" fmla="*/ 220759 w 1321966"/>
                <a:gd name="connsiteY606" fmla="*/ 839028 h 1691761"/>
                <a:gd name="connsiteX607" fmla="*/ 166652 w 1321966"/>
                <a:gd name="connsiteY607" fmla="*/ 837585 h 1691761"/>
                <a:gd name="connsiteX608" fmla="*/ 149337 w 1321966"/>
                <a:gd name="connsiteY608" fmla="*/ 839750 h 1691761"/>
                <a:gd name="connsiteX609" fmla="*/ 106772 w 1321966"/>
                <a:gd name="connsiteY609" fmla="*/ 847686 h 1691761"/>
                <a:gd name="connsiteX610" fmla="*/ 71422 w 1321966"/>
                <a:gd name="connsiteY610" fmla="*/ 847686 h 1691761"/>
                <a:gd name="connsiteX611" fmla="*/ 73586 w 1321966"/>
                <a:gd name="connsiteY611" fmla="*/ 774099 h 1691761"/>
                <a:gd name="connsiteX612" fmla="*/ 93786 w 1321966"/>
                <a:gd name="connsiteY612" fmla="*/ 699792 h 1691761"/>
                <a:gd name="connsiteX613" fmla="*/ 106772 w 1321966"/>
                <a:gd name="connsiteY613" fmla="*/ 757507 h 1691761"/>
                <a:gd name="connsiteX614" fmla="*/ 145730 w 1321966"/>
                <a:gd name="connsiteY614" fmla="*/ 799350 h 1691761"/>
                <a:gd name="connsiteX615" fmla="*/ 192623 w 1321966"/>
                <a:gd name="connsiteY615" fmla="*/ 815942 h 1691761"/>
                <a:gd name="connsiteX616" fmla="*/ 188293 w 1321966"/>
                <a:gd name="connsiteY616" fmla="*/ 798628 h 1691761"/>
                <a:gd name="connsiteX617" fmla="*/ 186130 w 1321966"/>
                <a:gd name="connsiteY617" fmla="*/ 686806 h 1691761"/>
                <a:gd name="connsiteX618" fmla="*/ 212101 w 1321966"/>
                <a:gd name="connsiteY618" fmla="*/ 678870 h 1691761"/>
                <a:gd name="connsiteX619" fmla="*/ 233023 w 1321966"/>
                <a:gd name="connsiteY619" fmla="*/ 673821 h 1691761"/>
                <a:gd name="connsiteX620" fmla="*/ 228695 w 1321966"/>
                <a:gd name="connsiteY620" fmla="*/ 722156 h 1691761"/>
                <a:gd name="connsiteX621" fmla="*/ 216429 w 1321966"/>
                <a:gd name="connsiteY621" fmla="*/ 775542 h 1691761"/>
                <a:gd name="connsiteX622" fmla="*/ 261880 w 1321966"/>
                <a:gd name="connsiteY622" fmla="*/ 814500 h 1691761"/>
                <a:gd name="connsiteX623" fmla="*/ 292901 w 1321966"/>
                <a:gd name="connsiteY623" fmla="*/ 820993 h 1691761"/>
                <a:gd name="connsiteX624" fmla="*/ 287130 w 1321966"/>
                <a:gd name="connsiteY624" fmla="*/ 729371 h 1691761"/>
                <a:gd name="connsiteX625" fmla="*/ 297952 w 1321966"/>
                <a:gd name="connsiteY625" fmla="*/ 644241 h 1691761"/>
                <a:gd name="connsiteX626" fmla="*/ 299395 w 1321966"/>
                <a:gd name="connsiteY626" fmla="*/ 624042 h 1691761"/>
                <a:gd name="connsiteX627" fmla="*/ 288573 w 1321966"/>
                <a:gd name="connsiteY627" fmla="*/ 588691 h 1691761"/>
                <a:gd name="connsiteX628" fmla="*/ 295787 w 1321966"/>
                <a:gd name="connsiteY628" fmla="*/ 548291 h 1691761"/>
                <a:gd name="connsiteX629" fmla="*/ 277752 w 1321966"/>
                <a:gd name="connsiteY629" fmla="*/ 516547 h 1691761"/>
                <a:gd name="connsiteX630" fmla="*/ 230858 w 1321966"/>
                <a:gd name="connsiteY630" fmla="*/ 494183 h 1691761"/>
                <a:gd name="connsiteX631" fmla="*/ 220759 w 1321966"/>
                <a:gd name="connsiteY631" fmla="*/ 510055 h 1691761"/>
                <a:gd name="connsiteX632" fmla="*/ 229416 w 1321966"/>
                <a:gd name="connsiteY632" fmla="*/ 650013 h 1691761"/>
                <a:gd name="connsiteX633" fmla="*/ 204165 w 1321966"/>
                <a:gd name="connsiteY633" fmla="*/ 657227 h 1691761"/>
                <a:gd name="connsiteX634" fmla="*/ 176751 w 1321966"/>
                <a:gd name="connsiteY634" fmla="*/ 632699 h 1691761"/>
                <a:gd name="connsiteX635" fmla="*/ 189736 w 1321966"/>
                <a:gd name="connsiteY635" fmla="*/ 528813 h 1691761"/>
                <a:gd name="connsiteX636" fmla="*/ 147893 w 1321966"/>
                <a:gd name="connsiteY636" fmla="*/ 502119 h 1691761"/>
                <a:gd name="connsiteX637" fmla="*/ 90900 w 1321966"/>
                <a:gd name="connsiteY637" fmla="*/ 485527 h 1691761"/>
                <a:gd name="connsiteX638" fmla="*/ 116151 w 1321966"/>
                <a:gd name="connsiteY638" fmla="*/ 633421 h 1691761"/>
                <a:gd name="connsiteX639" fmla="*/ 98114 w 1321966"/>
                <a:gd name="connsiteY639" fmla="*/ 674542 h 1691761"/>
                <a:gd name="connsiteX640" fmla="*/ 79358 w 1321966"/>
                <a:gd name="connsiteY640" fmla="*/ 638470 h 1691761"/>
                <a:gd name="connsiteX641" fmla="*/ 88737 w 1321966"/>
                <a:gd name="connsiteY641" fmla="*/ 639192 h 1691761"/>
                <a:gd name="connsiteX642" fmla="*/ 93065 w 1321966"/>
                <a:gd name="connsiteY642" fmla="*/ 624042 h 1691761"/>
                <a:gd name="connsiteX643" fmla="*/ 85129 w 1321966"/>
                <a:gd name="connsiteY643" fmla="*/ 588691 h 1691761"/>
                <a:gd name="connsiteX644" fmla="*/ 75751 w 1321966"/>
                <a:gd name="connsiteY644" fmla="*/ 516547 h 1691761"/>
                <a:gd name="connsiteX645" fmla="*/ 75751 w 1321966"/>
                <a:gd name="connsiteY645" fmla="*/ 452340 h 1691761"/>
                <a:gd name="connsiteX646" fmla="*/ 117594 w 1321966"/>
                <a:gd name="connsiteY646" fmla="*/ 448733 h 1691761"/>
                <a:gd name="connsiteX647" fmla="*/ 312381 w 1321966"/>
                <a:gd name="connsiteY647" fmla="*/ 464605 h 1691761"/>
                <a:gd name="connsiteX648" fmla="*/ 331859 w 1321966"/>
                <a:gd name="connsiteY648" fmla="*/ 472541 h 1691761"/>
                <a:gd name="connsiteX649" fmla="*/ 331859 w 1321966"/>
                <a:gd name="connsiteY649" fmla="*/ 670934 h 1691761"/>
                <a:gd name="connsiteX650" fmla="*/ 319595 w 1321966"/>
                <a:gd name="connsiteY650" fmla="*/ 868607 h 1691761"/>
                <a:gd name="connsiteX651" fmla="*/ 750133 w 1321966"/>
                <a:gd name="connsiteY651" fmla="*/ 874954 h 1691761"/>
                <a:gd name="connsiteX652" fmla="*/ 777548 w 1321966"/>
                <a:gd name="connsiteY652" fmla="*/ 852861 h 1691761"/>
                <a:gd name="connsiteX653" fmla="*/ 789812 w 1321966"/>
                <a:gd name="connsiteY653" fmla="*/ 832661 h 1691761"/>
                <a:gd name="connsiteX654" fmla="*/ 758791 w 1321966"/>
                <a:gd name="connsiteY654" fmla="*/ 805967 h 1691761"/>
                <a:gd name="connsiteX655" fmla="*/ 734261 w 1321966"/>
                <a:gd name="connsiteY655" fmla="*/ 733825 h 1691761"/>
                <a:gd name="connsiteX656" fmla="*/ 752298 w 1321966"/>
                <a:gd name="connsiteY656" fmla="*/ 750417 h 1691761"/>
                <a:gd name="connsiteX657" fmla="*/ 771776 w 1321966"/>
                <a:gd name="connsiteY657" fmla="*/ 775668 h 1691761"/>
                <a:gd name="connsiteX658" fmla="*/ 760956 w 1321966"/>
                <a:gd name="connsiteY658" fmla="*/ 725167 h 1691761"/>
                <a:gd name="connsiteX659" fmla="*/ 722719 w 1321966"/>
                <a:gd name="connsiteY659" fmla="*/ 715067 h 1691761"/>
                <a:gd name="connsiteX660" fmla="*/ 718391 w 1321966"/>
                <a:gd name="connsiteY660" fmla="*/ 858632 h 1691761"/>
                <a:gd name="connsiteX661" fmla="*/ 750133 w 1321966"/>
                <a:gd name="connsiteY661" fmla="*/ 874954 h 1691761"/>
                <a:gd name="connsiteX662" fmla="*/ 178194 w 1321966"/>
                <a:gd name="connsiteY662" fmla="*/ 880871 h 1691761"/>
                <a:gd name="connsiteX663" fmla="*/ 160157 w 1321966"/>
                <a:gd name="connsiteY663" fmla="*/ 853457 h 1691761"/>
                <a:gd name="connsiteX664" fmla="*/ 172423 w 1321966"/>
                <a:gd name="connsiteY664" fmla="*/ 860671 h 1691761"/>
                <a:gd name="connsiteX665" fmla="*/ 178194 w 1321966"/>
                <a:gd name="connsiteY665" fmla="*/ 880871 h 1691761"/>
                <a:gd name="connsiteX666" fmla="*/ 524333 w 1321966"/>
                <a:gd name="connsiteY666" fmla="*/ 883113 h 1691761"/>
                <a:gd name="connsiteX667" fmla="*/ 547870 w 1321966"/>
                <a:gd name="connsiteY667" fmla="*/ 874637 h 1691761"/>
                <a:gd name="connsiteX668" fmla="*/ 544985 w 1321966"/>
                <a:gd name="connsiteY668" fmla="*/ 850829 h 1691761"/>
                <a:gd name="connsiteX669" fmla="*/ 526948 w 1321966"/>
                <a:gd name="connsiteY669" fmla="*/ 847942 h 1691761"/>
                <a:gd name="connsiteX670" fmla="*/ 519734 w 1321966"/>
                <a:gd name="connsiteY670" fmla="*/ 837843 h 1691761"/>
                <a:gd name="connsiteX671" fmla="*/ 530556 w 1321966"/>
                <a:gd name="connsiteY671" fmla="*/ 821971 h 1691761"/>
                <a:gd name="connsiteX672" fmla="*/ 531278 w 1321966"/>
                <a:gd name="connsiteY672" fmla="*/ 790950 h 1691761"/>
                <a:gd name="connsiteX673" fmla="*/ 517571 w 1321966"/>
                <a:gd name="connsiteY673" fmla="*/ 705821 h 1691761"/>
                <a:gd name="connsiteX674" fmla="*/ 478613 w 1321966"/>
                <a:gd name="connsiteY674" fmla="*/ 594721 h 1691761"/>
                <a:gd name="connsiteX675" fmla="*/ 464184 w 1321966"/>
                <a:gd name="connsiteY675" fmla="*/ 611313 h 1691761"/>
                <a:gd name="connsiteX676" fmla="*/ 476449 w 1321966"/>
                <a:gd name="connsiteY676" fmla="*/ 754879 h 1691761"/>
                <a:gd name="connsiteX677" fmla="*/ 500256 w 1321966"/>
                <a:gd name="connsiteY677" fmla="*/ 864536 h 1691761"/>
                <a:gd name="connsiteX678" fmla="*/ 524333 w 1321966"/>
                <a:gd name="connsiteY678" fmla="*/ 883113 h 1691761"/>
                <a:gd name="connsiteX679" fmla="*/ 246640 w 1321966"/>
                <a:gd name="connsiteY679" fmla="*/ 883667 h 1691761"/>
                <a:gd name="connsiteX680" fmla="*/ 235909 w 1321966"/>
                <a:gd name="connsiteY680" fmla="*/ 878706 h 1691761"/>
                <a:gd name="connsiteX681" fmla="*/ 230858 w 1321966"/>
                <a:gd name="connsiteY681" fmla="*/ 863558 h 1691761"/>
                <a:gd name="connsiteX682" fmla="*/ 241680 w 1321966"/>
                <a:gd name="connsiteY682" fmla="*/ 862114 h 1691761"/>
                <a:gd name="connsiteX683" fmla="*/ 252501 w 1321966"/>
                <a:gd name="connsiteY683" fmla="*/ 877265 h 1691761"/>
                <a:gd name="connsiteX684" fmla="*/ 246640 w 1321966"/>
                <a:gd name="connsiteY684" fmla="*/ 883667 h 1691761"/>
                <a:gd name="connsiteX685" fmla="*/ 373702 w 1321966"/>
                <a:gd name="connsiteY685" fmla="*/ 890972 h 1691761"/>
                <a:gd name="connsiteX686" fmla="*/ 375145 w 1321966"/>
                <a:gd name="connsiteY686" fmla="*/ 880150 h 1691761"/>
                <a:gd name="connsiteX687" fmla="*/ 391016 w 1321966"/>
                <a:gd name="connsiteY687" fmla="*/ 869329 h 1691761"/>
                <a:gd name="connsiteX688" fmla="*/ 389574 w 1321966"/>
                <a:gd name="connsiteY688" fmla="*/ 880150 h 1691761"/>
                <a:gd name="connsiteX689" fmla="*/ 373702 w 1321966"/>
                <a:gd name="connsiteY689" fmla="*/ 890972 h 1691761"/>
                <a:gd name="connsiteX690" fmla="*/ 845338 w 1321966"/>
                <a:gd name="connsiteY690" fmla="*/ 904138 h 1691761"/>
                <a:gd name="connsiteX691" fmla="*/ 836862 w 1321966"/>
                <a:gd name="connsiteY691" fmla="*/ 862836 h 1691761"/>
                <a:gd name="connsiteX692" fmla="*/ 846961 w 1321966"/>
                <a:gd name="connsiteY692" fmla="*/ 818828 h 1691761"/>
                <a:gd name="connsiteX693" fmla="*/ 859225 w 1321966"/>
                <a:gd name="connsiteY693" fmla="*/ 872935 h 1691761"/>
                <a:gd name="connsiteX694" fmla="*/ 845338 w 1321966"/>
                <a:gd name="connsiteY694" fmla="*/ 904138 h 1691761"/>
                <a:gd name="connsiteX695" fmla="*/ 615532 w 1321966"/>
                <a:gd name="connsiteY695" fmla="*/ 918750 h 1691761"/>
                <a:gd name="connsiteX696" fmla="*/ 631403 w 1321966"/>
                <a:gd name="connsiteY696" fmla="*/ 912798 h 1691761"/>
                <a:gd name="connsiteX697" fmla="*/ 609039 w 1321966"/>
                <a:gd name="connsiteY697" fmla="*/ 879613 h 1691761"/>
                <a:gd name="connsiteX698" fmla="*/ 596775 w 1321966"/>
                <a:gd name="connsiteY698" fmla="*/ 865184 h 1691761"/>
                <a:gd name="connsiteX699" fmla="*/ 603268 w 1321966"/>
                <a:gd name="connsiteY699" fmla="*/ 847870 h 1691761"/>
                <a:gd name="connsiteX700" fmla="*/ 609760 w 1321966"/>
                <a:gd name="connsiteY700" fmla="*/ 824063 h 1691761"/>
                <a:gd name="connsiteX701" fmla="*/ 593167 w 1321966"/>
                <a:gd name="connsiteY701" fmla="*/ 728113 h 1691761"/>
                <a:gd name="connsiteX702" fmla="*/ 569361 w 1321966"/>
                <a:gd name="connsiteY702" fmla="*/ 630719 h 1691761"/>
                <a:gd name="connsiteX703" fmla="*/ 534010 w 1321966"/>
                <a:gd name="connsiteY703" fmla="*/ 623505 h 1691761"/>
                <a:gd name="connsiteX704" fmla="*/ 542666 w 1321966"/>
                <a:gd name="connsiteY704" fmla="*/ 632883 h 1691761"/>
                <a:gd name="connsiteX705" fmla="*/ 552767 w 1321966"/>
                <a:gd name="connsiteY705" fmla="*/ 718733 h 1691761"/>
                <a:gd name="connsiteX706" fmla="*/ 586674 w 1321966"/>
                <a:gd name="connsiteY706" fmla="*/ 901977 h 1691761"/>
                <a:gd name="connsiteX707" fmla="*/ 615532 w 1321966"/>
                <a:gd name="connsiteY707" fmla="*/ 918750 h 1691761"/>
                <a:gd name="connsiteX708" fmla="*/ 676717 w 1321966"/>
                <a:gd name="connsiteY708" fmla="*/ 919926 h 1691761"/>
                <a:gd name="connsiteX709" fmla="*/ 674554 w 1321966"/>
                <a:gd name="connsiteY709" fmla="*/ 822532 h 1691761"/>
                <a:gd name="connsiteX710" fmla="*/ 677439 w 1321966"/>
                <a:gd name="connsiteY710" fmla="*/ 725139 h 1691761"/>
                <a:gd name="connsiteX711" fmla="*/ 685375 w 1321966"/>
                <a:gd name="connsiteY711" fmla="*/ 717925 h 1691761"/>
                <a:gd name="connsiteX712" fmla="*/ 672389 w 1321966"/>
                <a:gd name="connsiteY712" fmla="*/ 710710 h 1691761"/>
                <a:gd name="connsiteX713" fmla="*/ 644975 w 1321966"/>
                <a:gd name="connsiteY713" fmla="*/ 699889 h 1691761"/>
                <a:gd name="connsiteX714" fmla="*/ 626218 w 1321966"/>
                <a:gd name="connsiteY714" fmla="*/ 698446 h 1691761"/>
                <a:gd name="connsiteX715" fmla="*/ 637761 w 1321966"/>
                <a:gd name="connsiteY715" fmla="*/ 796561 h 1691761"/>
                <a:gd name="connsiteX716" fmla="*/ 657239 w 1321966"/>
                <a:gd name="connsiteY716" fmla="*/ 902612 h 1691761"/>
                <a:gd name="connsiteX717" fmla="*/ 676717 w 1321966"/>
                <a:gd name="connsiteY717" fmla="*/ 919926 h 1691761"/>
                <a:gd name="connsiteX718" fmla="*/ 232539 w 1321966"/>
                <a:gd name="connsiteY718" fmla="*/ 924744 h 1691761"/>
                <a:gd name="connsiteX719" fmla="*/ 212823 w 1321966"/>
                <a:gd name="connsiteY719" fmla="*/ 919829 h 1691761"/>
                <a:gd name="connsiteX720" fmla="*/ 221480 w 1321966"/>
                <a:gd name="connsiteY720" fmla="*/ 917665 h 1691761"/>
                <a:gd name="connsiteX721" fmla="*/ 229416 w 1321966"/>
                <a:gd name="connsiteY721" fmla="*/ 916221 h 1691761"/>
                <a:gd name="connsiteX722" fmla="*/ 200559 w 1321966"/>
                <a:gd name="connsiteY722" fmla="*/ 908285 h 1691761"/>
                <a:gd name="connsiteX723" fmla="*/ 166652 w 1321966"/>
                <a:gd name="connsiteY723" fmla="*/ 894578 h 1691761"/>
                <a:gd name="connsiteX724" fmla="*/ 178916 w 1321966"/>
                <a:gd name="connsiteY724" fmla="*/ 886642 h 1691761"/>
                <a:gd name="connsiteX725" fmla="*/ 197672 w 1321966"/>
                <a:gd name="connsiteY725" fmla="*/ 872214 h 1691761"/>
                <a:gd name="connsiteX726" fmla="*/ 212101 w 1321966"/>
                <a:gd name="connsiteY726" fmla="*/ 875100 h 1691761"/>
                <a:gd name="connsiteX727" fmla="*/ 223644 w 1321966"/>
                <a:gd name="connsiteY727" fmla="*/ 884479 h 1691761"/>
                <a:gd name="connsiteX728" fmla="*/ 232301 w 1321966"/>
                <a:gd name="connsiteY728" fmla="*/ 882314 h 1691761"/>
                <a:gd name="connsiteX729" fmla="*/ 269095 w 1321966"/>
                <a:gd name="connsiteY729" fmla="*/ 859950 h 1691761"/>
                <a:gd name="connsiteX730" fmla="*/ 276309 w 1321966"/>
                <a:gd name="connsiteY730" fmla="*/ 861393 h 1691761"/>
                <a:gd name="connsiteX731" fmla="*/ 281358 w 1321966"/>
                <a:gd name="connsiteY731" fmla="*/ 880150 h 1691761"/>
                <a:gd name="connsiteX732" fmla="*/ 274144 w 1321966"/>
                <a:gd name="connsiteY732" fmla="*/ 883758 h 1691761"/>
                <a:gd name="connsiteX733" fmla="*/ 292901 w 1321966"/>
                <a:gd name="connsiteY733" fmla="*/ 888086 h 1691761"/>
                <a:gd name="connsiteX734" fmla="*/ 321758 w 1321966"/>
                <a:gd name="connsiteY734" fmla="*/ 890972 h 1691761"/>
                <a:gd name="connsiteX735" fmla="*/ 346288 w 1321966"/>
                <a:gd name="connsiteY735" fmla="*/ 872214 h 1691761"/>
                <a:gd name="connsiteX736" fmla="*/ 367209 w 1321966"/>
                <a:gd name="connsiteY736" fmla="*/ 864999 h 1691761"/>
                <a:gd name="connsiteX737" fmla="*/ 367931 w 1321966"/>
                <a:gd name="connsiteY737" fmla="*/ 880150 h 1691761"/>
                <a:gd name="connsiteX738" fmla="*/ 364323 w 1321966"/>
                <a:gd name="connsiteY738" fmla="*/ 890972 h 1691761"/>
                <a:gd name="connsiteX739" fmla="*/ 344845 w 1321966"/>
                <a:gd name="connsiteY739" fmla="*/ 909729 h 1691761"/>
                <a:gd name="connsiteX740" fmla="*/ 232539 w 1321966"/>
                <a:gd name="connsiteY740" fmla="*/ 924744 h 1691761"/>
                <a:gd name="connsiteX741" fmla="*/ 810273 w 1321966"/>
                <a:gd name="connsiteY741" fmla="*/ 947886 h 1691761"/>
                <a:gd name="connsiteX742" fmla="*/ 815968 w 1321966"/>
                <a:gd name="connsiteY742" fmla="*/ 947782 h 1691761"/>
                <a:gd name="connsiteX743" fmla="*/ 807795 w 1321966"/>
                <a:gd name="connsiteY743" fmla="*/ 943431 h 1691761"/>
                <a:gd name="connsiteX744" fmla="*/ 721224 w 1321966"/>
                <a:gd name="connsiteY744" fmla="*/ 918902 h 1691761"/>
                <a:gd name="connsiteX745" fmla="*/ 759459 w 1321966"/>
                <a:gd name="connsiteY745" fmla="*/ 936217 h 1691761"/>
                <a:gd name="connsiteX746" fmla="*/ 810273 w 1321966"/>
                <a:gd name="connsiteY746" fmla="*/ 947886 h 1691761"/>
                <a:gd name="connsiteX747" fmla="*/ 462687 w 1321966"/>
                <a:gd name="connsiteY747" fmla="*/ 954751 h 1691761"/>
                <a:gd name="connsiteX748" fmla="*/ 458110 w 1321966"/>
                <a:gd name="connsiteY748" fmla="*/ 945801 h 1691761"/>
                <a:gd name="connsiteX749" fmla="*/ 450895 w 1321966"/>
                <a:gd name="connsiteY749" fmla="*/ 923436 h 1691761"/>
                <a:gd name="connsiteX750" fmla="*/ 454502 w 1321966"/>
                <a:gd name="connsiteY750" fmla="*/ 909007 h 1691761"/>
                <a:gd name="connsiteX751" fmla="*/ 465324 w 1321966"/>
                <a:gd name="connsiteY751" fmla="*/ 927764 h 1691761"/>
                <a:gd name="connsiteX752" fmla="*/ 462687 w 1321966"/>
                <a:gd name="connsiteY752" fmla="*/ 954751 h 1691761"/>
                <a:gd name="connsiteX753" fmla="*/ 764547 w 1321966"/>
                <a:gd name="connsiteY753" fmla="*/ 954935 h 1691761"/>
                <a:gd name="connsiteX754" fmla="*/ 760939 w 1321966"/>
                <a:gd name="connsiteY754" fmla="*/ 948442 h 1691761"/>
                <a:gd name="connsiteX755" fmla="*/ 735689 w 1321966"/>
                <a:gd name="connsiteY755" fmla="*/ 941949 h 1691761"/>
                <a:gd name="connsiteX756" fmla="*/ 739296 w 1321966"/>
                <a:gd name="connsiteY756" fmla="*/ 948442 h 1691761"/>
                <a:gd name="connsiteX757" fmla="*/ 764547 w 1321966"/>
                <a:gd name="connsiteY757" fmla="*/ 954935 h 1691761"/>
                <a:gd name="connsiteX758" fmla="*/ 1017621 w 1321966"/>
                <a:gd name="connsiteY758" fmla="*/ 962395 h 1691761"/>
                <a:gd name="connsiteX759" fmla="*/ 1016629 w 1321966"/>
                <a:gd name="connsiteY759" fmla="*/ 949318 h 1691761"/>
                <a:gd name="connsiteX760" fmla="*/ 1018072 w 1321966"/>
                <a:gd name="connsiteY760" fmla="*/ 831725 h 1691761"/>
                <a:gd name="connsiteX761" fmla="*/ 1007251 w 1321966"/>
                <a:gd name="connsiteY761" fmla="*/ 815133 h 1691761"/>
                <a:gd name="connsiteX762" fmla="*/ 979835 w 1321966"/>
                <a:gd name="connsiteY762" fmla="*/ 809360 h 1691761"/>
                <a:gd name="connsiteX763" fmla="*/ 950979 w 1321966"/>
                <a:gd name="connsiteY763" fmla="*/ 809360 h 1691761"/>
                <a:gd name="connsiteX764" fmla="*/ 913465 w 1321966"/>
                <a:gd name="connsiteY764" fmla="*/ 867796 h 1691761"/>
                <a:gd name="connsiteX765" fmla="*/ 930058 w 1321966"/>
                <a:gd name="connsiteY765" fmla="*/ 930561 h 1691761"/>
                <a:gd name="connsiteX766" fmla="*/ 950979 w 1321966"/>
                <a:gd name="connsiteY766" fmla="*/ 941382 h 1691761"/>
                <a:gd name="connsiteX767" fmla="*/ 950979 w 1321966"/>
                <a:gd name="connsiteY767" fmla="*/ 886553 h 1691761"/>
                <a:gd name="connsiteX768" fmla="*/ 955307 w 1321966"/>
                <a:gd name="connsiteY768" fmla="*/ 827397 h 1691761"/>
                <a:gd name="connsiteX769" fmla="*/ 971901 w 1321966"/>
                <a:gd name="connsiteY769" fmla="*/ 886553 h 1691761"/>
                <a:gd name="connsiteX770" fmla="*/ 992101 w 1321966"/>
                <a:gd name="connsiteY770" fmla="*/ 945711 h 1691761"/>
                <a:gd name="connsiteX771" fmla="*/ 1017621 w 1321966"/>
                <a:gd name="connsiteY771" fmla="*/ 962395 h 1691761"/>
                <a:gd name="connsiteX772" fmla="*/ 940503 w 1321966"/>
                <a:gd name="connsiteY772" fmla="*/ 969330 h 1691761"/>
                <a:gd name="connsiteX773" fmla="*/ 937346 w 1321966"/>
                <a:gd name="connsiteY773" fmla="*/ 962837 h 1691761"/>
                <a:gd name="connsiteX774" fmla="*/ 915703 w 1321966"/>
                <a:gd name="connsiteY774" fmla="*/ 956344 h 1691761"/>
                <a:gd name="connsiteX775" fmla="*/ 919311 w 1321966"/>
                <a:gd name="connsiteY775" fmla="*/ 962837 h 1691761"/>
                <a:gd name="connsiteX776" fmla="*/ 940503 w 1321966"/>
                <a:gd name="connsiteY776" fmla="*/ 969330 h 1691761"/>
                <a:gd name="connsiteX777" fmla="*/ 879777 w 1321966"/>
                <a:gd name="connsiteY777" fmla="*/ 969341 h 1691761"/>
                <a:gd name="connsiteX778" fmla="*/ 843706 w 1321966"/>
                <a:gd name="connsiteY778" fmla="*/ 952747 h 1691761"/>
                <a:gd name="connsiteX779" fmla="*/ 818454 w 1321966"/>
                <a:gd name="connsiteY779" fmla="*/ 948419 h 1691761"/>
                <a:gd name="connsiteX780" fmla="*/ 843706 w 1321966"/>
                <a:gd name="connsiteY780" fmla="*/ 958520 h 1691761"/>
                <a:gd name="connsiteX781" fmla="*/ 879777 w 1321966"/>
                <a:gd name="connsiteY781" fmla="*/ 969341 h 1691761"/>
                <a:gd name="connsiteX782" fmla="*/ 750139 w 1321966"/>
                <a:gd name="connsiteY782" fmla="*/ 970053 h 1691761"/>
                <a:gd name="connsiteX783" fmla="*/ 750139 w 1321966"/>
                <a:gd name="connsiteY783" fmla="*/ 962839 h 1691761"/>
                <a:gd name="connsiteX784" fmla="*/ 728496 w 1321966"/>
                <a:gd name="connsiteY784" fmla="*/ 955624 h 1691761"/>
                <a:gd name="connsiteX785" fmla="*/ 728496 w 1321966"/>
                <a:gd name="connsiteY785" fmla="*/ 962839 h 1691761"/>
                <a:gd name="connsiteX786" fmla="*/ 750139 w 1321966"/>
                <a:gd name="connsiteY786" fmla="*/ 970053 h 1691761"/>
                <a:gd name="connsiteX787" fmla="*/ 254125 w 1321966"/>
                <a:gd name="connsiteY787" fmla="*/ 976822 h 1691761"/>
                <a:gd name="connsiteX788" fmla="*/ 249616 w 1321966"/>
                <a:gd name="connsiteY788" fmla="*/ 968887 h 1691761"/>
                <a:gd name="connsiteX789" fmla="*/ 232301 w 1321966"/>
                <a:gd name="connsiteY789" fmla="*/ 960951 h 1691761"/>
                <a:gd name="connsiteX790" fmla="*/ 234466 w 1321966"/>
                <a:gd name="connsiteY790" fmla="*/ 953736 h 1691761"/>
                <a:gd name="connsiteX791" fmla="*/ 254666 w 1321966"/>
                <a:gd name="connsiteY791" fmla="*/ 948685 h 1691761"/>
                <a:gd name="connsiteX792" fmla="*/ 257552 w 1321966"/>
                <a:gd name="connsiteY792" fmla="*/ 967444 h 1691761"/>
                <a:gd name="connsiteX793" fmla="*/ 254125 w 1321966"/>
                <a:gd name="connsiteY793" fmla="*/ 976822 h 1691761"/>
                <a:gd name="connsiteX794" fmla="*/ 547072 w 1321966"/>
                <a:gd name="connsiteY794" fmla="*/ 977254 h 1691761"/>
                <a:gd name="connsiteX795" fmla="*/ 573765 w 1321966"/>
                <a:gd name="connsiteY795" fmla="*/ 977254 h 1691761"/>
                <a:gd name="connsiteX796" fmla="*/ 553565 w 1321966"/>
                <a:gd name="connsiteY796" fmla="*/ 966432 h 1691761"/>
                <a:gd name="connsiteX797" fmla="*/ 516772 w 1321966"/>
                <a:gd name="connsiteY797" fmla="*/ 970760 h 1691761"/>
                <a:gd name="connsiteX798" fmla="*/ 547072 w 1321966"/>
                <a:gd name="connsiteY798" fmla="*/ 977254 h 1691761"/>
                <a:gd name="connsiteX799" fmla="*/ 832233 w 1321966"/>
                <a:gd name="connsiteY799" fmla="*/ 983727 h 1691761"/>
                <a:gd name="connsiteX800" fmla="*/ 827903 w 1321966"/>
                <a:gd name="connsiteY800" fmla="*/ 979397 h 1691761"/>
                <a:gd name="connsiteX801" fmla="*/ 841610 w 1321966"/>
                <a:gd name="connsiteY801" fmla="*/ 980119 h 1691761"/>
                <a:gd name="connsiteX802" fmla="*/ 832233 w 1321966"/>
                <a:gd name="connsiteY802" fmla="*/ 983727 h 1691761"/>
                <a:gd name="connsiteX803" fmla="*/ 858204 w 1321966"/>
                <a:gd name="connsiteY803" fmla="*/ 997434 h 1691761"/>
                <a:gd name="connsiteX804" fmla="*/ 855318 w 1321966"/>
                <a:gd name="connsiteY804" fmla="*/ 993826 h 1691761"/>
                <a:gd name="connsiteX805" fmla="*/ 850990 w 1321966"/>
                <a:gd name="connsiteY805" fmla="*/ 984448 h 1691761"/>
                <a:gd name="connsiteX806" fmla="*/ 825018 w 1321966"/>
                <a:gd name="connsiteY806" fmla="*/ 967133 h 1691761"/>
                <a:gd name="connsiteX807" fmla="*/ 800489 w 1321966"/>
                <a:gd name="connsiteY807" fmla="*/ 967133 h 1691761"/>
                <a:gd name="connsiteX808" fmla="*/ 825740 w 1321966"/>
                <a:gd name="connsiteY808" fmla="*/ 977234 h 1691761"/>
                <a:gd name="connsiteX809" fmla="*/ 793274 w 1321966"/>
                <a:gd name="connsiteY809" fmla="*/ 973626 h 1691761"/>
                <a:gd name="connsiteX810" fmla="*/ 804097 w 1321966"/>
                <a:gd name="connsiteY810" fmla="*/ 983727 h 1691761"/>
                <a:gd name="connsiteX811" fmla="*/ 858204 w 1321966"/>
                <a:gd name="connsiteY811" fmla="*/ 997434 h 1691761"/>
                <a:gd name="connsiteX812" fmla="*/ 897002 w 1321966"/>
                <a:gd name="connsiteY812" fmla="*/ 998113 h 1691761"/>
                <a:gd name="connsiteX813" fmla="*/ 906382 w 1321966"/>
                <a:gd name="connsiteY813" fmla="*/ 994505 h 1691761"/>
                <a:gd name="connsiteX814" fmla="*/ 892673 w 1321966"/>
                <a:gd name="connsiteY814" fmla="*/ 993783 h 1691761"/>
                <a:gd name="connsiteX815" fmla="*/ 897002 w 1321966"/>
                <a:gd name="connsiteY815" fmla="*/ 998113 h 1691761"/>
                <a:gd name="connsiteX816" fmla="*/ 986333 w 1321966"/>
                <a:gd name="connsiteY816" fmla="*/ 998119 h 1691761"/>
                <a:gd name="connsiteX817" fmla="*/ 987776 w 1321966"/>
                <a:gd name="connsiteY817" fmla="*/ 991626 h 1691761"/>
                <a:gd name="connsiteX818" fmla="*/ 964690 w 1321966"/>
                <a:gd name="connsiteY818" fmla="*/ 985133 h 1691761"/>
                <a:gd name="connsiteX819" fmla="*/ 940882 w 1321966"/>
                <a:gd name="connsiteY819" fmla="*/ 985854 h 1691761"/>
                <a:gd name="connsiteX820" fmla="*/ 962525 w 1321966"/>
                <a:gd name="connsiteY820" fmla="*/ 991626 h 1691761"/>
                <a:gd name="connsiteX821" fmla="*/ 986333 w 1321966"/>
                <a:gd name="connsiteY821" fmla="*/ 998119 h 1691761"/>
                <a:gd name="connsiteX822" fmla="*/ 1196570 w 1321966"/>
                <a:gd name="connsiteY822" fmla="*/ 1006331 h 1691761"/>
                <a:gd name="connsiteX823" fmla="*/ 1229036 w 1321966"/>
                <a:gd name="connsiteY823" fmla="*/ 963766 h 1691761"/>
                <a:gd name="connsiteX824" fmla="*/ 1200900 w 1321966"/>
                <a:gd name="connsiteY824" fmla="*/ 966652 h 1691761"/>
                <a:gd name="connsiteX825" fmla="*/ 1182143 w 1321966"/>
                <a:gd name="connsiteY825" fmla="*/ 951502 h 1691761"/>
                <a:gd name="connsiteX826" fmla="*/ 1203064 w 1321966"/>
                <a:gd name="connsiteY826" fmla="*/ 930580 h 1691761"/>
                <a:gd name="connsiteX827" fmla="*/ 1236971 w 1321966"/>
                <a:gd name="connsiteY827" fmla="*/ 916873 h 1691761"/>
                <a:gd name="connsiteX828" fmla="*/ 1239856 w 1321966"/>
                <a:gd name="connsiteY828" fmla="*/ 875752 h 1691761"/>
                <a:gd name="connsiteX829" fmla="*/ 1230479 w 1321966"/>
                <a:gd name="connsiteY829" fmla="*/ 853387 h 1691761"/>
                <a:gd name="connsiteX830" fmla="*/ 1221100 w 1321966"/>
                <a:gd name="connsiteY830" fmla="*/ 870702 h 1691761"/>
                <a:gd name="connsiteX831" fmla="*/ 1215328 w 1321966"/>
                <a:gd name="connsiteY831" fmla="*/ 900280 h 1691761"/>
                <a:gd name="connsiteX832" fmla="*/ 1201621 w 1321966"/>
                <a:gd name="connsiteY832" fmla="*/ 912545 h 1691761"/>
                <a:gd name="connsiteX833" fmla="*/ 1178535 w 1321966"/>
                <a:gd name="connsiteY833" fmla="*/ 849781 h 1691761"/>
                <a:gd name="connsiteX834" fmla="*/ 1171321 w 1321966"/>
                <a:gd name="connsiteY834" fmla="*/ 771144 h 1691761"/>
                <a:gd name="connsiteX835" fmla="*/ 1125149 w 1321966"/>
                <a:gd name="connsiteY835" fmla="*/ 748779 h 1691761"/>
                <a:gd name="connsiteX836" fmla="*/ 1128034 w 1321966"/>
                <a:gd name="connsiteY836" fmla="*/ 768258 h 1691761"/>
                <a:gd name="connsiteX837" fmla="*/ 1140300 w 1321966"/>
                <a:gd name="connsiteY837" fmla="*/ 840402 h 1691761"/>
                <a:gd name="connsiteX838" fmla="*/ 1147513 w 1321966"/>
                <a:gd name="connsiteY838" fmla="*/ 973145 h 1691761"/>
                <a:gd name="connsiteX839" fmla="*/ 1170599 w 1321966"/>
                <a:gd name="connsiteY839" fmla="*/ 990459 h 1691761"/>
                <a:gd name="connsiteX840" fmla="*/ 1196570 w 1321966"/>
                <a:gd name="connsiteY840" fmla="*/ 1006331 h 1691761"/>
                <a:gd name="connsiteX841" fmla="*/ 1103985 w 1321966"/>
                <a:gd name="connsiteY841" fmla="*/ 1012557 h 1691761"/>
                <a:gd name="connsiteX842" fmla="*/ 1123193 w 1321966"/>
                <a:gd name="connsiteY842" fmla="*/ 1004891 h 1691761"/>
                <a:gd name="connsiteX843" fmla="*/ 1098664 w 1321966"/>
                <a:gd name="connsiteY843" fmla="*/ 978198 h 1691761"/>
                <a:gd name="connsiteX844" fmla="*/ 1088564 w 1321966"/>
                <a:gd name="connsiteY844" fmla="*/ 975313 h 1691761"/>
                <a:gd name="connsiteX845" fmla="*/ 1083515 w 1321966"/>
                <a:gd name="connsiteY845" fmla="*/ 951506 h 1691761"/>
                <a:gd name="connsiteX846" fmla="*/ 1098664 w 1321966"/>
                <a:gd name="connsiteY846" fmla="*/ 944291 h 1691761"/>
                <a:gd name="connsiteX847" fmla="*/ 1094336 w 1321966"/>
                <a:gd name="connsiteY847" fmla="*/ 921205 h 1691761"/>
                <a:gd name="connsiteX848" fmla="*/ 1085678 w 1321966"/>
                <a:gd name="connsiteY848" fmla="*/ 872148 h 1691761"/>
                <a:gd name="connsiteX849" fmla="*/ 1084956 w 1321966"/>
                <a:gd name="connsiteY849" fmla="*/ 793513 h 1691761"/>
                <a:gd name="connsiteX850" fmla="*/ 1058985 w 1321966"/>
                <a:gd name="connsiteY850" fmla="*/ 742291 h 1691761"/>
                <a:gd name="connsiteX851" fmla="*/ 1026522 w 1321966"/>
                <a:gd name="connsiteY851" fmla="*/ 740126 h 1691761"/>
                <a:gd name="connsiteX852" fmla="*/ 1022914 w 1321966"/>
                <a:gd name="connsiteY852" fmla="*/ 757441 h 1691761"/>
                <a:gd name="connsiteX853" fmla="*/ 1045278 w 1321966"/>
                <a:gd name="connsiteY853" fmla="*/ 839684 h 1691761"/>
                <a:gd name="connsiteX854" fmla="*/ 1036621 w 1321966"/>
                <a:gd name="connsiteY854" fmla="*/ 900283 h 1691761"/>
                <a:gd name="connsiteX855" fmla="*/ 1035899 w 1321966"/>
                <a:gd name="connsiteY855" fmla="*/ 913270 h 1691761"/>
                <a:gd name="connsiteX856" fmla="*/ 1046721 w 1321966"/>
                <a:gd name="connsiteY856" fmla="*/ 952227 h 1691761"/>
                <a:gd name="connsiteX857" fmla="*/ 1073414 w 1321966"/>
                <a:gd name="connsiteY857" fmla="*/ 996957 h 1691761"/>
                <a:gd name="connsiteX858" fmla="*/ 1103985 w 1321966"/>
                <a:gd name="connsiteY858" fmla="*/ 1012557 h 1691761"/>
                <a:gd name="connsiteX859" fmla="*/ 590132 w 1321966"/>
                <a:gd name="connsiteY859" fmla="*/ 1016501 h 1691761"/>
                <a:gd name="connsiteX860" fmla="*/ 530073 w 1321966"/>
                <a:gd name="connsiteY860" fmla="*/ 1014878 h 1691761"/>
                <a:gd name="connsiteX861" fmla="*/ 517128 w 1321966"/>
                <a:gd name="connsiteY861" fmla="*/ 1005295 h 1691761"/>
                <a:gd name="connsiteX862" fmla="*/ 519716 w 1321966"/>
                <a:gd name="connsiteY862" fmla="*/ 998825 h 1691761"/>
                <a:gd name="connsiteX863" fmla="*/ 511780 w 1321966"/>
                <a:gd name="connsiteY863" fmla="*/ 991611 h 1691761"/>
                <a:gd name="connsiteX864" fmla="*/ 508894 w 1321966"/>
                <a:gd name="connsiteY864" fmla="*/ 998825 h 1691761"/>
                <a:gd name="connsiteX865" fmla="*/ 511109 w 1321966"/>
                <a:gd name="connsiteY865" fmla="*/ 1000839 h 1691761"/>
                <a:gd name="connsiteX866" fmla="*/ 488411 w 1321966"/>
                <a:gd name="connsiteY866" fmla="*/ 984036 h 1691761"/>
                <a:gd name="connsiteX867" fmla="*/ 479753 w 1321966"/>
                <a:gd name="connsiteY867" fmla="*/ 942193 h 1691761"/>
                <a:gd name="connsiteX868" fmla="*/ 497788 w 1321966"/>
                <a:gd name="connsiteY868" fmla="*/ 938586 h 1691761"/>
                <a:gd name="connsiteX869" fmla="*/ 489131 w 1321966"/>
                <a:gd name="connsiteY869" fmla="*/ 944357 h 1691761"/>
                <a:gd name="connsiteX870" fmla="*/ 486246 w 1321966"/>
                <a:gd name="connsiteY870" fmla="*/ 947244 h 1691761"/>
                <a:gd name="connsiteX871" fmla="*/ 505002 w 1321966"/>
                <a:gd name="connsiteY871" fmla="*/ 945801 h 1691761"/>
                <a:gd name="connsiteX872" fmla="*/ 516545 w 1321966"/>
                <a:gd name="connsiteY872" fmla="*/ 931372 h 1691761"/>
                <a:gd name="connsiteX873" fmla="*/ 533860 w 1321966"/>
                <a:gd name="connsiteY873" fmla="*/ 934978 h 1691761"/>
                <a:gd name="connsiteX874" fmla="*/ 525202 w 1321966"/>
                <a:gd name="connsiteY874" fmla="*/ 937143 h 1691761"/>
                <a:gd name="connsiteX875" fmla="*/ 525924 w 1321966"/>
                <a:gd name="connsiteY875" fmla="*/ 942193 h 1691761"/>
                <a:gd name="connsiteX876" fmla="*/ 538910 w 1321966"/>
                <a:gd name="connsiteY876" fmla="*/ 944357 h 1691761"/>
                <a:gd name="connsiteX877" fmla="*/ 629088 w 1321966"/>
                <a:gd name="connsiteY877" fmla="*/ 956621 h 1691761"/>
                <a:gd name="connsiteX878" fmla="*/ 627647 w 1321966"/>
                <a:gd name="connsiteY878" fmla="*/ 982594 h 1691761"/>
                <a:gd name="connsiteX879" fmla="*/ 617546 w 1321966"/>
                <a:gd name="connsiteY879" fmla="*/ 992693 h 1691761"/>
                <a:gd name="connsiteX880" fmla="*/ 609610 w 1321966"/>
                <a:gd name="connsiteY880" fmla="*/ 999186 h 1691761"/>
                <a:gd name="connsiteX881" fmla="*/ 602396 w 1321966"/>
                <a:gd name="connsiteY881" fmla="*/ 1006400 h 1691761"/>
                <a:gd name="connsiteX882" fmla="*/ 590132 w 1321966"/>
                <a:gd name="connsiteY882" fmla="*/ 1016501 h 1691761"/>
                <a:gd name="connsiteX883" fmla="*/ 295787 w 1321966"/>
                <a:gd name="connsiteY883" fmla="*/ 1024437 h 1691761"/>
                <a:gd name="connsiteX884" fmla="*/ 295787 w 1321966"/>
                <a:gd name="connsiteY884" fmla="*/ 986922 h 1691761"/>
                <a:gd name="connsiteX885" fmla="*/ 310938 w 1321966"/>
                <a:gd name="connsiteY885" fmla="*/ 940751 h 1691761"/>
                <a:gd name="connsiteX886" fmla="*/ 332581 w 1321966"/>
                <a:gd name="connsiteY886" fmla="*/ 942193 h 1691761"/>
                <a:gd name="connsiteX887" fmla="*/ 339073 w 1321966"/>
                <a:gd name="connsiteY887" fmla="*/ 955900 h 1691761"/>
                <a:gd name="connsiteX888" fmla="*/ 317430 w 1321966"/>
                <a:gd name="connsiteY888" fmla="*/ 991972 h 1691761"/>
                <a:gd name="connsiteX889" fmla="*/ 680253 w 1321966"/>
                <a:gd name="connsiteY889" fmla="*/ 1027648 h 1691761"/>
                <a:gd name="connsiteX890" fmla="*/ 696123 w 1321966"/>
                <a:gd name="connsiteY890" fmla="*/ 1013220 h 1691761"/>
                <a:gd name="connsiteX891" fmla="*/ 701174 w 1321966"/>
                <a:gd name="connsiteY891" fmla="*/ 998791 h 1691761"/>
                <a:gd name="connsiteX892" fmla="*/ 685302 w 1321966"/>
                <a:gd name="connsiteY892" fmla="*/ 1013220 h 1691761"/>
                <a:gd name="connsiteX893" fmla="*/ 680253 w 1321966"/>
                <a:gd name="connsiteY893" fmla="*/ 1027648 h 1691761"/>
                <a:gd name="connsiteX894" fmla="*/ 1034061 w 1321966"/>
                <a:gd name="connsiteY894" fmla="*/ 1039643 h 1691761"/>
                <a:gd name="connsiteX895" fmla="*/ 958783 w 1321966"/>
                <a:gd name="connsiteY895" fmla="*/ 1023715 h 1691761"/>
                <a:gd name="connsiteX896" fmla="*/ 1003513 w 1321966"/>
                <a:gd name="connsiteY896" fmla="*/ 1016501 h 1691761"/>
                <a:gd name="connsiteX897" fmla="*/ 1028041 w 1321966"/>
                <a:gd name="connsiteY897" fmla="*/ 1014336 h 1691761"/>
                <a:gd name="connsiteX898" fmla="*/ 955898 w 1321966"/>
                <a:gd name="connsiteY898" fmla="*/ 1004236 h 1691761"/>
                <a:gd name="connsiteX899" fmla="*/ 929204 w 1321966"/>
                <a:gd name="connsiteY899" fmla="*/ 1004236 h 1691761"/>
                <a:gd name="connsiteX900" fmla="*/ 945076 w 1321966"/>
                <a:gd name="connsiteY900" fmla="*/ 1014336 h 1691761"/>
                <a:gd name="connsiteX901" fmla="*/ 587967 w 1321966"/>
                <a:gd name="connsiteY901" fmla="*/ 927044 h 1691761"/>
                <a:gd name="connsiteX902" fmla="*/ 349894 w 1321966"/>
                <a:gd name="connsiteY902" fmla="*/ 826042 h 1691761"/>
                <a:gd name="connsiteX903" fmla="*/ 393902 w 1321966"/>
                <a:gd name="connsiteY903" fmla="*/ 833257 h 1691761"/>
                <a:gd name="connsiteX904" fmla="*/ 430696 w 1321966"/>
                <a:gd name="connsiteY904" fmla="*/ 845521 h 1691761"/>
                <a:gd name="connsiteX905" fmla="*/ 393180 w 1321966"/>
                <a:gd name="connsiteY905" fmla="*/ 826042 h 1691761"/>
                <a:gd name="connsiteX906" fmla="*/ 353502 w 1321966"/>
                <a:gd name="connsiteY906" fmla="*/ 802956 h 1691761"/>
                <a:gd name="connsiteX907" fmla="*/ 367209 w 1321966"/>
                <a:gd name="connsiteY907" fmla="*/ 804399 h 1691761"/>
                <a:gd name="connsiteX908" fmla="*/ 367931 w 1321966"/>
                <a:gd name="connsiteY908" fmla="*/ 795742 h 1691761"/>
                <a:gd name="connsiteX909" fmla="*/ 374424 w 1321966"/>
                <a:gd name="connsiteY909" fmla="*/ 782035 h 1691761"/>
                <a:gd name="connsiteX910" fmla="*/ 394624 w 1321966"/>
                <a:gd name="connsiteY910" fmla="*/ 789971 h 1691761"/>
                <a:gd name="connsiteX911" fmla="*/ 374424 w 1321966"/>
                <a:gd name="connsiteY911" fmla="*/ 775542 h 1691761"/>
                <a:gd name="connsiteX912" fmla="*/ 348453 w 1321966"/>
                <a:gd name="connsiteY912" fmla="*/ 761835 h 1691761"/>
                <a:gd name="connsiteX913" fmla="*/ 344123 w 1321966"/>
                <a:gd name="connsiteY913" fmla="*/ 698349 h 1691761"/>
                <a:gd name="connsiteX914" fmla="*/ 345566 w 1321966"/>
                <a:gd name="connsiteY914" fmla="*/ 631256 h 1691761"/>
                <a:gd name="connsiteX915" fmla="*/ 349173 w 1321966"/>
                <a:gd name="connsiteY915" fmla="*/ 611778 h 1691761"/>
                <a:gd name="connsiteX916" fmla="*/ 363601 w 1321966"/>
                <a:gd name="connsiteY916" fmla="*/ 594462 h 1691761"/>
                <a:gd name="connsiteX917" fmla="*/ 364323 w 1321966"/>
                <a:gd name="connsiteY917" fmla="*/ 587248 h 1691761"/>
                <a:gd name="connsiteX918" fmla="*/ 375145 w 1321966"/>
                <a:gd name="connsiteY918" fmla="*/ 583642 h 1691761"/>
                <a:gd name="connsiteX919" fmla="*/ 400395 w 1321966"/>
                <a:gd name="connsiteY919" fmla="*/ 587248 h 1691761"/>
                <a:gd name="connsiteX920" fmla="*/ 377309 w 1321966"/>
                <a:gd name="connsiteY920" fmla="*/ 576427 h 1691761"/>
                <a:gd name="connsiteX921" fmla="*/ 370094 w 1321966"/>
                <a:gd name="connsiteY921" fmla="*/ 561999 h 1691761"/>
                <a:gd name="connsiteX922" fmla="*/ 364323 w 1321966"/>
                <a:gd name="connsiteY922" fmla="*/ 555506 h 1691761"/>
                <a:gd name="connsiteX923" fmla="*/ 359995 w 1321966"/>
                <a:gd name="connsiteY923" fmla="*/ 544683 h 1691761"/>
                <a:gd name="connsiteX924" fmla="*/ 376589 w 1321966"/>
                <a:gd name="connsiteY924" fmla="*/ 544683 h 1691761"/>
                <a:gd name="connsiteX925" fmla="*/ 359995 w 1321966"/>
                <a:gd name="connsiteY925" fmla="*/ 530255 h 1691761"/>
                <a:gd name="connsiteX926" fmla="*/ 452339 w 1321966"/>
                <a:gd name="connsiteY926" fmla="*/ 551176 h 1691761"/>
                <a:gd name="connsiteX927" fmla="*/ 739469 w 1321966"/>
                <a:gd name="connsiteY927" fmla="*/ 652899 h 1691761"/>
                <a:gd name="connsiteX928" fmla="*/ 725040 w 1321966"/>
                <a:gd name="connsiteY928" fmla="*/ 635584 h 1691761"/>
                <a:gd name="connsiteX929" fmla="*/ 685360 w 1321966"/>
                <a:gd name="connsiteY929" fmla="*/ 618270 h 1691761"/>
                <a:gd name="connsiteX930" fmla="*/ 663717 w 1321966"/>
                <a:gd name="connsiteY930" fmla="*/ 611778 h 1691761"/>
                <a:gd name="connsiteX931" fmla="*/ 562718 w 1321966"/>
                <a:gd name="connsiteY931" fmla="*/ 561277 h 1691761"/>
                <a:gd name="connsiteX932" fmla="*/ 555503 w 1321966"/>
                <a:gd name="connsiteY932" fmla="*/ 555506 h 1691761"/>
                <a:gd name="connsiteX933" fmla="*/ 547567 w 1321966"/>
                <a:gd name="connsiteY933" fmla="*/ 546848 h 1691761"/>
                <a:gd name="connsiteX934" fmla="*/ 541074 w 1321966"/>
                <a:gd name="connsiteY934" fmla="*/ 548291 h 1691761"/>
                <a:gd name="connsiteX935" fmla="*/ 534582 w 1321966"/>
                <a:gd name="connsiteY935" fmla="*/ 549013 h 1691761"/>
                <a:gd name="connsiteX936" fmla="*/ 549732 w 1321966"/>
                <a:gd name="connsiteY936" fmla="*/ 507891 h 1691761"/>
                <a:gd name="connsiteX937" fmla="*/ 564882 w 1321966"/>
                <a:gd name="connsiteY937" fmla="*/ 480476 h 1691761"/>
                <a:gd name="connsiteX938" fmla="*/ 543961 w 1321966"/>
                <a:gd name="connsiteY938" fmla="*/ 455226 h 1691761"/>
                <a:gd name="connsiteX939" fmla="*/ 511495 w 1321966"/>
                <a:gd name="connsiteY939" fmla="*/ 429977 h 1691761"/>
                <a:gd name="connsiteX940" fmla="*/ 484803 w 1321966"/>
                <a:gd name="connsiteY940" fmla="*/ 386690 h 1691761"/>
                <a:gd name="connsiteX941" fmla="*/ 494182 w 1321966"/>
                <a:gd name="connsiteY941" fmla="*/ 375868 h 1691761"/>
                <a:gd name="connsiteX942" fmla="*/ 508610 w 1321966"/>
                <a:gd name="connsiteY942" fmla="*/ 377311 h 1691761"/>
                <a:gd name="connsiteX943" fmla="*/ 526646 w 1321966"/>
                <a:gd name="connsiteY943" fmla="*/ 379476 h 1691761"/>
                <a:gd name="connsiteX944" fmla="*/ 520874 w 1321966"/>
                <a:gd name="connsiteY944" fmla="*/ 383082 h 1691761"/>
                <a:gd name="connsiteX945" fmla="*/ 501396 w 1321966"/>
                <a:gd name="connsiteY945" fmla="*/ 391018 h 1691761"/>
                <a:gd name="connsiteX946" fmla="*/ 505002 w 1321966"/>
                <a:gd name="connsiteY946" fmla="*/ 397511 h 1691761"/>
                <a:gd name="connsiteX947" fmla="*/ 533138 w 1321966"/>
                <a:gd name="connsiteY947" fmla="*/ 393183 h 1691761"/>
                <a:gd name="connsiteX948" fmla="*/ 538188 w 1321966"/>
                <a:gd name="connsiteY948" fmla="*/ 381641 h 1691761"/>
                <a:gd name="connsiteX949" fmla="*/ 541074 w 1321966"/>
                <a:gd name="connsiteY949" fmla="*/ 375148 h 1691761"/>
                <a:gd name="connsiteX950" fmla="*/ 548289 w 1321966"/>
                <a:gd name="connsiteY950" fmla="*/ 371540 h 1691761"/>
                <a:gd name="connsiteX951" fmla="*/ 556225 w 1321966"/>
                <a:gd name="connsiteY951" fmla="*/ 367934 h 1691761"/>
                <a:gd name="connsiteX952" fmla="*/ 559831 w 1321966"/>
                <a:gd name="connsiteY952" fmla="*/ 385247 h 1691761"/>
                <a:gd name="connsiteX953" fmla="*/ 564882 w 1321966"/>
                <a:gd name="connsiteY953" fmla="*/ 384525 h 1691761"/>
                <a:gd name="connsiteX954" fmla="*/ 631253 w 1321966"/>
                <a:gd name="connsiteY954" fmla="*/ 393905 h 1691761"/>
                <a:gd name="connsiteX955" fmla="*/ 675261 w 1321966"/>
                <a:gd name="connsiteY955" fmla="*/ 424925 h 1691761"/>
                <a:gd name="connsiteX956" fmla="*/ 695461 w 1321966"/>
                <a:gd name="connsiteY956" fmla="*/ 473261 h 1691761"/>
                <a:gd name="connsiteX957" fmla="*/ 688247 w 1321966"/>
                <a:gd name="connsiteY957" fmla="*/ 486970 h 1691761"/>
                <a:gd name="connsiteX958" fmla="*/ 730090 w 1321966"/>
                <a:gd name="connsiteY958" fmla="*/ 461719 h 1691761"/>
                <a:gd name="connsiteX959" fmla="*/ 740910 w 1321966"/>
                <a:gd name="connsiteY959" fmla="*/ 454504 h 1691761"/>
                <a:gd name="connsiteX960" fmla="*/ 763997 w 1321966"/>
                <a:gd name="connsiteY960" fmla="*/ 444405 h 1691761"/>
                <a:gd name="connsiteX961" fmla="*/ 776261 w 1321966"/>
                <a:gd name="connsiteY961" fmla="*/ 442962 h 1691761"/>
                <a:gd name="connsiteX962" fmla="*/ 778426 w 1321966"/>
                <a:gd name="connsiteY962" fmla="*/ 450898 h 1691761"/>
                <a:gd name="connsiteX963" fmla="*/ 789968 w 1321966"/>
                <a:gd name="connsiteY963" fmla="*/ 443684 h 1691761"/>
                <a:gd name="connsiteX964" fmla="*/ 807283 w 1321966"/>
                <a:gd name="connsiteY964" fmla="*/ 450176 h 1691761"/>
                <a:gd name="connsiteX965" fmla="*/ 828204 w 1321966"/>
                <a:gd name="connsiteY965" fmla="*/ 456669 h 1691761"/>
                <a:gd name="connsiteX966" fmla="*/ 841912 w 1321966"/>
                <a:gd name="connsiteY966" fmla="*/ 454504 h 1691761"/>
                <a:gd name="connsiteX967" fmla="*/ 838304 w 1321966"/>
                <a:gd name="connsiteY967" fmla="*/ 463162 h 1691761"/>
                <a:gd name="connsiteX968" fmla="*/ 821712 w 1321966"/>
                <a:gd name="connsiteY968" fmla="*/ 481197 h 1691761"/>
                <a:gd name="connsiteX969" fmla="*/ 849848 w 1321966"/>
                <a:gd name="connsiteY969" fmla="*/ 470376 h 1691761"/>
                <a:gd name="connsiteX970" fmla="*/ 852011 w 1321966"/>
                <a:gd name="connsiteY970" fmla="*/ 443684 h 1691761"/>
                <a:gd name="connsiteX971" fmla="*/ 820269 w 1321966"/>
                <a:gd name="connsiteY971" fmla="*/ 429255 h 1691761"/>
                <a:gd name="connsiteX972" fmla="*/ 794297 w 1321966"/>
                <a:gd name="connsiteY972" fmla="*/ 414826 h 1691761"/>
                <a:gd name="connsiteX973" fmla="*/ 771933 w 1321966"/>
                <a:gd name="connsiteY973" fmla="*/ 381641 h 1691761"/>
                <a:gd name="connsiteX974" fmla="*/ 785640 w 1321966"/>
                <a:gd name="connsiteY974" fmla="*/ 388855 h 1691761"/>
                <a:gd name="connsiteX975" fmla="*/ 804397 w 1321966"/>
                <a:gd name="connsiteY975" fmla="*/ 393183 h 1691761"/>
                <a:gd name="connsiteX976" fmla="*/ 805118 w 1321966"/>
                <a:gd name="connsiteY976" fmla="*/ 380919 h 1691761"/>
                <a:gd name="connsiteX977" fmla="*/ 800790 w 1321966"/>
                <a:gd name="connsiteY977" fmla="*/ 385247 h 1691761"/>
                <a:gd name="connsiteX978" fmla="*/ 793576 w 1321966"/>
                <a:gd name="connsiteY978" fmla="*/ 389575 h 1691761"/>
                <a:gd name="connsiteX979" fmla="*/ 786362 w 1321966"/>
                <a:gd name="connsiteY979" fmla="*/ 378754 h 1691761"/>
                <a:gd name="connsiteX980" fmla="*/ 813054 w 1321966"/>
                <a:gd name="connsiteY980" fmla="*/ 380919 h 1691761"/>
                <a:gd name="connsiteX981" fmla="*/ 818104 w 1321966"/>
                <a:gd name="connsiteY981" fmla="*/ 373705 h 1691761"/>
                <a:gd name="connsiteX982" fmla="*/ 824597 w 1321966"/>
                <a:gd name="connsiteY982" fmla="*/ 373705 h 1691761"/>
                <a:gd name="connsiteX983" fmla="*/ 839025 w 1321966"/>
                <a:gd name="connsiteY983" fmla="*/ 370818 h 1691761"/>
                <a:gd name="connsiteX984" fmla="*/ 844595 w 1321966"/>
                <a:gd name="connsiteY984" fmla="*/ 365451 h 1691761"/>
                <a:gd name="connsiteX985" fmla="*/ 844256 w 1321966"/>
                <a:gd name="connsiteY985" fmla="*/ 365047 h 1691761"/>
                <a:gd name="connsiteX986" fmla="*/ 844688 w 1321966"/>
                <a:gd name="connsiteY986" fmla="*/ 365361 h 1691761"/>
                <a:gd name="connsiteX987" fmla="*/ 851470 w 1321966"/>
                <a:gd name="connsiteY987" fmla="*/ 358825 h 1691761"/>
                <a:gd name="connsiteX988" fmla="*/ 864998 w 1321966"/>
                <a:gd name="connsiteY988" fmla="*/ 372262 h 1691761"/>
                <a:gd name="connsiteX989" fmla="*/ 854176 w 1321966"/>
                <a:gd name="connsiteY989" fmla="*/ 372262 h 1691761"/>
                <a:gd name="connsiteX990" fmla="*/ 844688 w 1321966"/>
                <a:gd name="connsiteY990" fmla="*/ 365361 h 1691761"/>
                <a:gd name="connsiteX991" fmla="*/ 844595 w 1321966"/>
                <a:gd name="connsiteY991" fmla="*/ 365451 h 1691761"/>
                <a:gd name="connsiteX992" fmla="*/ 852732 w 1321966"/>
                <a:gd name="connsiteY992" fmla="*/ 375148 h 1691761"/>
                <a:gd name="connsiteX993" fmla="*/ 873654 w 1321966"/>
                <a:gd name="connsiteY993" fmla="*/ 380919 h 1691761"/>
                <a:gd name="connsiteX994" fmla="*/ 903233 w 1321966"/>
                <a:gd name="connsiteY994" fmla="*/ 383804 h 1691761"/>
                <a:gd name="connsiteX995" fmla="*/ 929926 w 1321966"/>
                <a:gd name="connsiteY995" fmla="*/ 387412 h 1691761"/>
                <a:gd name="connsiteX996" fmla="*/ 955898 w 1321966"/>
                <a:gd name="connsiteY996" fmla="*/ 398233 h 1691761"/>
                <a:gd name="connsiteX997" fmla="*/ 1007119 w 1321966"/>
                <a:gd name="connsiteY997" fmla="*/ 438633 h 1691761"/>
                <a:gd name="connsiteX998" fmla="*/ 1022269 w 1321966"/>
                <a:gd name="connsiteY998" fmla="*/ 442240 h 1691761"/>
                <a:gd name="connsiteX999" fmla="*/ 1027319 w 1321966"/>
                <a:gd name="connsiteY999" fmla="*/ 443684 h 1691761"/>
                <a:gd name="connsiteX1000" fmla="*/ 1038141 w 1321966"/>
                <a:gd name="connsiteY1000" fmla="*/ 446568 h 1691761"/>
                <a:gd name="connsiteX1001" fmla="*/ 1048962 w 1321966"/>
                <a:gd name="connsiteY1001" fmla="*/ 446568 h 1691761"/>
                <a:gd name="connsiteX1002" fmla="*/ 1055455 w 1321966"/>
                <a:gd name="connsiteY1002" fmla="*/ 442962 h 1691761"/>
                <a:gd name="connsiteX1003" fmla="*/ 1067720 w 1321966"/>
                <a:gd name="connsiteY1003" fmla="*/ 462440 h 1691761"/>
                <a:gd name="connsiteX1004" fmla="*/ 1042469 w 1321966"/>
                <a:gd name="connsiteY1004" fmla="*/ 465327 h 1691761"/>
                <a:gd name="connsiteX1005" fmla="*/ 1029484 w 1321966"/>
                <a:gd name="connsiteY1005" fmla="*/ 458112 h 1691761"/>
                <a:gd name="connsiteX1006" fmla="*/ 1062669 w 1321966"/>
                <a:gd name="connsiteY1006" fmla="*/ 489133 h 1691761"/>
                <a:gd name="connsiteX1007" fmla="*/ 1066999 w 1321966"/>
                <a:gd name="connsiteY1007" fmla="*/ 497069 h 1691761"/>
                <a:gd name="connsiteX1008" fmla="*/ 1041748 w 1321966"/>
                <a:gd name="connsiteY1008" fmla="*/ 494183 h 1691761"/>
                <a:gd name="connsiteX1009" fmla="*/ 1020826 w 1321966"/>
                <a:gd name="connsiteY1009" fmla="*/ 486970 h 1691761"/>
                <a:gd name="connsiteX1010" fmla="*/ 1042469 w 1321966"/>
                <a:gd name="connsiteY1010" fmla="*/ 505005 h 1691761"/>
                <a:gd name="connsiteX1011" fmla="*/ 1033092 w 1321966"/>
                <a:gd name="connsiteY1011" fmla="*/ 511498 h 1691761"/>
                <a:gd name="connsiteX1012" fmla="*/ 1012890 w 1321966"/>
                <a:gd name="connsiteY1012" fmla="*/ 502840 h 1691761"/>
                <a:gd name="connsiteX1013" fmla="*/ 1038863 w 1321966"/>
                <a:gd name="connsiteY1013" fmla="*/ 526648 h 1691761"/>
                <a:gd name="connsiteX1014" fmla="*/ 1063391 w 1321966"/>
                <a:gd name="connsiteY1014" fmla="*/ 553341 h 1691761"/>
                <a:gd name="connsiteX1015" fmla="*/ 1036698 w 1321966"/>
                <a:gd name="connsiteY1015" fmla="*/ 539634 h 1691761"/>
                <a:gd name="connsiteX1016" fmla="*/ 1015055 w 1321966"/>
                <a:gd name="connsiteY1016" fmla="*/ 519434 h 1691761"/>
                <a:gd name="connsiteX1017" fmla="*/ 1034533 w 1321966"/>
                <a:gd name="connsiteY1017" fmla="*/ 552619 h 1691761"/>
                <a:gd name="connsiteX1018" fmla="*/ 1043191 w 1321966"/>
                <a:gd name="connsiteY1018" fmla="*/ 595906 h 1691761"/>
                <a:gd name="connsiteX1019" fmla="*/ 1028762 w 1321966"/>
                <a:gd name="connsiteY1019" fmla="*/ 569213 h 1691761"/>
                <a:gd name="connsiteX1020" fmla="*/ 1017220 w 1321966"/>
                <a:gd name="connsiteY1020" fmla="*/ 555506 h 1691761"/>
                <a:gd name="connsiteX1021" fmla="*/ 1010006 w 1321966"/>
                <a:gd name="connsiteY1021" fmla="*/ 549735 h 1691761"/>
                <a:gd name="connsiteX1022" fmla="*/ 999183 w 1321966"/>
                <a:gd name="connsiteY1022" fmla="*/ 530255 h 1691761"/>
                <a:gd name="connsiteX1023" fmla="*/ 987641 w 1321966"/>
                <a:gd name="connsiteY1023" fmla="*/ 498512 h 1691761"/>
                <a:gd name="connsiteX1024" fmla="*/ 976820 w 1321966"/>
                <a:gd name="connsiteY1024" fmla="*/ 450898 h 1691761"/>
                <a:gd name="connsiteX1025" fmla="*/ 966719 w 1321966"/>
                <a:gd name="connsiteY1025" fmla="*/ 425647 h 1691761"/>
                <a:gd name="connsiteX1026" fmla="*/ 969606 w 1321966"/>
                <a:gd name="connsiteY1026" fmla="*/ 455226 h 1691761"/>
                <a:gd name="connsiteX1027" fmla="*/ 966719 w 1321966"/>
                <a:gd name="connsiteY1027" fmla="*/ 494904 h 1691761"/>
                <a:gd name="connsiteX1028" fmla="*/ 957340 w 1321966"/>
                <a:gd name="connsiteY1028" fmla="*/ 533863 h 1691761"/>
                <a:gd name="connsiteX1029" fmla="*/ 959505 w 1321966"/>
                <a:gd name="connsiteY1029" fmla="*/ 548291 h 1691761"/>
                <a:gd name="connsiteX1030" fmla="*/ 963113 w 1321966"/>
                <a:gd name="connsiteY1030" fmla="*/ 562720 h 1691761"/>
                <a:gd name="connsiteX1031" fmla="*/ 970327 w 1321966"/>
                <a:gd name="connsiteY1031" fmla="*/ 573541 h 1691761"/>
                <a:gd name="connsiteX1032" fmla="*/ 981870 w 1321966"/>
                <a:gd name="connsiteY1032" fmla="*/ 555506 h 1691761"/>
                <a:gd name="connsiteX1033" fmla="*/ 977542 w 1321966"/>
                <a:gd name="connsiteY1033" fmla="*/ 576427 h 1691761"/>
                <a:gd name="connsiteX1034" fmla="*/ 946519 w 1321966"/>
                <a:gd name="connsiteY1034" fmla="*/ 655784 h 1691761"/>
                <a:gd name="connsiteX1035" fmla="*/ 949406 w 1321966"/>
                <a:gd name="connsiteY1035" fmla="*/ 657949 h 1691761"/>
                <a:gd name="connsiteX1036" fmla="*/ 956620 w 1321966"/>
                <a:gd name="connsiteY1036" fmla="*/ 673099 h 1691761"/>
                <a:gd name="connsiteX1037" fmla="*/ 950126 w 1321966"/>
                <a:gd name="connsiteY1037" fmla="*/ 676705 h 1691761"/>
                <a:gd name="connsiteX1038" fmla="*/ 933534 w 1321966"/>
                <a:gd name="connsiteY1038" fmla="*/ 673099 h 1691761"/>
                <a:gd name="connsiteX1039" fmla="*/ 934255 w 1321966"/>
                <a:gd name="connsiteY1039" fmla="*/ 658670 h 1691761"/>
                <a:gd name="connsiteX1040" fmla="*/ 934255 w 1321966"/>
                <a:gd name="connsiteY1040" fmla="*/ 638470 h 1691761"/>
                <a:gd name="connsiteX1041" fmla="*/ 923433 w 1321966"/>
                <a:gd name="connsiteY1041" fmla="*/ 650013 h 1691761"/>
                <a:gd name="connsiteX1042" fmla="*/ 912612 w 1321966"/>
                <a:gd name="connsiteY1042" fmla="*/ 652899 h 1691761"/>
                <a:gd name="connsiteX1043" fmla="*/ 901790 w 1321966"/>
                <a:gd name="connsiteY1043" fmla="*/ 656505 h 1691761"/>
                <a:gd name="connsiteX1044" fmla="*/ 890969 w 1321966"/>
                <a:gd name="connsiteY1044" fmla="*/ 660113 h 1691761"/>
                <a:gd name="connsiteX1045" fmla="*/ 880147 w 1321966"/>
                <a:gd name="connsiteY1045" fmla="*/ 663720 h 1691761"/>
                <a:gd name="connsiteX1046" fmla="*/ 870769 w 1321966"/>
                <a:gd name="connsiteY1046" fmla="*/ 666606 h 1691761"/>
                <a:gd name="connsiteX1047" fmla="*/ 858505 w 1321966"/>
                <a:gd name="connsiteY1047" fmla="*/ 642077 h 1691761"/>
                <a:gd name="connsiteX1048" fmla="*/ 857784 w 1321966"/>
                <a:gd name="connsiteY1048" fmla="*/ 621155 h 1691761"/>
                <a:gd name="connsiteX1049" fmla="*/ 863555 w 1321966"/>
                <a:gd name="connsiteY1049" fmla="*/ 600955 h 1691761"/>
                <a:gd name="connsiteX1050" fmla="*/ 870769 w 1321966"/>
                <a:gd name="connsiteY1050" fmla="*/ 587970 h 1691761"/>
                <a:gd name="connsiteX1051" fmla="*/ 836862 w 1321966"/>
                <a:gd name="connsiteY1051" fmla="*/ 625485 h 1691761"/>
                <a:gd name="connsiteX1052" fmla="*/ 844076 w 1321966"/>
                <a:gd name="connsiteY1052" fmla="*/ 627648 h 1691761"/>
                <a:gd name="connsiteX1053" fmla="*/ 838304 w 1321966"/>
                <a:gd name="connsiteY1053" fmla="*/ 647848 h 1691761"/>
                <a:gd name="connsiteX1054" fmla="*/ 788526 w 1321966"/>
                <a:gd name="connsiteY1054" fmla="*/ 645685 h 1691761"/>
                <a:gd name="connsiteX1055" fmla="*/ 771933 w 1321966"/>
                <a:gd name="connsiteY1055" fmla="*/ 640635 h 1691761"/>
                <a:gd name="connsiteX1056" fmla="*/ 787083 w 1321966"/>
                <a:gd name="connsiteY1056" fmla="*/ 681757 h 1691761"/>
                <a:gd name="connsiteX1057" fmla="*/ 800069 w 1321966"/>
                <a:gd name="connsiteY1057" fmla="*/ 806564 h 1691761"/>
                <a:gd name="connsiteX1058" fmla="*/ 817382 w 1321966"/>
                <a:gd name="connsiteY1058" fmla="*/ 917665 h 1691761"/>
                <a:gd name="connsiteX1059" fmla="*/ 836862 w 1321966"/>
                <a:gd name="connsiteY1059" fmla="*/ 928485 h 1691761"/>
                <a:gd name="connsiteX1060" fmla="*/ 852011 w 1321966"/>
                <a:gd name="connsiteY1060" fmla="*/ 928485 h 1691761"/>
                <a:gd name="connsiteX1061" fmla="*/ 879427 w 1321966"/>
                <a:gd name="connsiteY1061" fmla="*/ 921993 h 1691761"/>
                <a:gd name="connsiteX1062" fmla="*/ 861390 w 1321966"/>
                <a:gd name="connsiteY1062" fmla="*/ 799350 h 1691761"/>
                <a:gd name="connsiteX1063" fmla="*/ 839747 w 1321966"/>
                <a:gd name="connsiteY1063" fmla="*/ 795742 h 1691761"/>
                <a:gd name="connsiteX1064" fmla="*/ 847683 w 1321966"/>
                <a:gd name="connsiteY1064" fmla="*/ 720713 h 1691761"/>
                <a:gd name="connsiteX1065" fmla="*/ 828204 w 1321966"/>
                <a:gd name="connsiteY1065" fmla="*/ 693299 h 1691761"/>
                <a:gd name="connsiteX1066" fmla="*/ 797182 w 1321966"/>
                <a:gd name="connsiteY1066" fmla="*/ 673821 h 1691761"/>
                <a:gd name="connsiteX1067" fmla="*/ 821712 w 1321966"/>
                <a:gd name="connsiteY1067" fmla="*/ 677427 h 1691761"/>
                <a:gd name="connsiteX1068" fmla="*/ 859225 w 1321966"/>
                <a:gd name="connsiteY1068" fmla="*/ 681757 h 1691761"/>
                <a:gd name="connsiteX1069" fmla="*/ 881590 w 1321966"/>
                <a:gd name="connsiteY1069" fmla="*/ 691134 h 1691761"/>
                <a:gd name="connsiteX1070" fmla="*/ 909004 w 1321966"/>
                <a:gd name="connsiteY1070" fmla="*/ 700513 h 1691761"/>
                <a:gd name="connsiteX1071" fmla="*/ 991969 w 1321966"/>
                <a:gd name="connsiteY1071" fmla="*/ 709892 h 1691761"/>
                <a:gd name="connsiteX1072" fmla="*/ 1196134 w 1321966"/>
                <a:gd name="connsiteY1072" fmla="*/ 711334 h 1691761"/>
                <a:gd name="connsiteX1073" fmla="*/ 1251685 w 1321966"/>
                <a:gd name="connsiteY1073" fmla="*/ 682478 h 1691761"/>
                <a:gd name="connsiteX1074" fmla="*/ 1284150 w 1321966"/>
                <a:gd name="connsiteY1074" fmla="*/ 665885 h 1691761"/>
                <a:gd name="connsiteX1075" fmla="*/ 1212006 w 1321966"/>
                <a:gd name="connsiteY1075" fmla="*/ 727206 h 1691761"/>
                <a:gd name="connsiteX1076" fmla="*/ 1197578 w 1321966"/>
                <a:gd name="connsiteY1076" fmla="*/ 738748 h 1691761"/>
                <a:gd name="connsiteX1077" fmla="*/ 1243029 w 1321966"/>
                <a:gd name="connsiteY1077" fmla="*/ 722156 h 1691761"/>
                <a:gd name="connsiteX1078" fmla="*/ 1276936 w 1321966"/>
                <a:gd name="connsiteY1078" fmla="*/ 710614 h 1691761"/>
                <a:gd name="connsiteX1079" fmla="*/ 1230042 w 1321966"/>
                <a:gd name="connsiteY1079" fmla="*/ 752457 h 1691761"/>
                <a:gd name="connsiteX1080" fmla="*/ 1227157 w 1321966"/>
                <a:gd name="connsiteY1080" fmla="*/ 761113 h 1691761"/>
                <a:gd name="connsiteX1081" fmla="*/ 1258177 w 1321966"/>
                <a:gd name="connsiteY1081" fmla="*/ 745963 h 1691761"/>
                <a:gd name="connsiteX1082" fmla="*/ 1276936 w 1321966"/>
                <a:gd name="connsiteY1082" fmla="*/ 737307 h 1691761"/>
                <a:gd name="connsiteX1083" fmla="*/ 1219221 w 1321966"/>
                <a:gd name="connsiteY1083" fmla="*/ 792135 h 1691761"/>
                <a:gd name="connsiteX1084" fmla="*/ 1240864 w 1321966"/>
                <a:gd name="connsiteY1084" fmla="*/ 786364 h 1691761"/>
                <a:gd name="connsiteX1085" fmla="*/ 1253849 w 1321966"/>
                <a:gd name="connsiteY1085" fmla="*/ 795742 h 1691761"/>
                <a:gd name="connsiteX1086" fmla="*/ 1237256 w 1321966"/>
                <a:gd name="connsiteY1086" fmla="*/ 813779 h 1691761"/>
                <a:gd name="connsiteX1087" fmla="*/ 1253849 w 1321966"/>
                <a:gd name="connsiteY1087" fmla="*/ 805121 h 1691761"/>
                <a:gd name="connsiteX1088" fmla="*/ 1257456 w 1321966"/>
                <a:gd name="connsiteY1088" fmla="*/ 818828 h 1691761"/>
                <a:gd name="connsiteX1089" fmla="*/ 1261064 w 1321966"/>
                <a:gd name="connsiteY1089" fmla="*/ 822436 h 1691761"/>
                <a:gd name="connsiteX1090" fmla="*/ 1268278 w 1321966"/>
                <a:gd name="connsiteY1090" fmla="*/ 839750 h 1691761"/>
                <a:gd name="connsiteX1091" fmla="*/ 1271884 w 1321966"/>
                <a:gd name="connsiteY1091" fmla="*/ 845521 h 1691761"/>
                <a:gd name="connsiteX1092" fmla="*/ 1276214 w 1321966"/>
                <a:gd name="connsiteY1092" fmla="*/ 878706 h 1691761"/>
                <a:gd name="connsiteX1093" fmla="*/ 1277657 w 1321966"/>
                <a:gd name="connsiteY1093" fmla="*/ 885921 h 1691761"/>
                <a:gd name="connsiteX1094" fmla="*/ 1267556 w 1321966"/>
                <a:gd name="connsiteY1094" fmla="*/ 934258 h 1691761"/>
                <a:gd name="connsiteX1095" fmla="*/ 1275492 w 1321966"/>
                <a:gd name="connsiteY1095" fmla="*/ 931372 h 1691761"/>
                <a:gd name="connsiteX1096" fmla="*/ 1278377 w 1321966"/>
                <a:gd name="connsiteY1096" fmla="*/ 959508 h 1691761"/>
                <a:gd name="connsiteX1097" fmla="*/ 1208398 w 1321966"/>
                <a:gd name="connsiteY1097" fmla="*/ 1012893 h 1691761"/>
                <a:gd name="connsiteX1098" fmla="*/ 1089364 w 1321966"/>
                <a:gd name="connsiteY1098" fmla="*/ 1039586 h 1691761"/>
                <a:gd name="connsiteX1099" fmla="*/ 1034061 w 1321966"/>
                <a:gd name="connsiteY1099" fmla="*/ 1039643 h 1691761"/>
                <a:gd name="connsiteX1100" fmla="*/ 796461 w 1321966"/>
                <a:gd name="connsiteY1100" fmla="*/ 1067362 h 1691761"/>
                <a:gd name="connsiteX1101" fmla="*/ 795741 w 1321966"/>
                <a:gd name="connsiteY1101" fmla="*/ 1067002 h 1691761"/>
                <a:gd name="connsiteX1102" fmla="*/ 794297 w 1321966"/>
                <a:gd name="connsiteY1102" fmla="*/ 1043194 h 1691761"/>
                <a:gd name="connsiteX1103" fmla="*/ 793576 w 1321966"/>
                <a:gd name="connsiteY1103" fmla="*/ 1020829 h 1691761"/>
                <a:gd name="connsiteX1104" fmla="*/ 800069 w 1321966"/>
                <a:gd name="connsiteY1104" fmla="*/ 1026600 h 1691761"/>
                <a:gd name="connsiteX1105" fmla="*/ 800069 w 1321966"/>
                <a:gd name="connsiteY1105" fmla="*/ 1042472 h 1691761"/>
                <a:gd name="connsiteX1106" fmla="*/ 811611 w 1321966"/>
                <a:gd name="connsiteY1106" fmla="*/ 1039586 h 1691761"/>
                <a:gd name="connsiteX1107" fmla="*/ 822433 w 1321966"/>
                <a:gd name="connsiteY1107" fmla="*/ 1032371 h 1691761"/>
                <a:gd name="connsiteX1108" fmla="*/ 805840 w 1321966"/>
                <a:gd name="connsiteY1108" fmla="*/ 1056901 h 1691761"/>
                <a:gd name="connsiteX1109" fmla="*/ 796461 w 1321966"/>
                <a:gd name="connsiteY1109" fmla="*/ 1067362 h 1691761"/>
                <a:gd name="connsiteX1110" fmla="*/ 439778 w 1321966"/>
                <a:gd name="connsiteY1110" fmla="*/ 1085210 h 1691761"/>
                <a:gd name="connsiteX1111" fmla="*/ 447713 w 1321966"/>
                <a:gd name="connsiteY1111" fmla="*/ 1077996 h 1691761"/>
                <a:gd name="connsiteX1112" fmla="*/ 444827 w 1321966"/>
                <a:gd name="connsiteY1112" fmla="*/ 1070782 h 1691761"/>
                <a:gd name="connsiteX1113" fmla="*/ 436891 w 1321966"/>
                <a:gd name="connsiteY1113" fmla="*/ 1077996 h 1691761"/>
                <a:gd name="connsiteX1114" fmla="*/ 439778 w 1321966"/>
                <a:gd name="connsiteY1114" fmla="*/ 1085210 h 1691761"/>
                <a:gd name="connsiteX1115" fmla="*/ 784197 w 1321966"/>
                <a:gd name="connsiteY1115" fmla="*/ 1107402 h 1691761"/>
                <a:gd name="connsiteX1116" fmla="*/ 831089 w 1321966"/>
                <a:gd name="connsiteY1116" fmla="*/ 1048243 h 1691761"/>
                <a:gd name="connsiteX1117" fmla="*/ 821712 w 1321966"/>
                <a:gd name="connsiteY1117" fmla="*/ 1071330 h 1691761"/>
                <a:gd name="connsiteX1118" fmla="*/ 784197 w 1321966"/>
                <a:gd name="connsiteY1118" fmla="*/ 1107402 h 1691761"/>
                <a:gd name="connsiteX1119" fmla="*/ 226530 w 1321966"/>
                <a:gd name="connsiteY1119" fmla="*/ 1107402 h 1691761"/>
                <a:gd name="connsiteX1120" fmla="*/ 220037 w 1321966"/>
                <a:gd name="connsiteY1120" fmla="*/ 1100909 h 1691761"/>
                <a:gd name="connsiteX1121" fmla="*/ 211380 w 1321966"/>
                <a:gd name="connsiteY1121" fmla="*/ 1090808 h 1691761"/>
                <a:gd name="connsiteX1122" fmla="*/ 213544 w 1321966"/>
                <a:gd name="connsiteY1122" fmla="*/ 1086480 h 1691761"/>
                <a:gd name="connsiteX1123" fmla="*/ 233744 w 1321966"/>
                <a:gd name="connsiteY1123" fmla="*/ 1096579 h 1691761"/>
                <a:gd name="connsiteX1124" fmla="*/ 226530 w 1321966"/>
                <a:gd name="connsiteY1124" fmla="*/ 1107402 h 1691761"/>
                <a:gd name="connsiteX1125" fmla="*/ 440501 w 1321966"/>
                <a:gd name="connsiteY1125" fmla="*/ 1110399 h 1691761"/>
                <a:gd name="connsiteX1126" fmla="*/ 447716 w 1321966"/>
                <a:gd name="connsiteY1126" fmla="*/ 1098855 h 1691761"/>
                <a:gd name="connsiteX1127" fmla="*/ 440501 w 1321966"/>
                <a:gd name="connsiteY1127" fmla="*/ 1095970 h 1691761"/>
                <a:gd name="connsiteX1128" fmla="*/ 433287 w 1321966"/>
                <a:gd name="connsiteY1128" fmla="*/ 1107513 h 1691761"/>
                <a:gd name="connsiteX1129" fmla="*/ 440501 w 1321966"/>
                <a:gd name="connsiteY1129" fmla="*/ 1110399 h 1691761"/>
                <a:gd name="connsiteX1130" fmla="*/ 1149242 w 1321966"/>
                <a:gd name="connsiteY1130" fmla="*/ 1114616 h 1691761"/>
                <a:gd name="connsiteX1131" fmla="*/ 1146355 w 1321966"/>
                <a:gd name="connsiteY1131" fmla="*/ 1108123 h 1691761"/>
                <a:gd name="connsiteX1132" fmla="*/ 1142749 w 1321966"/>
                <a:gd name="connsiteY1132" fmla="*/ 1098022 h 1691761"/>
                <a:gd name="connsiteX1133" fmla="*/ 1145634 w 1321966"/>
                <a:gd name="connsiteY1133" fmla="*/ 1093694 h 1691761"/>
                <a:gd name="connsiteX1134" fmla="*/ 1161506 w 1321966"/>
                <a:gd name="connsiteY1134" fmla="*/ 1103794 h 1691761"/>
                <a:gd name="connsiteX1135" fmla="*/ 1149242 w 1321966"/>
                <a:gd name="connsiteY1135" fmla="*/ 1114616 h 1691761"/>
                <a:gd name="connsiteX1136" fmla="*/ 287851 w 1321966"/>
                <a:gd name="connsiteY1136" fmla="*/ 1132651 h 1691761"/>
                <a:gd name="connsiteX1137" fmla="*/ 292901 w 1321966"/>
                <a:gd name="connsiteY1137" fmla="*/ 1089365 h 1691761"/>
                <a:gd name="connsiteX1138" fmla="*/ 340517 w 1321966"/>
                <a:gd name="connsiteY1138" fmla="*/ 980429 h 1691761"/>
                <a:gd name="connsiteX1139" fmla="*/ 367931 w 1321966"/>
                <a:gd name="connsiteY1139" fmla="*/ 1012893 h 1691761"/>
                <a:gd name="connsiteX1140" fmla="*/ 328251 w 1321966"/>
                <a:gd name="connsiteY1140" fmla="*/ 1078544 h 1691761"/>
                <a:gd name="connsiteX1141" fmla="*/ 546776 w 1321966"/>
                <a:gd name="connsiteY1141" fmla="*/ 1134973 h 1691761"/>
                <a:gd name="connsiteX1142" fmla="*/ 565804 w 1321966"/>
                <a:gd name="connsiteY1142" fmla="*/ 1128391 h 1691761"/>
                <a:gd name="connsiteX1143" fmla="*/ 570854 w 1321966"/>
                <a:gd name="connsiteY1143" fmla="*/ 1109633 h 1691761"/>
                <a:gd name="connsiteX1144" fmla="*/ 560755 w 1321966"/>
                <a:gd name="connsiteY1144" fmla="*/ 1116848 h 1691761"/>
                <a:gd name="connsiteX1145" fmla="*/ 552819 w 1321966"/>
                <a:gd name="connsiteY1145" fmla="*/ 1119012 h 1691761"/>
                <a:gd name="connsiteX1146" fmla="*/ 534782 w 1321966"/>
                <a:gd name="connsiteY1146" fmla="*/ 1129111 h 1691761"/>
                <a:gd name="connsiteX1147" fmla="*/ 546776 w 1321966"/>
                <a:gd name="connsiteY1147" fmla="*/ 1134973 h 1691761"/>
                <a:gd name="connsiteX1148" fmla="*/ 927252 w 1321966"/>
                <a:gd name="connsiteY1148" fmla="*/ 1142788 h 1691761"/>
                <a:gd name="connsiteX1149" fmla="*/ 930139 w 1321966"/>
                <a:gd name="connsiteY1149" fmla="*/ 1135574 h 1691761"/>
                <a:gd name="connsiteX1150" fmla="*/ 922203 w 1321966"/>
                <a:gd name="connsiteY1150" fmla="*/ 1128359 h 1691761"/>
                <a:gd name="connsiteX1151" fmla="*/ 919316 w 1321966"/>
                <a:gd name="connsiteY1151" fmla="*/ 1135574 h 1691761"/>
                <a:gd name="connsiteX1152" fmla="*/ 927252 w 1321966"/>
                <a:gd name="connsiteY1152" fmla="*/ 1142788 h 1691761"/>
                <a:gd name="connsiteX1153" fmla="*/ 810594 w 1321966"/>
                <a:gd name="connsiteY1153" fmla="*/ 1149985 h 1691761"/>
                <a:gd name="connsiteX1154" fmla="*/ 818530 w 1321966"/>
                <a:gd name="connsiteY1154" fmla="*/ 1142771 h 1691761"/>
                <a:gd name="connsiteX1155" fmla="*/ 815644 w 1321966"/>
                <a:gd name="connsiteY1155" fmla="*/ 1135556 h 1691761"/>
                <a:gd name="connsiteX1156" fmla="*/ 807709 w 1321966"/>
                <a:gd name="connsiteY1156" fmla="*/ 1142771 h 1691761"/>
                <a:gd name="connsiteX1157" fmla="*/ 810594 w 1321966"/>
                <a:gd name="connsiteY1157" fmla="*/ 1149985 h 1691761"/>
                <a:gd name="connsiteX1158" fmla="*/ 505723 w 1321966"/>
                <a:gd name="connsiteY1158" fmla="*/ 1152234 h 1691761"/>
                <a:gd name="connsiteX1159" fmla="*/ 519700 w 1321966"/>
                <a:gd name="connsiteY1159" fmla="*/ 1151422 h 1691761"/>
                <a:gd name="connsiteX1160" fmla="*/ 541343 w 1321966"/>
                <a:gd name="connsiteY1160" fmla="*/ 1141321 h 1691761"/>
                <a:gd name="connsiteX1161" fmla="*/ 503108 w 1321966"/>
                <a:gd name="connsiteY1161" fmla="*/ 1149257 h 1691761"/>
                <a:gd name="connsiteX1162" fmla="*/ 505723 w 1321966"/>
                <a:gd name="connsiteY1162" fmla="*/ 1152234 h 1691761"/>
                <a:gd name="connsiteX1163" fmla="*/ 981882 w 1321966"/>
                <a:gd name="connsiteY1163" fmla="*/ 1163358 h 1691761"/>
                <a:gd name="connsiteX1164" fmla="*/ 987744 w 1321966"/>
                <a:gd name="connsiteY1164" fmla="*/ 1153620 h 1691761"/>
                <a:gd name="connsiteX1165" fmla="*/ 998565 w 1321966"/>
                <a:gd name="connsiteY1165" fmla="*/ 1142797 h 1691761"/>
                <a:gd name="connsiteX1166" fmla="*/ 1009387 w 1321966"/>
                <a:gd name="connsiteY1166" fmla="*/ 1131976 h 1691761"/>
                <a:gd name="connsiteX1167" fmla="*/ 998565 w 1321966"/>
                <a:gd name="connsiteY1167" fmla="*/ 1125483 h 1691761"/>
                <a:gd name="connsiteX1168" fmla="*/ 987744 w 1321966"/>
                <a:gd name="connsiteY1168" fmla="*/ 1114661 h 1691761"/>
                <a:gd name="connsiteX1169" fmla="*/ 980530 w 1321966"/>
                <a:gd name="connsiteY1169" fmla="*/ 1099511 h 1691761"/>
                <a:gd name="connsiteX1170" fmla="*/ 973315 w 1321966"/>
                <a:gd name="connsiteY1170" fmla="*/ 1114661 h 1691761"/>
                <a:gd name="connsiteX1171" fmla="*/ 962493 w 1321966"/>
                <a:gd name="connsiteY1171" fmla="*/ 1125483 h 1691761"/>
                <a:gd name="connsiteX1172" fmla="*/ 964658 w 1321966"/>
                <a:gd name="connsiteY1172" fmla="*/ 1149290 h 1691761"/>
                <a:gd name="connsiteX1173" fmla="*/ 981882 w 1321966"/>
                <a:gd name="connsiteY1173" fmla="*/ 1163358 h 1691761"/>
                <a:gd name="connsiteX1174" fmla="*/ 442107 w 1321966"/>
                <a:gd name="connsiteY1174" fmla="*/ 1169007 h 1691761"/>
                <a:gd name="connsiteX1175" fmla="*/ 452748 w 1321966"/>
                <a:gd name="connsiteY1175" fmla="*/ 1153587 h 1691761"/>
                <a:gd name="connsiteX1176" fmla="*/ 455633 w 1321966"/>
                <a:gd name="connsiteY1176" fmla="*/ 1126893 h 1691761"/>
                <a:gd name="connsiteX1177" fmla="*/ 439041 w 1321966"/>
                <a:gd name="connsiteY1177" fmla="*/ 1130501 h 1691761"/>
                <a:gd name="connsiteX1178" fmla="*/ 443369 w 1321966"/>
                <a:gd name="connsiteY1178" fmla="*/ 1157915 h 1691761"/>
                <a:gd name="connsiteX1179" fmla="*/ 442107 w 1321966"/>
                <a:gd name="connsiteY1179" fmla="*/ 1169007 h 1691761"/>
                <a:gd name="connsiteX1180" fmla="*/ 681573 w 1321966"/>
                <a:gd name="connsiteY1180" fmla="*/ 1170256 h 1691761"/>
                <a:gd name="connsiteX1181" fmla="*/ 723597 w 1321966"/>
                <a:gd name="connsiteY1181" fmla="*/ 1135538 h 1691761"/>
                <a:gd name="connsiteX1182" fmla="*/ 740189 w 1321966"/>
                <a:gd name="connsiteY1182" fmla="*/ 1116779 h 1691761"/>
                <a:gd name="connsiteX1183" fmla="*/ 751011 w 1321966"/>
                <a:gd name="connsiteY1183" fmla="*/ 1080709 h 1691761"/>
                <a:gd name="connsiteX1184" fmla="*/ 764718 w 1321966"/>
                <a:gd name="connsiteY1184" fmla="*/ 1043915 h 1691761"/>
                <a:gd name="connsiteX1185" fmla="*/ 739469 w 1321966"/>
                <a:gd name="connsiteY1185" fmla="*/ 1086480 h 1691761"/>
                <a:gd name="connsiteX1186" fmla="*/ 727925 w 1321966"/>
                <a:gd name="connsiteY1186" fmla="*/ 1111730 h 1691761"/>
                <a:gd name="connsiteX1187" fmla="*/ 725762 w 1321966"/>
                <a:gd name="connsiteY1187" fmla="*/ 1121830 h 1691761"/>
                <a:gd name="connsiteX1188" fmla="*/ 690411 w 1321966"/>
                <a:gd name="connsiteY1188" fmla="*/ 1150688 h 1691761"/>
                <a:gd name="connsiteX1189" fmla="*/ 695461 w 1321966"/>
                <a:gd name="connsiteY1189" fmla="*/ 1134816 h 1691761"/>
                <a:gd name="connsiteX1190" fmla="*/ 691853 w 1321966"/>
                <a:gd name="connsiteY1190" fmla="*/ 1077823 h 1691761"/>
                <a:gd name="connsiteX1191" fmla="*/ 648568 w 1321966"/>
                <a:gd name="connsiteY1191" fmla="*/ 1049687 h 1691761"/>
                <a:gd name="connsiteX1192" fmla="*/ 624039 w 1321966"/>
                <a:gd name="connsiteY1192" fmla="*/ 1033093 h 1691761"/>
                <a:gd name="connsiteX1193" fmla="*/ 617546 w 1321966"/>
                <a:gd name="connsiteY1193" fmla="*/ 1038144 h 1691761"/>
                <a:gd name="connsiteX1194" fmla="*/ 602396 w 1321966"/>
                <a:gd name="connsiteY1194" fmla="*/ 1048243 h 1691761"/>
                <a:gd name="connsiteX1195" fmla="*/ 656503 w 1321966"/>
                <a:gd name="connsiteY1195" fmla="*/ 997023 h 1691761"/>
                <a:gd name="connsiteX1196" fmla="*/ 703397 w 1321966"/>
                <a:gd name="connsiteY1196" fmla="*/ 993415 h 1691761"/>
                <a:gd name="connsiteX1197" fmla="*/ 736582 w 1321966"/>
                <a:gd name="connsiteY1197" fmla="*/ 1003516 h 1691761"/>
                <a:gd name="connsiteX1198" fmla="*/ 783475 w 1321966"/>
                <a:gd name="connsiteY1198" fmla="*/ 1018664 h 1691761"/>
                <a:gd name="connsiteX1199" fmla="*/ 787083 w 1321966"/>
                <a:gd name="connsiteY1199" fmla="*/ 1043915 h 1691761"/>
                <a:gd name="connsiteX1200" fmla="*/ 781312 w 1321966"/>
                <a:gd name="connsiteY1200" fmla="*/ 1073495 h 1691761"/>
                <a:gd name="connsiteX1201" fmla="*/ 777704 w 1321966"/>
                <a:gd name="connsiteY1201" fmla="*/ 1082872 h 1691761"/>
                <a:gd name="connsiteX1202" fmla="*/ 774098 w 1321966"/>
                <a:gd name="connsiteY1202" fmla="*/ 1102350 h 1691761"/>
                <a:gd name="connsiteX1203" fmla="*/ 771933 w 1321966"/>
                <a:gd name="connsiteY1203" fmla="*/ 1111008 h 1691761"/>
                <a:gd name="connsiteX1204" fmla="*/ 769768 w 1321966"/>
                <a:gd name="connsiteY1204" fmla="*/ 1119666 h 1691761"/>
                <a:gd name="connsiteX1205" fmla="*/ 712054 w 1321966"/>
                <a:gd name="connsiteY1205" fmla="*/ 1157901 h 1691761"/>
                <a:gd name="connsiteX1206" fmla="*/ 681573 w 1321966"/>
                <a:gd name="connsiteY1206" fmla="*/ 1170256 h 1691761"/>
                <a:gd name="connsiteX1207" fmla="*/ 866302 w 1321966"/>
                <a:gd name="connsiteY1207" fmla="*/ 1170381 h 1691761"/>
                <a:gd name="connsiteX1208" fmla="*/ 886231 w 1321966"/>
                <a:gd name="connsiteY1208" fmla="*/ 1154330 h 1691761"/>
                <a:gd name="connsiteX1209" fmla="*/ 902102 w 1321966"/>
                <a:gd name="connsiteY1209" fmla="*/ 1137736 h 1691761"/>
                <a:gd name="connsiteX1210" fmla="*/ 886953 w 1321966"/>
                <a:gd name="connsiteY1210" fmla="*/ 1133408 h 1691761"/>
                <a:gd name="connsiteX1211" fmla="*/ 873246 w 1321966"/>
                <a:gd name="connsiteY1211" fmla="*/ 1123307 h 1691761"/>
                <a:gd name="connsiteX1212" fmla="*/ 873246 w 1321966"/>
                <a:gd name="connsiteY1212" fmla="*/ 1108157 h 1691761"/>
                <a:gd name="connsiteX1213" fmla="*/ 858096 w 1321966"/>
                <a:gd name="connsiteY1213" fmla="*/ 1121864 h 1691761"/>
                <a:gd name="connsiteX1214" fmla="*/ 850881 w 1321966"/>
                <a:gd name="connsiteY1214" fmla="*/ 1131965 h 1691761"/>
                <a:gd name="connsiteX1215" fmla="*/ 852325 w 1321966"/>
                <a:gd name="connsiteY1215" fmla="*/ 1157214 h 1691761"/>
                <a:gd name="connsiteX1216" fmla="*/ 866302 w 1321966"/>
                <a:gd name="connsiteY1216" fmla="*/ 1170381 h 1691761"/>
                <a:gd name="connsiteX1217" fmla="*/ 521953 w 1321966"/>
                <a:gd name="connsiteY1217" fmla="*/ 1182295 h 1691761"/>
                <a:gd name="connsiteX1218" fmla="*/ 531963 w 1321966"/>
                <a:gd name="connsiteY1218" fmla="*/ 1178057 h 1691761"/>
                <a:gd name="connsiteX1219" fmla="*/ 516091 w 1321966"/>
                <a:gd name="connsiteY1219" fmla="*/ 1160020 h 1691761"/>
                <a:gd name="connsiteX1220" fmla="*/ 512485 w 1321966"/>
                <a:gd name="connsiteY1220" fmla="*/ 1175171 h 1691761"/>
                <a:gd name="connsiteX1221" fmla="*/ 521953 w 1321966"/>
                <a:gd name="connsiteY1221" fmla="*/ 1182295 h 1691761"/>
                <a:gd name="connsiteX1222" fmla="*/ 442927 w 1321966"/>
                <a:gd name="connsiteY1222" fmla="*/ 1203250 h 1691761"/>
                <a:gd name="connsiteX1223" fmla="*/ 445543 w 1321966"/>
                <a:gd name="connsiteY1223" fmla="*/ 1202529 h 1691761"/>
                <a:gd name="connsiteX1224" fmla="*/ 445543 w 1321966"/>
                <a:gd name="connsiteY1224" fmla="*/ 1184493 h 1691761"/>
                <a:gd name="connsiteX1225" fmla="*/ 441935 w 1321966"/>
                <a:gd name="connsiteY1225" fmla="*/ 1193150 h 1691761"/>
                <a:gd name="connsiteX1226" fmla="*/ 442927 w 1321966"/>
                <a:gd name="connsiteY1226" fmla="*/ 1203250 h 1691761"/>
                <a:gd name="connsiteX1227" fmla="*/ 406875 w 1321966"/>
                <a:gd name="connsiteY1227" fmla="*/ 1204944 h 1691761"/>
                <a:gd name="connsiteX1228" fmla="*/ 409581 w 1321966"/>
                <a:gd name="connsiteY1228" fmla="*/ 1197549 h 1691761"/>
                <a:gd name="connsiteX1229" fmla="*/ 404530 w 1321966"/>
                <a:gd name="connsiteY1229" fmla="*/ 1178792 h 1691761"/>
                <a:gd name="connsiteX1230" fmla="*/ 399480 w 1321966"/>
                <a:gd name="connsiteY1230" fmla="*/ 1156427 h 1691761"/>
                <a:gd name="connsiteX1231" fmla="*/ 393709 w 1321966"/>
                <a:gd name="connsiteY1231" fmla="*/ 1152821 h 1691761"/>
                <a:gd name="connsiteX1232" fmla="*/ 382167 w 1321966"/>
                <a:gd name="connsiteY1232" fmla="*/ 1152821 h 1691761"/>
                <a:gd name="connsiteX1233" fmla="*/ 382167 w 1321966"/>
                <a:gd name="connsiteY1233" fmla="*/ 1128291 h 1691761"/>
                <a:gd name="connsiteX1234" fmla="*/ 372788 w 1321966"/>
                <a:gd name="connsiteY1234" fmla="*/ 1131177 h 1691761"/>
                <a:gd name="connsiteX1235" fmla="*/ 382887 w 1321966"/>
                <a:gd name="connsiteY1235" fmla="*/ 1169413 h 1691761"/>
                <a:gd name="connsiteX1236" fmla="*/ 405251 w 1321966"/>
                <a:gd name="connsiteY1236" fmla="*/ 1202598 h 1691761"/>
                <a:gd name="connsiteX1237" fmla="*/ 406875 w 1321966"/>
                <a:gd name="connsiteY1237" fmla="*/ 1204944 h 1691761"/>
                <a:gd name="connsiteX1238" fmla="*/ 630532 w 1321966"/>
                <a:gd name="connsiteY1238" fmla="*/ 1215616 h 1691761"/>
                <a:gd name="connsiteX1239" fmla="*/ 638468 w 1321966"/>
                <a:gd name="connsiteY1239" fmla="*/ 1179544 h 1691761"/>
                <a:gd name="connsiteX1240" fmla="*/ 640632 w 1321966"/>
                <a:gd name="connsiteY1240" fmla="*/ 1162230 h 1691761"/>
                <a:gd name="connsiteX1241" fmla="*/ 652175 w 1321966"/>
                <a:gd name="connsiteY1241" fmla="*/ 1144915 h 1691761"/>
                <a:gd name="connsiteX1242" fmla="*/ 677424 w 1321966"/>
                <a:gd name="connsiteY1242" fmla="*/ 1125437 h 1691761"/>
                <a:gd name="connsiteX1243" fmla="*/ 666604 w 1321966"/>
                <a:gd name="connsiteY1243" fmla="*/ 1139866 h 1691761"/>
                <a:gd name="connsiteX1244" fmla="*/ 661554 w 1321966"/>
                <a:gd name="connsiteY1244" fmla="*/ 1150688 h 1691761"/>
                <a:gd name="connsiteX1245" fmla="*/ 651453 w 1321966"/>
                <a:gd name="connsiteY1245" fmla="*/ 1183152 h 1691761"/>
                <a:gd name="connsiteX1246" fmla="*/ 630532 w 1321966"/>
                <a:gd name="connsiteY1246" fmla="*/ 1215616 h 1691761"/>
                <a:gd name="connsiteX1247" fmla="*/ 205608 w 1321966"/>
                <a:gd name="connsiteY1247" fmla="*/ 1215616 h 1691761"/>
                <a:gd name="connsiteX1248" fmla="*/ 194788 w 1321966"/>
                <a:gd name="connsiteY1248" fmla="*/ 1212731 h 1691761"/>
                <a:gd name="connsiteX1249" fmla="*/ 205608 w 1321966"/>
                <a:gd name="connsiteY1249" fmla="*/ 1205517 h 1691761"/>
                <a:gd name="connsiteX1250" fmla="*/ 216429 w 1321966"/>
                <a:gd name="connsiteY1250" fmla="*/ 1208401 h 1691761"/>
                <a:gd name="connsiteX1251" fmla="*/ 205608 w 1321966"/>
                <a:gd name="connsiteY1251" fmla="*/ 1215616 h 1691761"/>
                <a:gd name="connsiteX1252" fmla="*/ 1157177 w 1321966"/>
                <a:gd name="connsiteY1252" fmla="*/ 1225445 h 1691761"/>
                <a:gd name="connsiteX1253" fmla="*/ 1154291 w 1321966"/>
                <a:gd name="connsiteY1253" fmla="*/ 1215616 h 1691761"/>
                <a:gd name="connsiteX1254" fmla="*/ 1162227 w 1321966"/>
                <a:gd name="connsiteY1254" fmla="*/ 1201187 h 1691761"/>
                <a:gd name="connsiteX1255" fmla="*/ 1165835 w 1321966"/>
                <a:gd name="connsiteY1255" fmla="*/ 1207680 h 1691761"/>
                <a:gd name="connsiteX1256" fmla="*/ 1170163 w 1321966"/>
                <a:gd name="connsiteY1256" fmla="*/ 1217059 h 1691761"/>
                <a:gd name="connsiteX1257" fmla="*/ 1166555 w 1321966"/>
                <a:gd name="connsiteY1257" fmla="*/ 1224995 h 1691761"/>
                <a:gd name="connsiteX1258" fmla="*/ 1157177 w 1321966"/>
                <a:gd name="connsiteY1258" fmla="*/ 1225445 h 1691761"/>
                <a:gd name="connsiteX1259" fmla="*/ 1121678 w 1321966"/>
                <a:gd name="connsiteY1259" fmla="*/ 1227812 h 1691761"/>
                <a:gd name="connsiteX1260" fmla="*/ 1110857 w 1321966"/>
                <a:gd name="connsiteY1260" fmla="*/ 1167212 h 1691761"/>
                <a:gd name="connsiteX1261" fmla="*/ 1100035 w 1321966"/>
                <a:gd name="connsiteY1261" fmla="*/ 1142683 h 1691761"/>
                <a:gd name="connsiteX1262" fmla="*/ 1110857 w 1321966"/>
                <a:gd name="connsiteY1262" fmla="*/ 1203284 h 1691761"/>
                <a:gd name="connsiteX1263" fmla="*/ 1121678 w 1321966"/>
                <a:gd name="connsiteY1263" fmla="*/ 1227812 h 1691761"/>
                <a:gd name="connsiteX1264" fmla="*/ 495178 w 1321966"/>
                <a:gd name="connsiteY1264" fmla="*/ 1236411 h 1691761"/>
                <a:gd name="connsiteX1265" fmla="*/ 554334 w 1321966"/>
                <a:gd name="connsiteY1265" fmla="*/ 1190960 h 1691761"/>
                <a:gd name="connsiteX1266" fmla="*/ 539186 w 1321966"/>
                <a:gd name="connsiteY1266" fmla="*/ 1186632 h 1691761"/>
                <a:gd name="connsiteX1267" fmla="*/ 502392 w 1321966"/>
                <a:gd name="connsiteY1267" fmla="*/ 1182304 h 1691761"/>
                <a:gd name="connsiteX1268" fmla="*/ 483634 w 1321966"/>
                <a:gd name="connsiteY1268" fmla="*/ 1185189 h 1691761"/>
                <a:gd name="connsiteX1269" fmla="*/ 491570 w 1321966"/>
                <a:gd name="connsiteY1269" fmla="*/ 1200339 h 1691761"/>
                <a:gd name="connsiteX1270" fmla="*/ 494456 w 1321966"/>
                <a:gd name="connsiteY1270" fmla="*/ 1191681 h 1691761"/>
                <a:gd name="connsiteX1271" fmla="*/ 500227 w 1321966"/>
                <a:gd name="connsiteY1271" fmla="*/ 1195289 h 1691761"/>
                <a:gd name="connsiteX1272" fmla="*/ 522592 w 1321966"/>
                <a:gd name="connsiteY1272" fmla="*/ 1203225 h 1691761"/>
                <a:gd name="connsiteX1273" fmla="*/ 511050 w 1321966"/>
                <a:gd name="connsiteY1273" fmla="*/ 1221982 h 1691761"/>
                <a:gd name="connsiteX1274" fmla="*/ 495178 w 1321966"/>
                <a:gd name="connsiteY1274" fmla="*/ 1236411 h 1691761"/>
                <a:gd name="connsiteX1275" fmla="*/ 540401 w 1321966"/>
                <a:gd name="connsiteY1275" fmla="*/ 1239691 h 1691761"/>
                <a:gd name="connsiteX1276" fmla="*/ 549915 w 1321966"/>
                <a:gd name="connsiteY1276" fmla="*/ 1235678 h 1691761"/>
                <a:gd name="connsiteX1277" fmla="*/ 591758 w 1321966"/>
                <a:gd name="connsiteY1277" fmla="*/ 1178684 h 1691761"/>
                <a:gd name="connsiteX1278" fmla="*/ 584544 w 1321966"/>
                <a:gd name="connsiteY1278" fmla="*/ 1186620 h 1691761"/>
                <a:gd name="connsiteX1279" fmla="*/ 557850 w 1321966"/>
                <a:gd name="connsiteY1279" fmla="*/ 1219806 h 1691761"/>
                <a:gd name="connsiteX1280" fmla="*/ 540401 w 1321966"/>
                <a:gd name="connsiteY1280" fmla="*/ 1239691 h 1691761"/>
                <a:gd name="connsiteX1281" fmla="*/ 613218 w 1321966"/>
                <a:gd name="connsiteY1281" fmla="*/ 1244473 h 1691761"/>
                <a:gd name="connsiteX1282" fmla="*/ 606004 w 1321966"/>
                <a:gd name="connsiteY1282" fmla="*/ 1232931 h 1691761"/>
                <a:gd name="connsiteX1283" fmla="*/ 613218 w 1321966"/>
                <a:gd name="connsiteY1283" fmla="*/ 1226438 h 1691761"/>
                <a:gd name="connsiteX1284" fmla="*/ 620432 w 1321966"/>
                <a:gd name="connsiteY1284" fmla="*/ 1237980 h 1691761"/>
                <a:gd name="connsiteX1285" fmla="*/ 613218 w 1321966"/>
                <a:gd name="connsiteY1285" fmla="*/ 1244473 h 1691761"/>
                <a:gd name="connsiteX1286" fmla="*/ 470121 w 1321966"/>
                <a:gd name="connsiteY1286" fmla="*/ 1257681 h 1691761"/>
                <a:gd name="connsiteX1287" fmla="*/ 474359 w 1321966"/>
                <a:gd name="connsiteY1287" fmla="*/ 1247130 h 1691761"/>
                <a:gd name="connsiteX1288" fmla="*/ 468586 w 1321966"/>
                <a:gd name="connsiteY1288" fmla="*/ 1236307 h 1691761"/>
                <a:gd name="connsiteX1289" fmla="*/ 459930 w 1321966"/>
                <a:gd name="connsiteY1289" fmla="*/ 1253623 h 1691761"/>
                <a:gd name="connsiteX1290" fmla="*/ 470121 w 1321966"/>
                <a:gd name="connsiteY1290" fmla="*/ 1257681 h 1691761"/>
                <a:gd name="connsiteX1291" fmla="*/ 279915 w 1321966"/>
                <a:gd name="connsiteY1291" fmla="*/ 1258902 h 1691761"/>
                <a:gd name="connsiteX1292" fmla="*/ 274866 w 1321966"/>
                <a:gd name="connsiteY1292" fmla="*/ 1219945 h 1691761"/>
                <a:gd name="connsiteX1293" fmla="*/ 277752 w 1321966"/>
                <a:gd name="connsiteY1293" fmla="*/ 1180987 h 1691761"/>
                <a:gd name="connsiteX1294" fmla="*/ 279194 w 1321966"/>
                <a:gd name="connsiteY1294" fmla="*/ 1165837 h 1691761"/>
                <a:gd name="connsiteX1295" fmla="*/ 320317 w 1321966"/>
                <a:gd name="connsiteY1295" fmla="*/ 1108845 h 1691761"/>
                <a:gd name="connsiteX1296" fmla="*/ 348453 w 1321966"/>
                <a:gd name="connsiteY1296" fmla="*/ 1086480 h 1691761"/>
                <a:gd name="connsiteX1297" fmla="*/ 328973 w 1321966"/>
                <a:gd name="connsiteY1297" fmla="*/ 1162952 h 1691761"/>
                <a:gd name="connsiteX1298" fmla="*/ 305166 w 1321966"/>
                <a:gd name="connsiteY1298" fmla="*/ 1225716 h 1691761"/>
                <a:gd name="connsiteX1299" fmla="*/ 279915 w 1321966"/>
                <a:gd name="connsiteY1299" fmla="*/ 1258902 h 1691761"/>
                <a:gd name="connsiteX1300" fmla="*/ 523970 w 1321966"/>
                <a:gd name="connsiteY1300" fmla="*/ 1264435 h 1691761"/>
                <a:gd name="connsiteX1301" fmla="*/ 582405 w 1321966"/>
                <a:gd name="connsiteY1301" fmla="*/ 1239185 h 1691761"/>
                <a:gd name="connsiteX1302" fmla="*/ 547055 w 1321966"/>
                <a:gd name="connsiteY1302" fmla="*/ 1249285 h 1691761"/>
                <a:gd name="connsiteX1303" fmla="*/ 523970 w 1321966"/>
                <a:gd name="connsiteY1303" fmla="*/ 1264435 h 1691761"/>
                <a:gd name="connsiteX1304" fmla="*/ 1153210 w 1321966"/>
                <a:gd name="connsiteY1304" fmla="*/ 1265124 h 1691761"/>
                <a:gd name="connsiteX1305" fmla="*/ 1131927 w 1321966"/>
                <a:gd name="connsiteY1305" fmla="*/ 1252409 h 1691761"/>
                <a:gd name="connsiteX1306" fmla="*/ 1091527 w 1321966"/>
                <a:gd name="connsiteY1306" fmla="*/ 1129766 h 1691761"/>
                <a:gd name="connsiteX1307" fmla="*/ 1088642 w 1321966"/>
                <a:gd name="connsiteY1307" fmla="*/ 1095858 h 1691761"/>
                <a:gd name="connsiteX1308" fmla="*/ 1082869 w 1321966"/>
                <a:gd name="connsiteY1308" fmla="*/ 1072773 h 1691761"/>
                <a:gd name="connsiteX1309" fmla="*/ 1083591 w 1321966"/>
                <a:gd name="connsiteY1309" fmla="*/ 1053293 h 1691761"/>
                <a:gd name="connsiteX1310" fmla="*/ 1092970 w 1321966"/>
                <a:gd name="connsiteY1310" fmla="*/ 1074936 h 1691761"/>
                <a:gd name="connsiteX1311" fmla="*/ 1103071 w 1321966"/>
                <a:gd name="connsiteY1311" fmla="*/ 1096579 h 1691761"/>
                <a:gd name="connsiteX1312" fmla="*/ 1103791 w 1321966"/>
                <a:gd name="connsiteY1312" fmla="*/ 1077823 h 1691761"/>
                <a:gd name="connsiteX1313" fmla="*/ 1115335 w 1321966"/>
                <a:gd name="connsiteY1313" fmla="*/ 1054015 h 1691761"/>
                <a:gd name="connsiteX1314" fmla="*/ 1123992 w 1321966"/>
                <a:gd name="connsiteY1314" fmla="*/ 1081429 h 1691761"/>
                <a:gd name="connsiteX1315" fmla="*/ 1129763 w 1321966"/>
                <a:gd name="connsiteY1315" fmla="*/ 1126158 h 1691761"/>
                <a:gd name="connsiteX1316" fmla="*/ 1139141 w 1321966"/>
                <a:gd name="connsiteY1316" fmla="*/ 1200465 h 1691761"/>
                <a:gd name="connsiteX1317" fmla="*/ 1146355 w 1321966"/>
                <a:gd name="connsiteY1317" fmla="*/ 1240145 h 1691761"/>
                <a:gd name="connsiteX1318" fmla="*/ 1161506 w 1321966"/>
                <a:gd name="connsiteY1318" fmla="*/ 1261067 h 1691761"/>
                <a:gd name="connsiteX1319" fmla="*/ 1153210 w 1321966"/>
                <a:gd name="connsiteY1319" fmla="*/ 1265124 h 1691761"/>
                <a:gd name="connsiteX1320" fmla="*/ 496660 w 1321966"/>
                <a:gd name="connsiteY1320" fmla="*/ 1272338 h 1691761"/>
                <a:gd name="connsiteX1321" fmla="*/ 512530 w 1321966"/>
                <a:gd name="connsiteY1321" fmla="*/ 1265123 h 1691761"/>
                <a:gd name="connsiteX1322" fmla="*/ 490889 w 1321966"/>
                <a:gd name="connsiteY1322" fmla="*/ 1265123 h 1691761"/>
                <a:gd name="connsiteX1323" fmla="*/ 496660 w 1321966"/>
                <a:gd name="connsiteY1323" fmla="*/ 1272338 h 1691761"/>
                <a:gd name="connsiteX1324" fmla="*/ 202633 w 1321966"/>
                <a:gd name="connsiteY1324" fmla="*/ 1277389 h 1691761"/>
                <a:gd name="connsiteX1325" fmla="*/ 208495 w 1321966"/>
                <a:gd name="connsiteY1325" fmla="*/ 1256016 h 1691761"/>
                <a:gd name="connsiteX1326" fmla="*/ 210658 w 1321966"/>
                <a:gd name="connsiteY1326" fmla="*/ 1235094 h 1691761"/>
                <a:gd name="connsiteX1327" fmla="*/ 214266 w 1321966"/>
                <a:gd name="connsiteY1327" fmla="*/ 1234374 h 1691761"/>
                <a:gd name="connsiteX1328" fmla="*/ 227251 w 1321966"/>
                <a:gd name="connsiteY1328" fmla="*/ 1193973 h 1691761"/>
                <a:gd name="connsiteX1329" fmla="*/ 223644 w 1321966"/>
                <a:gd name="connsiteY1329" fmla="*/ 1147080 h 1691761"/>
                <a:gd name="connsiteX1330" fmla="*/ 241680 w 1321966"/>
                <a:gd name="connsiteY1330" fmla="*/ 1114616 h 1691761"/>
                <a:gd name="connsiteX1331" fmla="*/ 237351 w 1321966"/>
                <a:gd name="connsiteY1331" fmla="*/ 1074215 h 1691761"/>
                <a:gd name="connsiteX1332" fmla="*/ 222923 w 1321966"/>
                <a:gd name="connsiteY1332" fmla="*/ 1041751 h 1691761"/>
                <a:gd name="connsiteX1333" fmla="*/ 237351 w 1321966"/>
                <a:gd name="connsiteY1333" fmla="*/ 1016501 h 1691761"/>
                <a:gd name="connsiteX1334" fmla="*/ 238072 w 1321966"/>
                <a:gd name="connsiteY1334" fmla="*/ 991972 h 1691761"/>
                <a:gd name="connsiteX1335" fmla="*/ 223644 w 1321966"/>
                <a:gd name="connsiteY1335" fmla="*/ 981151 h 1691761"/>
                <a:gd name="connsiteX1336" fmla="*/ 245287 w 1321966"/>
                <a:gd name="connsiteY1336" fmla="*/ 983314 h 1691761"/>
                <a:gd name="connsiteX1337" fmla="*/ 261880 w 1321966"/>
                <a:gd name="connsiteY1337" fmla="*/ 1071330 h 1691761"/>
                <a:gd name="connsiteX1338" fmla="*/ 265487 w 1321966"/>
                <a:gd name="connsiteY1338" fmla="*/ 1051851 h 1691761"/>
                <a:gd name="connsiteX1339" fmla="*/ 274866 w 1321966"/>
                <a:gd name="connsiteY1339" fmla="*/ 955900 h 1691761"/>
                <a:gd name="connsiteX1340" fmla="*/ 279915 w 1321966"/>
                <a:gd name="connsiteY1340" fmla="*/ 1054736 h 1691761"/>
                <a:gd name="connsiteX1341" fmla="*/ 262602 w 1321966"/>
                <a:gd name="connsiteY1341" fmla="*/ 1162952 h 1691761"/>
                <a:gd name="connsiteX1342" fmla="*/ 258272 w 1321966"/>
                <a:gd name="connsiteY1342" fmla="*/ 1172329 h 1691761"/>
                <a:gd name="connsiteX1343" fmla="*/ 256109 w 1321966"/>
                <a:gd name="connsiteY1343" fmla="*/ 1233652 h 1691761"/>
                <a:gd name="connsiteX1344" fmla="*/ 246008 w 1321966"/>
                <a:gd name="connsiteY1344" fmla="*/ 1262510 h 1691761"/>
                <a:gd name="connsiteX1345" fmla="*/ 248895 w 1321966"/>
                <a:gd name="connsiteY1345" fmla="*/ 1230044 h 1691761"/>
                <a:gd name="connsiteX1346" fmla="*/ 251779 w 1321966"/>
                <a:gd name="connsiteY1346" fmla="*/ 1197581 h 1691761"/>
                <a:gd name="connsiteX1347" fmla="*/ 240959 w 1321966"/>
                <a:gd name="connsiteY1347" fmla="*/ 1231488 h 1691761"/>
                <a:gd name="connsiteX1348" fmla="*/ 215709 w 1321966"/>
                <a:gd name="connsiteY1348" fmla="*/ 1273331 h 1691761"/>
                <a:gd name="connsiteX1349" fmla="*/ 202633 w 1321966"/>
                <a:gd name="connsiteY1349" fmla="*/ 1277389 h 1691761"/>
                <a:gd name="connsiteX1350" fmla="*/ 1041025 w 1321966"/>
                <a:gd name="connsiteY1350" fmla="*/ 1278170 h 1691761"/>
                <a:gd name="connsiteX1351" fmla="*/ 1053289 w 1321966"/>
                <a:gd name="connsiteY1351" fmla="*/ 1259412 h 1691761"/>
                <a:gd name="connsiteX1352" fmla="*/ 1056895 w 1321966"/>
                <a:gd name="connsiteY1352" fmla="*/ 1234884 h 1691761"/>
                <a:gd name="connsiteX1353" fmla="*/ 1048959 w 1321966"/>
                <a:gd name="connsiteY1353" fmla="*/ 1217569 h 1691761"/>
                <a:gd name="connsiteX1354" fmla="*/ 1040303 w 1321966"/>
                <a:gd name="connsiteY1354" fmla="*/ 1202420 h 1691761"/>
                <a:gd name="connsiteX1355" fmla="*/ 1030924 w 1321966"/>
                <a:gd name="connsiteY1355" fmla="*/ 1218290 h 1691761"/>
                <a:gd name="connsiteX1356" fmla="*/ 1020103 w 1321966"/>
                <a:gd name="connsiteY1356" fmla="*/ 1233441 h 1691761"/>
                <a:gd name="connsiteX1357" fmla="*/ 1025153 w 1321966"/>
                <a:gd name="connsiteY1357" fmla="*/ 1261577 h 1691761"/>
                <a:gd name="connsiteX1358" fmla="*/ 929225 w 1321966"/>
                <a:gd name="connsiteY1358" fmla="*/ 1285278 h 1691761"/>
                <a:gd name="connsiteX1359" fmla="*/ 945278 w 1321966"/>
                <a:gd name="connsiteY1359" fmla="*/ 1270938 h 1691761"/>
                <a:gd name="connsiteX1360" fmla="*/ 948162 w 1321966"/>
                <a:gd name="connsiteY1360" fmla="*/ 1246410 h 1691761"/>
                <a:gd name="connsiteX1361" fmla="*/ 937342 w 1321966"/>
                <a:gd name="connsiteY1361" fmla="*/ 1232703 h 1691761"/>
                <a:gd name="connsiteX1362" fmla="*/ 930127 w 1321966"/>
                <a:gd name="connsiteY1362" fmla="*/ 1211060 h 1691761"/>
                <a:gd name="connsiteX1363" fmla="*/ 920026 w 1321966"/>
                <a:gd name="connsiteY1363" fmla="*/ 1236310 h 1691761"/>
                <a:gd name="connsiteX1364" fmla="*/ 909927 w 1321966"/>
                <a:gd name="connsiteY1364" fmla="*/ 1245689 h 1691761"/>
                <a:gd name="connsiteX1365" fmla="*/ 914255 w 1321966"/>
                <a:gd name="connsiteY1365" fmla="*/ 1268775 h 1691761"/>
                <a:gd name="connsiteX1366" fmla="*/ 929225 w 1321966"/>
                <a:gd name="connsiteY1366" fmla="*/ 1285278 h 1691761"/>
                <a:gd name="connsiteX1367" fmla="*/ 1217778 w 1321966"/>
                <a:gd name="connsiteY1367" fmla="*/ 1298580 h 1691761"/>
                <a:gd name="connsiteX1368" fmla="*/ 1201186 w 1321966"/>
                <a:gd name="connsiteY1368" fmla="*/ 1289924 h 1691761"/>
                <a:gd name="connsiteX1369" fmla="*/ 1177378 w 1321966"/>
                <a:gd name="connsiteY1369" fmla="*/ 1274052 h 1691761"/>
                <a:gd name="connsiteX1370" fmla="*/ 1177378 w 1321966"/>
                <a:gd name="connsiteY1370" fmla="*/ 1234374 h 1691761"/>
                <a:gd name="connsiteX1371" fmla="*/ 1169442 w 1321966"/>
                <a:gd name="connsiteY1371" fmla="*/ 1186037 h 1691761"/>
                <a:gd name="connsiteX1372" fmla="*/ 1156456 w 1321966"/>
                <a:gd name="connsiteY1372" fmla="*/ 1172329 h 1691761"/>
                <a:gd name="connsiteX1373" fmla="*/ 1155013 w 1321966"/>
                <a:gd name="connsiteY1373" fmla="*/ 1149245 h 1691761"/>
                <a:gd name="connsiteX1374" fmla="*/ 1160784 w 1321966"/>
                <a:gd name="connsiteY1374" fmla="*/ 1116779 h 1691761"/>
                <a:gd name="connsiteX1375" fmla="*/ 1155734 w 1321966"/>
                <a:gd name="connsiteY1375" fmla="*/ 1078544 h 1691761"/>
                <a:gd name="connsiteX1376" fmla="*/ 1150685 w 1321966"/>
                <a:gd name="connsiteY1376" fmla="*/ 1049687 h 1691761"/>
                <a:gd name="connsiteX1377" fmla="*/ 1173050 w 1321966"/>
                <a:gd name="connsiteY1377" fmla="*/ 1067722 h 1691761"/>
                <a:gd name="connsiteX1378" fmla="*/ 1178099 w 1321966"/>
                <a:gd name="connsiteY1378" fmla="*/ 1092973 h 1691761"/>
                <a:gd name="connsiteX1379" fmla="*/ 1186757 w 1321966"/>
                <a:gd name="connsiteY1379" fmla="*/ 1148523 h 1691761"/>
                <a:gd name="connsiteX1380" fmla="*/ 1205514 w 1321966"/>
                <a:gd name="connsiteY1380" fmla="*/ 1244473 h 1691761"/>
                <a:gd name="connsiteX1381" fmla="*/ 1217778 w 1321966"/>
                <a:gd name="connsiteY1381" fmla="*/ 1298580 h 1691761"/>
                <a:gd name="connsiteX1382" fmla="*/ 811322 w 1321966"/>
                <a:gd name="connsiteY1382" fmla="*/ 1299771 h 1691761"/>
                <a:gd name="connsiteX1383" fmla="*/ 825751 w 1321966"/>
                <a:gd name="connsiteY1383" fmla="*/ 1284621 h 1691761"/>
                <a:gd name="connsiteX1384" fmla="*/ 830800 w 1321966"/>
                <a:gd name="connsiteY1384" fmla="*/ 1266586 h 1691761"/>
                <a:gd name="connsiteX1385" fmla="*/ 825751 w 1321966"/>
                <a:gd name="connsiteY1385" fmla="*/ 1257928 h 1691761"/>
                <a:gd name="connsiteX1386" fmla="*/ 821423 w 1321966"/>
                <a:gd name="connsiteY1386" fmla="*/ 1231236 h 1691761"/>
                <a:gd name="connsiteX1387" fmla="*/ 806994 w 1321966"/>
                <a:gd name="connsiteY1387" fmla="*/ 1227628 h 1691761"/>
                <a:gd name="connsiteX1388" fmla="*/ 805551 w 1321966"/>
                <a:gd name="connsiteY1388" fmla="*/ 1255764 h 1691761"/>
                <a:gd name="connsiteX1389" fmla="*/ 798336 w 1321966"/>
                <a:gd name="connsiteY1389" fmla="*/ 1262978 h 1691761"/>
                <a:gd name="connsiteX1390" fmla="*/ 799058 w 1321966"/>
                <a:gd name="connsiteY1390" fmla="*/ 1283178 h 1691761"/>
                <a:gd name="connsiteX1391" fmla="*/ 313824 w 1321966"/>
                <a:gd name="connsiteY1391" fmla="*/ 1320223 h 1691761"/>
                <a:gd name="connsiteX1392" fmla="*/ 303723 w 1321966"/>
                <a:gd name="connsiteY1392" fmla="*/ 1296417 h 1691761"/>
                <a:gd name="connsiteX1393" fmla="*/ 303723 w 1321966"/>
                <a:gd name="connsiteY1393" fmla="*/ 1253131 h 1691761"/>
                <a:gd name="connsiteX1394" fmla="*/ 313102 w 1321966"/>
                <a:gd name="connsiteY1394" fmla="*/ 1233652 h 1691761"/>
                <a:gd name="connsiteX1395" fmla="*/ 315987 w 1321966"/>
                <a:gd name="connsiteY1395" fmla="*/ 1253131 h 1691761"/>
                <a:gd name="connsiteX1396" fmla="*/ 315987 w 1321966"/>
                <a:gd name="connsiteY1396" fmla="*/ 1296417 h 1691761"/>
                <a:gd name="connsiteX1397" fmla="*/ 1136256 w 1321966"/>
                <a:gd name="connsiteY1397" fmla="*/ 1321667 h 1691761"/>
                <a:gd name="connsiteX1398" fmla="*/ 1129763 w 1321966"/>
                <a:gd name="connsiteY1398" fmla="*/ 1315174 h 1691761"/>
                <a:gd name="connsiteX1399" fmla="*/ 1140584 w 1321966"/>
                <a:gd name="connsiteY1399" fmla="*/ 1309403 h 1691761"/>
                <a:gd name="connsiteX1400" fmla="*/ 1147077 w 1321966"/>
                <a:gd name="connsiteY1400" fmla="*/ 1315174 h 1691761"/>
                <a:gd name="connsiteX1401" fmla="*/ 1136256 w 1321966"/>
                <a:gd name="connsiteY1401" fmla="*/ 1321667 h 1691761"/>
                <a:gd name="connsiteX1402" fmla="*/ 559381 w 1321966"/>
                <a:gd name="connsiteY1402" fmla="*/ 1342949 h 1691761"/>
                <a:gd name="connsiteX1403" fmla="*/ 553338 w 1321966"/>
                <a:gd name="connsiteY1403" fmla="*/ 1335374 h 1691761"/>
                <a:gd name="connsiteX1404" fmla="*/ 554782 w 1321966"/>
                <a:gd name="connsiteY1404" fmla="*/ 1315174 h 1691761"/>
                <a:gd name="connsiteX1405" fmla="*/ 564882 w 1321966"/>
                <a:gd name="connsiteY1405" fmla="*/ 1310124 h 1691761"/>
                <a:gd name="connsiteX1406" fmla="*/ 563439 w 1321966"/>
                <a:gd name="connsiteY1406" fmla="*/ 1294974 h 1691761"/>
                <a:gd name="connsiteX1407" fmla="*/ 541074 w 1321966"/>
                <a:gd name="connsiteY1407" fmla="*/ 1327438 h 1691761"/>
                <a:gd name="connsiteX1408" fmla="*/ 522318 w 1321966"/>
                <a:gd name="connsiteY1408" fmla="*/ 1318780 h 1691761"/>
                <a:gd name="connsiteX1409" fmla="*/ 490574 w 1321966"/>
                <a:gd name="connsiteY1409" fmla="*/ 1294974 h 1691761"/>
                <a:gd name="connsiteX1410" fmla="*/ 470374 w 1321966"/>
                <a:gd name="connsiteY1410" fmla="*/ 1285595 h 1691761"/>
                <a:gd name="connsiteX1411" fmla="*/ 387409 w 1321966"/>
                <a:gd name="connsiteY1411" fmla="*/ 1284152 h 1691761"/>
                <a:gd name="connsiteX1412" fmla="*/ 360717 w 1321966"/>
                <a:gd name="connsiteY1412" fmla="*/ 1291366 h 1691761"/>
                <a:gd name="connsiteX1413" fmla="*/ 388131 w 1321966"/>
                <a:gd name="connsiteY1413" fmla="*/ 1262510 h 1691761"/>
                <a:gd name="connsiteX1414" fmla="*/ 414824 w 1321966"/>
                <a:gd name="connsiteY1414" fmla="*/ 1237980 h 1691761"/>
                <a:gd name="connsiteX1415" fmla="*/ 395345 w 1321966"/>
                <a:gd name="connsiteY1415" fmla="*/ 1237259 h 1691761"/>
                <a:gd name="connsiteX1416" fmla="*/ 380195 w 1321966"/>
                <a:gd name="connsiteY1416" fmla="*/ 1250966 h 1691761"/>
                <a:gd name="connsiteX1417" fmla="*/ 360717 w 1321966"/>
                <a:gd name="connsiteY1417" fmla="*/ 1276937 h 1691761"/>
                <a:gd name="connsiteX1418" fmla="*/ 333302 w 1321966"/>
                <a:gd name="connsiteY1418" fmla="*/ 1284873 h 1691761"/>
                <a:gd name="connsiteX1419" fmla="*/ 345566 w 1321966"/>
                <a:gd name="connsiteY1419" fmla="*/ 1186758 h 1691761"/>
                <a:gd name="connsiteX1420" fmla="*/ 352781 w 1321966"/>
                <a:gd name="connsiteY1420" fmla="*/ 1149966 h 1691761"/>
                <a:gd name="connsiteX1421" fmla="*/ 359273 w 1321966"/>
                <a:gd name="connsiteY1421" fmla="*/ 1116779 h 1691761"/>
                <a:gd name="connsiteX1422" fmla="*/ 370094 w 1321966"/>
                <a:gd name="connsiteY1422" fmla="*/ 1092973 h 1691761"/>
                <a:gd name="connsiteX1423" fmla="*/ 375145 w 1321966"/>
                <a:gd name="connsiteY1423" fmla="*/ 1085759 h 1691761"/>
                <a:gd name="connsiteX1424" fmla="*/ 376589 w 1321966"/>
                <a:gd name="connsiteY1424" fmla="*/ 1078544 h 1691761"/>
                <a:gd name="connsiteX1425" fmla="*/ 395345 w 1321966"/>
                <a:gd name="connsiteY1425" fmla="*/ 1055458 h 1691761"/>
                <a:gd name="connsiteX1426" fmla="*/ 398952 w 1321966"/>
                <a:gd name="connsiteY1426" fmla="*/ 1044637 h 1691761"/>
                <a:gd name="connsiteX1427" fmla="*/ 382360 w 1321966"/>
                <a:gd name="connsiteY1427" fmla="*/ 1034536 h 1691761"/>
                <a:gd name="connsiteX1428" fmla="*/ 391016 w 1321966"/>
                <a:gd name="connsiteY1428" fmla="*/ 1032371 h 1691761"/>
                <a:gd name="connsiteX1429" fmla="*/ 394624 w 1321966"/>
                <a:gd name="connsiteY1429" fmla="*/ 1025879 h 1691761"/>
                <a:gd name="connsiteX1430" fmla="*/ 402560 w 1321966"/>
                <a:gd name="connsiteY1430" fmla="*/ 1017944 h 1691761"/>
                <a:gd name="connsiteX1431" fmla="*/ 396788 w 1321966"/>
                <a:gd name="connsiteY1431" fmla="*/ 1006400 h 1691761"/>
                <a:gd name="connsiteX1432" fmla="*/ 389574 w 1321966"/>
                <a:gd name="connsiteY1432" fmla="*/ 996301 h 1691761"/>
                <a:gd name="connsiteX1433" fmla="*/ 375145 w 1321966"/>
                <a:gd name="connsiteY1433" fmla="*/ 973936 h 1691761"/>
                <a:gd name="connsiteX1434" fmla="*/ 367931 w 1321966"/>
                <a:gd name="connsiteY1434" fmla="*/ 955900 h 1691761"/>
                <a:gd name="connsiteX1435" fmla="*/ 385966 w 1321966"/>
                <a:gd name="connsiteY1435" fmla="*/ 965279 h 1691761"/>
                <a:gd name="connsiteX1436" fmla="*/ 372259 w 1321966"/>
                <a:gd name="connsiteY1436" fmla="*/ 949407 h 1691761"/>
                <a:gd name="connsiteX1437" fmla="*/ 371537 w 1321966"/>
                <a:gd name="connsiteY1437" fmla="*/ 938586 h 1691761"/>
                <a:gd name="connsiteX1438" fmla="*/ 378752 w 1321966"/>
                <a:gd name="connsiteY1438" fmla="*/ 934978 h 1691761"/>
                <a:gd name="connsiteX1439" fmla="*/ 379473 w 1321966"/>
                <a:gd name="connsiteY1439" fmla="*/ 920549 h 1691761"/>
                <a:gd name="connsiteX1440" fmla="*/ 393902 w 1321966"/>
                <a:gd name="connsiteY1440" fmla="*/ 901793 h 1691761"/>
                <a:gd name="connsiteX1441" fmla="*/ 422760 w 1321966"/>
                <a:gd name="connsiteY1441" fmla="*/ 887364 h 1691761"/>
                <a:gd name="connsiteX1442" fmla="*/ 442238 w 1321966"/>
                <a:gd name="connsiteY1442" fmla="*/ 905401 h 1691761"/>
                <a:gd name="connsiteX1443" fmla="*/ 448009 w 1321966"/>
                <a:gd name="connsiteY1443" fmla="*/ 943636 h 1691761"/>
                <a:gd name="connsiteX1444" fmla="*/ 445846 w 1321966"/>
                <a:gd name="connsiteY1444" fmla="*/ 979708 h 1691761"/>
                <a:gd name="connsiteX1445" fmla="*/ 449452 w 1321966"/>
                <a:gd name="connsiteY1445" fmla="*/ 985479 h 1691761"/>
                <a:gd name="connsiteX1446" fmla="*/ 447288 w 1321966"/>
                <a:gd name="connsiteY1446" fmla="*/ 1013615 h 1691761"/>
                <a:gd name="connsiteX1447" fmla="*/ 432139 w 1321966"/>
                <a:gd name="connsiteY1447" fmla="*/ 1038866 h 1691761"/>
                <a:gd name="connsiteX1448" fmla="*/ 454502 w 1321966"/>
                <a:gd name="connsiteY1448" fmla="*/ 1015058 h 1691761"/>
                <a:gd name="connsiteX1449" fmla="*/ 476145 w 1321966"/>
                <a:gd name="connsiteY1449" fmla="*/ 1000629 h 1691761"/>
                <a:gd name="connsiteX1450" fmla="*/ 429252 w 1321966"/>
                <a:gd name="connsiteY1450" fmla="*/ 1049687 h 1691761"/>
                <a:gd name="connsiteX1451" fmla="*/ 406888 w 1321966"/>
                <a:gd name="connsiteY1451" fmla="*/ 1069887 h 1691761"/>
                <a:gd name="connsiteX1452" fmla="*/ 405444 w 1321966"/>
                <a:gd name="connsiteY1452" fmla="*/ 1085037 h 1691761"/>
                <a:gd name="connsiteX1453" fmla="*/ 497788 w 1321966"/>
                <a:gd name="connsiteY1453" fmla="*/ 1028765 h 1691761"/>
                <a:gd name="connsiteX1454" fmla="*/ 486967 w 1321966"/>
                <a:gd name="connsiteY1454" fmla="*/ 1039586 h 1691761"/>
                <a:gd name="connsiteX1455" fmla="*/ 467489 w 1321966"/>
                <a:gd name="connsiteY1455" fmla="*/ 1059787 h 1691761"/>
                <a:gd name="connsiteX1456" fmla="*/ 472539 w 1321966"/>
                <a:gd name="connsiteY1456" fmla="*/ 1064115 h 1691761"/>
                <a:gd name="connsiteX1457" fmla="*/ 566324 w 1321966"/>
                <a:gd name="connsiteY1457" fmla="*/ 1043915 h 1691761"/>
                <a:gd name="connsiteX1458" fmla="*/ 572817 w 1321966"/>
                <a:gd name="connsiteY1458" fmla="*/ 1067722 h 1691761"/>
                <a:gd name="connsiteX1459" fmla="*/ 580031 w 1321966"/>
                <a:gd name="connsiteY1459" fmla="*/ 1071330 h 1691761"/>
                <a:gd name="connsiteX1460" fmla="*/ 600232 w 1321966"/>
                <a:gd name="connsiteY1460" fmla="*/ 1079987 h 1691761"/>
                <a:gd name="connsiteX1461" fmla="*/ 591575 w 1321966"/>
                <a:gd name="connsiteY1461" fmla="*/ 1094416 h 1691761"/>
                <a:gd name="connsiteX1462" fmla="*/ 609610 w 1321966"/>
                <a:gd name="connsiteY1462" fmla="*/ 1082151 h 1691761"/>
                <a:gd name="connsiteX1463" fmla="*/ 647847 w 1321966"/>
                <a:gd name="connsiteY1463" fmla="*/ 1064115 h 1691761"/>
                <a:gd name="connsiteX1464" fmla="*/ 666604 w 1321966"/>
                <a:gd name="connsiteY1464" fmla="*/ 1086480 h 1691761"/>
                <a:gd name="connsiteX1465" fmla="*/ 658668 w 1321966"/>
                <a:gd name="connsiteY1465" fmla="*/ 1110286 h 1691761"/>
                <a:gd name="connsiteX1466" fmla="*/ 633418 w 1321966"/>
                <a:gd name="connsiteY1466" fmla="*/ 1147080 h 1691761"/>
                <a:gd name="connsiteX1467" fmla="*/ 619711 w 1321966"/>
                <a:gd name="connsiteY1467" fmla="*/ 1168723 h 1691761"/>
                <a:gd name="connsiteX1468" fmla="*/ 616103 w 1321966"/>
                <a:gd name="connsiteY1468" fmla="*/ 1192531 h 1691761"/>
                <a:gd name="connsiteX1469" fmla="*/ 600953 w 1321966"/>
                <a:gd name="connsiteY1469" fmla="*/ 1239424 h 1691761"/>
                <a:gd name="connsiteX1470" fmla="*/ 594460 w 1321966"/>
                <a:gd name="connsiteY1470" fmla="*/ 1271166 h 1691761"/>
                <a:gd name="connsiteX1471" fmla="*/ 584361 w 1321966"/>
                <a:gd name="connsiteY1471" fmla="*/ 1294974 h 1691761"/>
                <a:gd name="connsiteX1472" fmla="*/ 571375 w 1321966"/>
                <a:gd name="connsiteY1472" fmla="*/ 1331046 h 1691761"/>
                <a:gd name="connsiteX1473" fmla="*/ 559381 w 1321966"/>
                <a:gd name="connsiteY1473" fmla="*/ 1342949 h 1691761"/>
                <a:gd name="connsiteX1474" fmla="*/ 1141576 w 1321966"/>
                <a:gd name="connsiteY1474" fmla="*/ 1366936 h 1691761"/>
                <a:gd name="connsiteX1475" fmla="*/ 1136256 w 1321966"/>
                <a:gd name="connsiteY1475" fmla="*/ 1357738 h 1691761"/>
                <a:gd name="connsiteX1476" fmla="*/ 1162227 w 1321966"/>
                <a:gd name="connsiteY1476" fmla="*/ 1323831 h 1691761"/>
                <a:gd name="connsiteX1477" fmla="*/ 1167277 w 1321966"/>
                <a:gd name="connsiteY1477" fmla="*/ 1303631 h 1691761"/>
                <a:gd name="connsiteX1478" fmla="*/ 1110285 w 1321966"/>
                <a:gd name="connsiteY1478" fmla="*/ 1310124 h 1691761"/>
                <a:gd name="connsiteX1479" fmla="*/ 1084312 w 1321966"/>
                <a:gd name="connsiteY1479" fmla="*/ 1322388 h 1691761"/>
                <a:gd name="connsiteX1480" fmla="*/ 1092248 w 1321966"/>
                <a:gd name="connsiteY1480" fmla="*/ 1297139 h 1691761"/>
                <a:gd name="connsiteX1481" fmla="*/ 1172328 w 1321966"/>
                <a:gd name="connsiteY1481" fmla="*/ 1283431 h 1691761"/>
                <a:gd name="connsiteX1482" fmla="*/ 1207678 w 1321966"/>
                <a:gd name="connsiteY1482" fmla="*/ 1308681 h 1691761"/>
                <a:gd name="connsiteX1483" fmla="*/ 1157899 w 1321966"/>
                <a:gd name="connsiteY1483" fmla="*/ 1343310 h 1691761"/>
                <a:gd name="connsiteX1484" fmla="*/ 1146355 w 1321966"/>
                <a:gd name="connsiteY1484" fmla="*/ 1357738 h 1691761"/>
                <a:gd name="connsiteX1485" fmla="*/ 1141576 w 1321966"/>
                <a:gd name="connsiteY1485" fmla="*/ 1366936 h 1691761"/>
                <a:gd name="connsiteX1486" fmla="*/ 216791 w 1321966"/>
                <a:gd name="connsiteY1486" fmla="*/ 1368290 h 1691761"/>
                <a:gd name="connsiteX1487" fmla="*/ 194788 w 1321966"/>
                <a:gd name="connsiteY1487" fmla="*/ 1352689 h 1691761"/>
                <a:gd name="connsiteX1488" fmla="*/ 162322 w 1321966"/>
                <a:gd name="connsiteY1488" fmla="*/ 1326716 h 1691761"/>
                <a:gd name="connsiteX1489" fmla="*/ 189736 w 1321966"/>
                <a:gd name="connsiteY1489" fmla="*/ 1295695 h 1691761"/>
                <a:gd name="connsiteX1490" fmla="*/ 265487 w 1321966"/>
                <a:gd name="connsiteY1490" fmla="*/ 1297139 h 1691761"/>
                <a:gd name="connsiteX1491" fmla="*/ 262602 w 1321966"/>
                <a:gd name="connsiteY1491" fmla="*/ 1321667 h 1691761"/>
                <a:gd name="connsiteX1492" fmla="*/ 248173 w 1321966"/>
                <a:gd name="connsiteY1492" fmla="*/ 1328159 h 1691761"/>
                <a:gd name="connsiteX1493" fmla="*/ 240959 w 1321966"/>
                <a:gd name="connsiteY1493" fmla="*/ 1333209 h 1691761"/>
                <a:gd name="connsiteX1494" fmla="*/ 239515 w 1321966"/>
                <a:gd name="connsiteY1494" fmla="*/ 1318780 h 1691761"/>
                <a:gd name="connsiteX1495" fmla="*/ 237351 w 1321966"/>
                <a:gd name="connsiteY1495" fmla="*/ 1301467 h 1691761"/>
                <a:gd name="connsiteX1496" fmla="*/ 195508 w 1321966"/>
                <a:gd name="connsiteY1496" fmla="*/ 1308681 h 1691761"/>
                <a:gd name="connsiteX1497" fmla="*/ 205608 w 1321966"/>
                <a:gd name="connsiteY1497" fmla="*/ 1329603 h 1691761"/>
                <a:gd name="connsiteX1498" fmla="*/ 223644 w 1321966"/>
                <a:gd name="connsiteY1498" fmla="*/ 1351967 h 1691761"/>
                <a:gd name="connsiteX1499" fmla="*/ 216791 w 1321966"/>
                <a:gd name="connsiteY1499" fmla="*/ 1368290 h 1691761"/>
                <a:gd name="connsiteX1500" fmla="*/ 1115335 w 1321966"/>
                <a:gd name="connsiteY1500" fmla="*/ 1374332 h 1691761"/>
                <a:gd name="connsiteX1501" fmla="*/ 1108120 w 1321966"/>
                <a:gd name="connsiteY1501" fmla="*/ 1362066 h 1691761"/>
                <a:gd name="connsiteX1502" fmla="*/ 1101628 w 1321966"/>
                <a:gd name="connsiteY1502" fmla="*/ 1347638 h 1691761"/>
                <a:gd name="connsiteX1503" fmla="*/ 1108120 w 1321966"/>
                <a:gd name="connsiteY1503" fmla="*/ 1343310 h 1691761"/>
                <a:gd name="connsiteX1504" fmla="*/ 1115335 w 1321966"/>
                <a:gd name="connsiteY1504" fmla="*/ 1339702 h 1691761"/>
                <a:gd name="connsiteX1505" fmla="*/ 1117498 w 1321966"/>
                <a:gd name="connsiteY1505" fmla="*/ 1331046 h 1691761"/>
                <a:gd name="connsiteX1506" fmla="*/ 1123271 w 1321966"/>
                <a:gd name="connsiteY1506" fmla="*/ 1345474 h 1691761"/>
                <a:gd name="connsiteX1507" fmla="*/ 1116056 w 1321966"/>
                <a:gd name="connsiteY1507" fmla="*/ 1359903 h 1691761"/>
                <a:gd name="connsiteX1508" fmla="*/ 1114613 w 1321966"/>
                <a:gd name="connsiteY1508" fmla="*/ 1367118 h 1691761"/>
                <a:gd name="connsiteX1509" fmla="*/ 1115335 w 1321966"/>
                <a:gd name="connsiteY1509" fmla="*/ 1374332 h 1691761"/>
                <a:gd name="connsiteX1510" fmla="*/ 996907 w 1321966"/>
                <a:gd name="connsiteY1510" fmla="*/ 1382173 h 1691761"/>
                <a:gd name="connsiteX1511" fmla="*/ 1010073 w 1321966"/>
                <a:gd name="connsiteY1511" fmla="*/ 1372434 h 1691761"/>
                <a:gd name="connsiteX1512" fmla="*/ 1012238 w 1321966"/>
                <a:gd name="connsiteY1512" fmla="*/ 1344298 h 1691761"/>
                <a:gd name="connsiteX1513" fmla="*/ 1005024 w 1321966"/>
                <a:gd name="connsiteY1513" fmla="*/ 1332035 h 1691761"/>
                <a:gd name="connsiteX1514" fmla="*/ 1002859 w 1321966"/>
                <a:gd name="connsiteY1514" fmla="*/ 1308948 h 1691761"/>
                <a:gd name="connsiteX1515" fmla="*/ 991316 w 1321966"/>
                <a:gd name="connsiteY1515" fmla="*/ 1314720 h 1691761"/>
                <a:gd name="connsiteX1516" fmla="*/ 991316 w 1321966"/>
                <a:gd name="connsiteY1516" fmla="*/ 1337084 h 1691761"/>
                <a:gd name="connsiteX1517" fmla="*/ 984823 w 1321966"/>
                <a:gd name="connsiteY1517" fmla="*/ 1344298 h 1691761"/>
                <a:gd name="connsiteX1518" fmla="*/ 984823 w 1321966"/>
                <a:gd name="connsiteY1518" fmla="*/ 1372434 h 1691761"/>
                <a:gd name="connsiteX1519" fmla="*/ 996907 w 1321966"/>
                <a:gd name="connsiteY1519" fmla="*/ 1382173 h 1691761"/>
                <a:gd name="connsiteX1520" fmla="*/ 814921 w 1321966"/>
                <a:gd name="connsiteY1520" fmla="*/ 1394688 h 1691761"/>
                <a:gd name="connsiteX1521" fmla="*/ 822135 w 1321966"/>
                <a:gd name="connsiteY1521" fmla="*/ 1391803 h 1691761"/>
                <a:gd name="connsiteX1522" fmla="*/ 814921 w 1321966"/>
                <a:gd name="connsiteY1522" fmla="*/ 1383868 h 1691761"/>
                <a:gd name="connsiteX1523" fmla="*/ 807706 w 1321966"/>
                <a:gd name="connsiteY1523" fmla="*/ 1386752 h 1691761"/>
                <a:gd name="connsiteX1524" fmla="*/ 814921 w 1321966"/>
                <a:gd name="connsiteY1524" fmla="*/ 1394688 h 1691761"/>
                <a:gd name="connsiteX1525" fmla="*/ 1100635 w 1321966"/>
                <a:gd name="connsiteY1525" fmla="*/ 1395433 h 1691761"/>
                <a:gd name="connsiteX1526" fmla="*/ 1098741 w 1321966"/>
                <a:gd name="connsiteY1526" fmla="*/ 1385153 h 1691761"/>
                <a:gd name="connsiteX1527" fmla="*/ 1105234 w 1321966"/>
                <a:gd name="connsiteY1527" fmla="*/ 1378660 h 1691761"/>
                <a:gd name="connsiteX1528" fmla="*/ 1107399 w 1321966"/>
                <a:gd name="connsiteY1528" fmla="*/ 1389481 h 1691761"/>
                <a:gd name="connsiteX1529" fmla="*/ 1100635 w 1321966"/>
                <a:gd name="connsiteY1529" fmla="*/ 1395433 h 1691761"/>
                <a:gd name="connsiteX1530" fmla="*/ 336187 w 1321966"/>
                <a:gd name="connsiteY1530" fmla="*/ 1395974 h 1691761"/>
                <a:gd name="connsiteX1531" fmla="*/ 324645 w 1321966"/>
                <a:gd name="connsiteY1531" fmla="*/ 1344753 h 1691761"/>
                <a:gd name="connsiteX1532" fmla="*/ 373702 w 1321966"/>
                <a:gd name="connsiteY1532" fmla="*/ 1300023 h 1691761"/>
                <a:gd name="connsiteX1533" fmla="*/ 367931 w 1321966"/>
                <a:gd name="connsiteY1533" fmla="*/ 1352689 h 1691761"/>
                <a:gd name="connsiteX1534" fmla="*/ 336187 w 1321966"/>
                <a:gd name="connsiteY1534" fmla="*/ 1395974 h 1691761"/>
                <a:gd name="connsiteX1535" fmla="*/ 269816 w 1321966"/>
                <a:gd name="connsiteY1535" fmla="*/ 1403188 h 1691761"/>
                <a:gd name="connsiteX1536" fmla="*/ 266930 w 1321966"/>
                <a:gd name="connsiteY1536" fmla="*/ 1395974 h 1691761"/>
                <a:gd name="connsiteX1537" fmla="*/ 274866 w 1321966"/>
                <a:gd name="connsiteY1537" fmla="*/ 1388759 h 1691761"/>
                <a:gd name="connsiteX1538" fmla="*/ 277752 w 1321966"/>
                <a:gd name="connsiteY1538" fmla="*/ 1395974 h 1691761"/>
                <a:gd name="connsiteX1539" fmla="*/ 269816 w 1321966"/>
                <a:gd name="connsiteY1539" fmla="*/ 1403188 h 1691761"/>
                <a:gd name="connsiteX1540" fmla="*/ 882614 w 1321966"/>
                <a:gd name="connsiteY1540" fmla="*/ 1414925 h 1691761"/>
                <a:gd name="connsiteX1541" fmla="*/ 894880 w 1321966"/>
                <a:gd name="connsiteY1541" fmla="*/ 1399055 h 1691761"/>
                <a:gd name="connsiteX1542" fmla="*/ 897765 w 1321966"/>
                <a:gd name="connsiteY1542" fmla="*/ 1375968 h 1691761"/>
                <a:gd name="connsiteX1543" fmla="*/ 886944 w 1321966"/>
                <a:gd name="connsiteY1543" fmla="*/ 1352882 h 1691761"/>
                <a:gd name="connsiteX1544" fmla="*/ 871793 w 1321966"/>
                <a:gd name="connsiteY1544" fmla="*/ 1338453 h 1691761"/>
                <a:gd name="connsiteX1545" fmla="*/ 869629 w 1321966"/>
                <a:gd name="connsiteY1545" fmla="*/ 1358653 h 1691761"/>
                <a:gd name="connsiteX1546" fmla="*/ 860251 w 1321966"/>
                <a:gd name="connsiteY1546" fmla="*/ 1368032 h 1691761"/>
                <a:gd name="connsiteX1547" fmla="*/ 866744 w 1321966"/>
                <a:gd name="connsiteY1547" fmla="*/ 1398333 h 1691761"/>
                <a:gd name="connsiteX1548" fmla="*/ 767408 w 1321966"/>
                <a:gd name="connsiteY1548" fmla="*/ 1429312 h 1691761"/>
                <a:gd name="connsiteX1549" fmla="*/ 780394 w 1321966"/>
                <a:gd name="connsiteY1549" fmla="*/ 1414884 h 1691761"/>
                <a:gd name="connsiteX1550" fmla="*/ 777508 w 1321966"/>
                <a:gd name="connsiteY1550" fmla="*/ 1391799 h 1691761"/>
                <a:gd name="connsiteX1551" fmla="*/ 773180 w 1321966"/>
                <a:gd name="connsiteY1551" fmla="*/ 1382420 h 1691761"/>
                <a:gd name="connsiteX1552" fmla="*/ 771015 w 1321966"/>
                <a:gd name="connsiteY1552" fmla="*/ 1357892 h 1691761"/>
                <a:gd name="connsiteX1553" fmla="*/ 755865 w 1321966"/>
                <a:gd name="connsiteY1553" fmla="*/ 1383141 h 1691761"/>
                <a:gd name="connsiteX1554" fmla="*/ 747929 w 1321966"/>
                <a:gd name="connsiteY1554" fmla="*/ 1388191 h 1691761"/>
                <a:gd name="connsiteX1555" fmla="*/ 751537 w 1321966"/>
                <a:gd name="connsiteY1555" fmla="*/ 1412720 h 1691761"/>
                <a:gd name="connsiteX1556" fmla="*/ 368122 w 1321966"/>
                <a:gd name="connsiteY1556" fmla="*/ 1431166 h 1691761"/>
                <a:gd name="connsiteX1557" fmla="*/ 351337 w 1321966"/>
                <a:gd name="connsiteY1557" fmla="*/ 1423388 h 1691761"/>
                <a:gd name="connsiteX1558" fmla="*/ 378752 w 1321966"/>
                <a:gd name="connsiteY1558" fmla="*/ 1354852 h 1691761"/>
                <a:gd name="connsiteX1559" fmla="*/ 424924 w 1321966"/>
                <a:gd name="connsiteY1559" fmla="*/ 1292087 h 1691761"/>
                <a:gd name="connsiteX1560" fmla="*/ 453780 w 1321966"/>
                <a:gd name="connsiteY1560" fmla="*/ 1296417 h 1691761"/>
                <a:gd name="connsiteX1561" fmla="*/ 475423 w 1321966"/>
                <a:gd name="connsiteY1561" fmla="*/ 1305795 h 1691761"/>
                <a:gd name="connsiteX1562" fmla="*/ 432139 w 1321966"/>
                <a:gd name="connsiteY1562" fmla="*/ 1369281 h 1691761"/>
                <a:gd name="connsiteX1563" fmla="*/ 368122 w 1321966"/>
                <a:gd name="connsiteY1563" fmla="*/ 1431166 h 1691761"/>
                <a:gd name="connsiteX1564" fmla="*/ 448731 w 1321966"/>
                <a:gd name="connsiteY1564" fmla="*/ 1449361 h 1691761"/>
                <a:gd name="connsiteX1565" fmla="*/ 422760 w 1321966"/>
                <a:gd name="connsiteY1565" fmla="*/ 1443589 h 1691761"/>
                <a:gd name="connsiteX1566" fmla="*/ 402560 w 1321966"/>
                <a:gd name="connsiteY1566" fmla="*/ 1435653 h 1691761"/>
                <a:gd name="connsiteX1567" fmla="*/ 443681 w 1321966"/>
                <a:gd name="connsiteY1567" fmla="*/ 1374332 h 1691761"/>
                <a:gd name="connsiteX1568" fmla="*/ 487689 w 1321966"/>
                <a:gd name="connsiteY1568" fmla="*/ 1310124 h 1691761"/>
                <a:gd name="connsiteX1569" fmla="*/ 519431 w 1321966"/>
                <a:gd name="connsiteY1569" fmla="*/ 1338982 h 1691761"/>
                <a:gd name="connsiteX1570" fmla="*/ 486967 w 1321966"/>
                <a:gd name="connsiteY1570" fmla="*/ 1395254 h 1691761"/>
                <a:gd name="connsiteX1571" fmla="*/ 448731 w 1321966"/>
                <a:gd name="connsiteY1571" fmla="*/ 1449361 h 1691761"/>
                <a:gd name="connsiteX1572" fmla="*/ 632155 w 1321966"/>
                <a:gd name="connsiteY1572" fmla="*/ 1463158 h 1691761"/>
                <a:gd name="connsiteX1573" fmla="*/ 623317 w 1321966"/>
                <a:gd name="connsiteY1573" fmla="*/ 1460181 h 1691761"/>
                <a:gd name="connsiteX1574" fmla="*/ 644239 w 1321966"/>
                <a:gd name="connsiteY1574" fmla="*/ 1417617 h 1691761"/>
                <a:gd name="connsiteX1575" fmla="*/ 668768 w 1321966"/>
                <a:gd name="connsiteY1575" fmla="*/ 1380825 h 1691761"/>
                <a:gd name="connsiteX1576" fmla="*/ 673818 w 1321966"/>
                <a:gd name="connsiteY1576" fmla="*/ 1403910 h 1691761"/>
                <a:gd name="connsiteX1577" fmla="*/ 673818 w 1321966"/>
                <a:gd name="connsiteY1577" fmla="*/ 1442868 h 1691761"/>
                <a:gd name="connsiteX1578" fmla="*/ 648568 w 1321966"/>
                <a:gd name="connsiteY1578" fmla="*/ 1462346 h 1691761"/>
                <a:gd name="connsiteX1579" fmla="*/ 632155 w 1321966"/>
                <a:gd name="connsiteY1579" fmla="*/ 1463158 h 1691761"/>
                <a:gd name="connsiteX1580" fmla="*/ 513660 w 1321966"/>
                <a:gd name="connsiteY1580" fmla="*/ 1467396 h 1691761"/>
                <a:gd name="connsiteX1581" fmla="*/ 489131 w 1321966"/>
                <a:gd name="connsiteY1581" fmla="*/ 1463068 h 1691761"/>
                <a:gd name="connsiteX1582" fmla="*/ 468931 w 1321966"/>
                <a:gd name="connsiteY1582" fmla="*/ 1453689 h 1691761"/>
                <a:gd name="connsiteX1583" fmla="*/ 528089 w 1321966"/>
                <a:gd name="connsiteY1583" fmla="*/ 1355574 h 1691761"/>
                <a:gd name="connsiteX1584" fmla="*/ 547567 w 1321966"/>
                <a:gd name="connsiteY1584" fmla="*/ 1362788 h 1691761"/>
                <a:gd name="connsiteX1585" fmla="*/ 580031 w 1321966"/>
                <a:gd name="connsiteY1585" fmla="*/ 1342588 h 1691761"/>
                <a:gd name="connsiteX1586" fmla="*/ 598789 w 1321966"/>
                <a:gd name="connsiteY1586" fmla="*/ 1294974 h 1691761"/>
                <a:gd name="connsiteX1587" fmla="*/ 609610 w 1321966"/>
                <a:gd name="connsiteY1587" fmla="*/ 1275495 h 1691761"/>
                <a:gd name="connsiteX1588" fmla="*/ 638468 w 1321966"/>
                <a:gd name="connsiteY1588" fmla="*/ 1236537 h 1691761"/>
                <a:gd name="connsiteX1589" fmla="*/ 670932 w 1321966"/>
                <a:gd name="connsiteY1589" fmla="*/ 1217780 h 1691761"/>
                <a:gd name="connsiteX1590" fmla="*/ 595181 w 1321966"/>
                <a:gd name="connsiteY1590" fmla="*/ 1354852 h 1691761"/>
                <a:gd name="connsiteX1591" fmla="*/ 513660 w 1321966"/>
                <a:gd name="connsiteY1591" fmla="*/ 1467396 h 1691761"/>
                <a:gd name="connsiteX1592" fmla="*/ 1137699 w 1321966"/>
                <a:gd name="connsiteY1592" fmla="*/ 1472445 h 1691761"/>
                <a:gd name="connsiteX1593" fmla="*/ 1077098 w 1321966"/>
                <a:gd name="connsiteY1593" fmla="*/ 1426996 h 1691761"/>
                <a:gd name="connsiteX1594" fmla="*/ 1074213 w 1321966"/>
                <a:gd name="connsiteY1594" fmla="*/ 1331046 h 1691761"/>
                <a:gd name="connsiteX1595" fmla="*/ 1079263 w 1321966"/>
                <a:gd name="connsiteY1595" fmla="*/ 1375052 h 1691761"/>
                <a:gd name="connsiteX1596" fmla="*/ 1084312 w 1321966"/>
                <a:gd name="connsiteY1596" fmla="*/ 1413289 h 1691761"/>
                <a:gd name="connsiteX1597" fmla="*/ 1114613 w 1321966"/>
                <a:gd name="connsiteY1597" fmla="*/ 1417617 h 1691761"/>
                <a:gd name="connsiteX1598" fmla="*/ 1118220 w 1321966"/>
                <a:gd name="connsiteY1598" fmla="*/ 1392367 h 1691761"/>
                <a:gd name="connsiteX1599" fmla="*/ 1133370 w 1321966"/>
                <a:gd name="connsiteY1599" fmla="*/ 1405353 h 1691761"/>
                <a:gd name="connsiteX1600" fmla="*/ 1133370 w 1321966"/>
                <a:gd name="connsiteY1600" fmla="*/ 1449361 h 1691761"/>
                <a:gd name="connsiteX1601" fmla="*/ 1137699 w 1321966"/>
                <a:gd name="connsiteY1601" fmla="*/ 1472445 h 1691761"/>
                <a:gd name="connsiteX1602" fmla="*/ 803675 w 1321966"/>
                <a:gd name="connsiteY1602" fmla="*/ 1472626 h 1691761"/>
                <a:gd name="connsiteX1603" fmla="*/ 797182 w 1321966"/>
                <a:gd name="connsiteY1603" fmla="*/ 1468839 h 1691761"/>
                <a:gd name="connsiteX1604" fmla="*/ 756782 w 1321966"/>
                <a:gd name="connsiteY1604" fmla="*/ 1463068 h 1691761"/>
                <a:gd name="connsiteX1605" fmla="*/ 719267 w 1321966"/>
                <a:gd name="connsiteY1605" fmla="*/ 1458738 h 1691761"/>
                <a:gd name="connsiteX1606" fmla="*/ 705560 w 1321966"/>
                <a:gd name="connsiteY1606" fmla="*/ 1459460 h 1691761"/>
                <a:gd name="connsiteX1607" fmla="*/ 686082 w 1321966"/>
                <a:gd name="connsiteY1607" fmla="*/ 1362066 h 1691761"/>
                <a:gd name="connsiteX1608" fmla="*/ 706282 w 1321966"/>
                <a:gd name="connsiteY1608" fmla="*/ 1300745 h 1691761"/>
                <a:gd name="connsiteX1609" fmla="*/ 724318 w 1321966"/>
                <a:gd name="connsiteY1609" fmla="*/ 1298580 h 1691761"/>
                <a:gd name="connsiteX1610" fmla="*/ 728646 w 1321966"/>
                <a:gd name="connsiteY1610" fmla="*/ 1273331 h 1691761"/>
                <a:gd name="connsiteX1611" fmla="*/ 721432 w 1321966"/>
                <a:gd name="connsiteY1611" fmla="*/ 1256016 h 1691761"/>
                <a:gd name="connsiteX1612" fmla="*/ 714218 w 1321966"/>
                <a:gd name="connsiteY1612" fmla="*/ 1233652 h 1691761"/>
                <a:gd name="connsiteX1613" fmla="*/ 707003 w 1321966"/>
                <a:gd name="connsiteY1613" fmla="*/ 1248081 h 1691761"/>
                <a:gd name="connsiteX1614" fmla="*/ 698346 w 1321966"/>
                <a:gd name="connsiteY1614" fmla="*/ 1264673 h 1691761"/>
                <a:gd name="connsiteX1615" fmla="*/ 694739 w 1321966"/>
                <a:gd name="connsiteY1615" fmla="*/ 1181709 h 1691761"/>
                <a:gd name="connsiteX1616" fmla="*/ 726482 w 1321966"/>
                <a:gd name="connsiteY1616" fmla="*/ 1168001 h 1691761"/>
                <a:gd name="connsiteX1617" fmla="*/ 757504 w 1321966"/>
                <a:gd name="connsiteY1617" fmla="*/ 1169445 h 1691761"/>
                <a:gd name="connsiteX1618" fmla="*/ 779869 w 1321966"/>
                <a:gd name="connsiteY1618" fmla="*/ 1166558 h 1691761"/>
                <a:gd name="connsiteX1619" fmla="*/ 781312 w 1321966"/>
                <a:gd name="connsiteY1619" fmla="*/ 1143474 h 1691761"/>
                <a:gd name="connsiteX1620" fmla="*/ 805840 w 1321966"/>
                <a:gd name="connsiteY1620" fmla="*/ 1105958 h 1691761"/>
                <a:gd name="connsiteX1621" fmla="*/ 859947 w 1321966"/>
                <a:gd name="connsiteY1621" fmla="*/ 1046800 h 1691761"/>
                <a:gd name="connsiteX1622" fmla="*/ 893134 w 1321966"/>
                <a:gd name="connsiteY1622" fmla="*/ 1030930 h 1691761"/>
                <a:gd name="connsiteX1623" fmla="*/ 909004 w 1321966"/>
                <a:gd name="connsiteY1623" fmla="*/ 1043915 h 1691761"/>
                <a:gd name="connsiteX1624" fmla="*/ 898184 w 1321966"/>
                <a:gd name="connsiteY1624" fmla="*/ 1046800 h 1691761"/>
                <a:gd name="connsiteX1625" fmla="*/ 887361 w 1321966"/>
                <a:gd name="connsiteY1625" fmla="*/ 1050408 h 1691761"/>
                <a:gd name="connsiteX1626" fmla="*/ 900348 w 1321966"/>
                <a:gd name="connsiteY1626" fmla="*/ 1061951 h 1691761"/>
                <a:gd name="connsiteX1627" fmla="*/ 916940 w 1321966"/>
                <a:gd name="connsiteY1627" fmla="*/ 1073495 h 1691761"/>
                <a:gd name="connsiteX1628" fmla="*/ 948684 w 1321966"/>
                <a:gd name="connsiteY1628" fmla="*/ 1043194 h 1691761"/>
                <a:gd name="connsiteX1629" fmla="*/ 963113 w 1321966"/>
                <a:gd name="connsiteY1629" fmla="*/ 1042472 h 1691761"/>
                <a:gd name="connsiteX1630" fmla="*/ 999905 w 1321966"/>
                <a:gd name="connsiteY1630" fmla="*/ 1049687 h 1691761"/>
                <a:gd name="connsiteX1631" fmla="*/ 1029484 w 1321966"/>
                <a:gd name="connsiteY1631" fmla="*/ 1063394 h 1691761"/>
                <a:gd name="connsiteX1632" fmla="*/ 1050405 w 1321966"/>
                <a:gd name="connsiteY1632" fmla="*/ 1065559 h 1691761"/>
                <a:gd name="connsiteX1633" fmla="*/ 1075655 w 1321966"/>
                <a:gd name="connsiteY1633" fmla="*/ 1104515 h 1691761"/>
                <a:gd name="connsiteX1634" fmla="*/ 1086477 w 1321966"/>
                <a:gd name="connsiteY1634" fmla="*/ 1193251 h 1691761"/>
                <a:gd name="connsiteX1635" fmla="*/ 1097298 w 1321966"/>
                <a:gd name="connsiteY1635" fmla="*/ 1246638 h 1691761"/>
                <a:gd name="connsiteX1636" fmla="*/ 1079984 w 1321966"/>
                <a:gd name="connsiteY1636" fmla="*/ 1265395 h 1691761"/>
                <a:gd name="connsiteX1637" fmla="*/ 1036698 w 1321966"/>
                <a:gd name="connsiteY1637" fmla="*/ 1372889 h 1691761"/>
                <a:gd name="connsiteX1638" fmla="*/ 1010006 w 1321966"/>
                <a:gd name="connsiteY1638" fmla="*/ 1426274 h 1691761"/>
                <a:gd name="connsiteX1639" fmla="*/ 959505 w 1321966"/>
                <a:gd name="connsiteY1639" fmla="*/ 1432045 h 1691761"/>
                <a:gd name="connsiteX1640" fmla="*/ 952290 w 1321966"/>
                <a:gd name="connsiteY1640" fmla="*/ 1424831 h 1691761"/>
                <a:gd name="connsiteX1641" fmla="*/ 945076 w 1321966"/>
                <a:gd name="connsiteY1641" fmla="*/ 1434932 h 1691761"/>
                <a:gd name="connsiteX1642" fmla="*/ 883755 w 1321966"/>
                <a:gd name="connsiteY1642" fmla="*/ 1463789 h 1691761"/>
                <a:gd name="connsiteX1643" fmla="*/ 831811 w 1321966"/>
                <a:gd name="connsiteY1643" fmla="*/ 1460181 h 1691761"/>
                <a:gd name="connsiteX1644" fmla="*/ 822433 w 1321966"/>
                <a:gd name="connsiteY1644" fmla="*/ 1446474 h 1691761"/>
                <a:gd name="connsiteX1645" fmla="*/ 810168 w 1321966"/>
                <a:gd name="connsiteY1645" fmla="*/ 1462346 h 1691761"/>
                <a:gd name="connsiteX1646" fmla="*/ 803675 w 1321966"/>
                <a:gd name="connsiteY1646" fmla="*/ 1472626 h 1691761"/>
                <a:gd name="connsiteX1647" fmla="*/ 550182 w 1321966"/>
                <a:gd name="connsiteY1647" fmla="*/ 1474701 h 1691761"/>
                <a:gd name="connsiteX1648" fmla="*/ 539631 w 1321966"/>
                <a:gd name="connsiteY1648" fmla="*/ 1471004 h 1691761"/>
                <a:gd name="connsiteX1649" fmla="*/ 672375 w 1321966"/>
                <a:gd name="connsiteY1649" fmla="*/ 1273331 h 1691761"/>
                <a:gd name="connsiteX1650" fmla="*/ 657224 w 1321966"/>
                <a:gd name="connsiteY1650" fmla="*/ 1377938 h 1691761"/>
                <a:gd name="connsiteX1651" fmla="*/ 621874 w 1321966"/>
                <a:gd name="connsiteY1651" fmla="*/ 1426274 h 1691761"/>
                <a:gd name="connsiteX1652" fmla="*/ 585804 w 1321966"/>
                <a:gd name="connsiteY1652" fmla="*/ 1455853 h 1691761"/>
                <a:gd name="connsiteX1653" fmla="*/ 563439 w 1321966"/>
                <a:gd name="connsiteY1653" fmla="*/ 1463789 h 1691761"/>
                <a:gd name="connsiteX1654" fmla="*/ 550182 w 1321966"/>
                <a:gd name="connsiteY1654" fmla="*/ 1474701 h 1691761"/>
                <a:gd name="connsiteX1655" fmla="*/ 476503 w 1321966"/>
                <a:gd name="connsiteY1655" fmla="*/ 1488252 h 1691761"/>
                <a:gd name="connsiteX1656" fmla="*/ 490932 w 1321966"/>
                <a:gd name="connsiteY1656" fmla="*/ 1485367 h 1691761"/>
                <a:gd name="connsiteX1657" fmla="*/ 476503 w 1321966"/>
                <a:gd name="connsiteY1657" fmla="*/ 1478874 h 1691761"/>
                <a:gd name="connsiteX1658" fmla="*/ 462074 w 1321966"/>
                <a:gd name="connsiteY1658" fmla="*/ 1481759 h 1691761"/>
                <a:gd name="connsiteX1659" fmla="*/ 476503 w 1321966"/>
                <a:gd name="connsiteY1659" fmla="*/ 1488252 h 1691761"/>
                <a:gd name="connsiteX1660" fmla="*/ 1057620 w 1321966"/>
                <a:gd name="connsiteY1660" fmla="*/ 1499140 h 1691761"/>
                <a:gd name="connsiteX1661" fmla="*/ 1064834 w 1321966"/>
                <a:gd name="connsiteY1661" fmla="*/ 1473167 h 1691761"/>
                <a:gd name="connsiteX1662" fmla="*/ 1069884 w 1321966"/>
                <a:gd name="connsiteY1662" fmla="*/ 1476775 h 1691761"/>
                <a:gd name="connsiteX1663" fmla="*/ 1064834 w 1321966"/>
                <a:gd name="connsiteY1663" fmla="*/ 1491204 h 1691761"/>
                <a:gd name="connsiteX1664" fmla="*/ 1057620 w 1321966"/>
                <a:gd name="connsiteY1664" fmla="*/ 1499140 h 1691761"/>
                <a:gd name="connsiteX1665" fmla="*/ 1005586 w 1321966"/>
                <a:gd name="connsiteY1665" fmla="*/ 1503378 h 1691761"/>
                <a:gd name="connsiteX1666" fmla="*/ 976098 w 1321966"/>
                <a:gd name="connsiteY1666" fmla="*/ 1496975 h 1691761"/>
                <a:gd name="connsiteX1667" fmla="*/ 990527 w 1321966"/>
                <a:gd name="connsiteY1667" fmla="*/ 1467396 h 1691761"/>
                <a:gd name="connsiteX1668" fmla="*/ 1043913 w 1321966"/>
                <a:gd name="connsiteY1668" fmla="*/ 1448639 h 1691761"/>
                <a:gd name="connsiteX1669" fmla="*/ 1083591 w 1321966"/>
                <a:gd name="connsiteY1669" fmla="*/ 1450082 h 1691761"/>
                <a:gd name="connsiteX1670" fmla="*/ 1072770 w 1321966"/>
                <a:gd name="connsiteY1670" fmla="*/ 1458738 h 1691761"/>
                <a:gd name="connsiteX1671" fmla="*/ 1041026 w 1321966"/>
                <a:gd name="connsiteY1671" fmla="*/ 1466674 h 1691761"/>
                <a:gd name="connsiteX1672" fmla="*/ 1025877 w 1321966"/>
                <a:gd name="connsiteY1672" fmla="*/ 1491925 h 1691761"/>
                <a:gd name="connsiteX1673" fmla="*/ 1005586 w 1321966"/>
                <a:gd name="connsiteY1673" fmla="*/ 1503378 h 1691761"/>
                <a:gd name="connsiteX1674" fmla="*/ 313824 w 1321966"/>
                <a:gd name="connsiteY1674" fmla="*/ 1503468 h 1691761"/>
                <a:gd name="connsiteX1675" fmla="*/ 295787 w 1321966"/>
                <a:gd name="connsiteY1675" fmla="*/ 1496975 h 1691761"/>
                <a:gd name="connsiteX1676" fmla="*/ 294344 w 1321966"/>
                <a:gd name="connsiteY1676" fmla="*/ 1489760 h 1691761"/>
                <a:gd name="connsiteX1677" fmla="*/ 298674 w 1321966"/>
                <a:gd name="connsiteY1677" fmla="*/ 1481103 h 1691761"/>
                <a:gd name="connsiteX1678" fmla="*/ 302280 w 1321966"/>
                <a:gd name="connsiteY1678" fmla="*/ 1478218 h 1691761"/>
                <a:gd name="connsiteX1679" fmla="*/ 306610 w 1321966"/>
                <a:gd name="connsiteY1679" fmla="*/ 1489760 h 1691761"/>
                <a:gd name="connsiteX1680" fmla="*/ 311659 w 1321966"/>
                <a:gd name="connsiteY1680" fmla="*/ 1499140 h 1691761"/>
                <a:gd name="connsiteX1681" fmla="*/ 313824 w 1321966"/>
                <a:gd name="connsiteY1681" fmla="*/ 1503468 h 1691761"/>
                <a:gd name="connsiteX1682" fmla="*/ 579451 w 1321966"/>
                <a:gd name="connsiteY1682" fmla="*/ 1509146 h 1691761"/>
                <a:gd name="connsiteX1683" fmla="*/ 591715 w 1321966"/>
                <a:gd name="connsiteY1683" fmla="*/ 1491831 h 1691761"/>
                <a:gd name="connsiteX1684" fmla="*/ 590274 w 1321966"/>
                <a:gd name="connsiteY1684" fmla="*/ 1487503 h 1691761"/>
                <a:gd name="connsiteX1685" fmla="*/ 577286 w 1321966"/>
                <a:gd name="connsiteY1685" fmla="*/ 1504816 h 1691761"/>
                <a:gd name="connsiteX1686" fmla="*/ 579451 w 1321966"/>
                <a:gd name="connsiteY1686" fmla="*/ 1509146 h 1691761"/>
                <a:gd name="connsiteX1687" fmla="*/ 420685 w 1321966"/>
                <a:gd name="connsiteY1687" fmla="*/ 1517626 h 1691761"/>
                <a:gd name="connsiteX1688" fmla="*/ 401116 w 1321966"/>
                <a:gd name="connsiteY1688" fmla="*/ 1512125 h 1691761"/>
                <a:gd name="connsiteX1689" fmla="*/ 397510 w 1321966"/>
                <a:gd name="connsiteY1689" fmla="*/ 1502746 h 1691761"/>
                <a:gd name="connsiteX1690" fmla="*/ 416988 w 1321966"/>
                <a:gd name="connsiteY1690" fmla="*/ 1508517 h 1691761"/>
                <a:gd name="connsiteX1691" fmla="*/ 420685 w 1321966"/>
                <a:gd name="connsiteY1691" fmla="*/ 1517626 h 1691761"/>
                <a:gd name="connsiteX1692" fmla="*/ 783241 w 1321966"/>
                <a:gd name="connsiteY1692" fmla="*/ 1522085 h 1691761"/>
                <a:gd name="connsiteX1693" fmla="*/ 783962 w 1321966"/>
                <a:gd name="connsiteY1693" fmla="*/ 1508378 h 1691761"/>
                <a:gd name="connsiteX1694" fmla="*/ 779633 w 1321966"/>
                <a:gd name="connsiteY1694" fmla="*/ 1512707 h 1691761"/>
                <a:gd name="connsiteX1695" fmla="*/ 783241 w 1321966"/>
                <a:gd name="connsiteY1695" fmla="*/ 1522085 h 1691761"/>
                <a:gd name="connsiteX1696" fmla="*/ 825409 w 1321966"/>
                <a:gd name="connsiteY1696" fmla="*/ 1530431 h 1691761"/>
                <a:gd name="connsiteX1697" fmla="*/ 820269 w 1321966"/>
                <a:gd name="connsiteY1697" fmla="*/ 1522224 h 1691761"/>
                <a:gd name="connsiteX1698" fmla="*/ 841912 w 1321966"/>
                <a:gd name="connsiteY1698" fmla="*/ 1507076 h 1691761"/>
                <a:gd name="connsiteX1699" fmla="*/ 835419 w 1321966"/>
                <a:gd name="connsiteY1699" fmla="*/ 1522946 h 1691761"/>
                <a:gd name="connsiteX1700" fmla="*/ 825409 w 1321966"/>
                <a:gd name="connsiteY1700" fmla="*/ 1530431 h 1691761"/>
                <a:gd name="connsiteX1701" fmla="*/ 882853 w 1321966"/>
                <a:gd name="connsiteY1701" fmla="*/ 1530792 h 1691761"/>
                <a:gd name="connsiteX1702" fmla="*/ 858505 w 1321966"/>
                <a:gd name="connsiteY1702" fmla="*/ 1507796 h 1691761"/>
                <a:gd name="connsiteX1703" fmla="*/ 835419 w 1321966"/>
                <a:gd name="connsiteY1703" fmla="*/ 1496975 h 1691761"/>
                <a:gd name="connsiteX1704" fmla="*/ 902512 w 1321966"/>
                <a:gd name="connsiteY1704" fmla="*/ 1472445 h 1691761"/>
                <a:gd name="connsiteX1705" fmla="*/ 1017941 w 1321966"/>
                <a:gd name="connsiteY1705" fmla="*/ 1440703 h 1691761"/>
                <a:gd name="connsiteX1706" fmla="*/ 1051127 w 1321966"/>
                <a:gd name="connsiteY1706" fmla="*/ 1426274 h 1691761"/>
                <a:gd name="connsiteX1707" fmla="*/ 1047520 w 1321966"/>
                <a:gd name="connsiteY1707" fmla="*/ 1389481 h 1691761"/>
                <a:gd name="connsiteX1708" fmla="*/ 1089364 w 1321966"/>
                <a:gd name="connsiteY1708" fmla="*/ 1273331 h 1691761"/>
                <a:gd name="connsiteX1709" fmla="*/ 1094413 w 1321966"/>
                <a:gd name="connsiteY1709" fmla="*/ 1282710 h 1691761"/>
                <a:gd name="connsiteX1710" fmla="*/ 1059063 w 1321966"/>
                <a:gd name="connsiteY1710" fmla="*/ 1399582 h 1691761"/>
                <a:gd name="connsiteX1711" fmla="*/ 999905 w 1321966"/>
                <a:gd name="connsiteY1711" fmla="*/ 1455132 h 1691761"/>
                <a:gd name="connsiteX1712" fmla="*/ 944354 w 1321966"/>
                <a:gd name="connsiteY1712" fmla="*/ 1487596 h 1691761"/>
                <a:gd name="connsiteX1713" fmla="*/ 923433 w 1321966"/>
                <a:gd name="connsiteY1713" fmla="*/ 1518618 h 1691761"/>
                <a:gd name="connsiteX1714" fmla="*/ 882853 w 1321966"/>
                <a:gd name="connsiteY1714" fmla="*/ 1530792 h 1691761"/>
                <a:gd name="connsiteX1715" fmla="*/ 951569 w 1321966"/>
                <a:gd name="connsiteY1715" fmla="*/ 1532325 h 1691761"/>
                <a:gd name="connsiteX1716" fmla="*/ 953734 w 1321966"/>
                <a:gd name="connsiteY1716" fmla="*/ 1525832 h 1691761"/>
                <a:gd name="connsiteX1717" fmla="*/ 971047 w 1321966"/>
                <a:gd name="connsiteY1717" fmla="*/ 1517896 h 1691761"/>
                <a:gd name="connsiteX1718" fmla="*/ 958783 w 1321966"/>
                <a:gd name="connsiteY1718" fmla="*/ 1515010 h 1691761"/>
                <a:gd name="connsiteX1719" fmla="*/ 952290 w 1321966"/>
                <a:gd name="connsiteY1719" fmla="*/ 1512125 h 1691761"/>
                <a:gd name="connsiteX1720" fmla="*/ 988362 w 1321966"/>
                <a:gd name="connsiteY1720" fmla="*/ 1509960 h 1691761"/>
                <a:gd name="connsiteX1721" fmla="*/ 951569 w 1321966"/>
                <a:gd name="connsiteY1721" fmla="*/ 1532325 h 1691761"/>
                <a:gd name="connsiteX1722" fmla="*/ 471095 w 1321966"/>
                <a:gd name="connsiteY1722" fmla="*/ 1532325 h 1691761"/>
                <a:gd name="connsiteX1723" fmla="*/ 422760 w 1321966"/>
                <a:gd name="connsiteY1723" fmla="*/ 1504911 h 1691761"/>
                <a:gd name="connsiteX1724" fmla="*/ 375145 w 1321966"/>
                <a:gd name="connsiteY1724" fmla="*/ 1494088 h 1691761"/>
                <a:gd name="connsiteX1725" fmla="*/ 328973 w 1321966"/>
                <a:gd name="connsiteY1725" fmla="*/ 1478940 h 1691761"/>
                <a:gd name="connsiteX1726" fmla="*/ 295066 w 1321966"/>
                <a:gd name="connsiteY1726" fmla="*/ 1462346 h 1691761"/>
                <a:gd name="connsiteX1727" fmla="*/ 286408 w 1321966"/>
                <a:gd name="connsiteY1727" fmla="*/ 1452245 h 1691761"/>
                <a:gd name="connsiteX1728" fmla="*/ 331138 w 1321966"/>
                <a:gd name="connsiteY1728" fmla="*/ 1450082 h 1691761"/>
                <a:gd name="connsiteX1729" fmla="*/ 374424 w 1321966"/>
                <a:gd name="connsiteY1729" fmla="*/ 1460181 h 1691761"/>
                <a:gd name="connsiteX1730" fmla="*/ 346288 w 1321966"/>
                <a:gd name="connsiteY1730" fmla="*/ 1446474 h 1691761"/>
                <a:gd name="connsiteX1731" fmla="*/ 308051 w 1321966"/>
                <a:gd name="connsiteY1731" fmla="*/ 1406074 h 1691761"/>
                <a:gd name="connsiteX1732" fmla="*/ 309494 w 1321966"/>
                <a:gd name="connsiteY1732" fmla="*/ 1377938 h 1691761"/>
                <a:gd name="connsiteX1733" fmla="*/ 300115 w 1321966"/>
                <a:gd name="connsiteY1733" fmla="*/ 1406796 h 1691761"/>
                <a:gd name="connsiteX1734" fmla="*/ 255387 w 1321966"/>
                <a:gd name="connsiteY1734" fmla="*/ 1455132 h 1691761"/>
                <a:gd name="connsiteX1735" fmla="*/ 220037 w 1321966"/>
                <a:gd name="connsiteY1735" fmla="*/ 1474610 h 1691761"/>
                <a:gd name="connsiteX1736" fmla="*/ 220037 w 1321966"/>
                <a:gd name="connsiteY1736" fmla="*/ 1427717 h 1691761"/>
                <a:gd name="connsiteX1737" fmla="*/ 231579 w 1321966"/>
                <a:gd name="connsiteY1737" fmla="*/ 1381545 h 1691761"/>
                <a:gd name="connsiteX1738" fmla="*/ 248173 w 1321966"/>
                <a:gd name="connsiteY1738" fmla="*/ 1421946 h 1691761"/>
                <a:gd name="connsiteX1739" fmla="*/ 253944 w 1321966"/>
                <a:gd name="connsiteY1739" fmla="*/ 1439260 h 1691761"/>
                <a:gd name="connsiteX1740" fmla="*/ 288573 w 1321966"/>
                <a:gd name="connsiteY1740" fmla="*/ 1395254 h 1691761"/>
                <a:gd name="connsiteX1741" fmla="*/ 264767 w 1321966"/>
                <a:gd name="connsiteY1741" fmla="*/ 1357738 h 1691761"/>
                <a:gd name="connsiteX1742" fmla="*/ 269095 w 1321966"/>
                <a:gd name="connsiteY1742" fmla="*/ 1372889 h 1691761"/>
                <a:gd name="connsiteX1743" fmla="*/ 258272 w 1321966"/>
                <a:gd name="connsiteY1743" fmla="*/ 1371446 h 1691761"/>
                <a:gd name="connsiteX1744" fmla="*/ 249616 w 1321966"/>
                <a:gd name="connsiteY1744" fmla="*/ 1345474 h 1691761"/>
                <a:gd name="connsiteX1745" fmla="*/ 248895 w 1321966"/>
                <a:gd name="connsiteY1745" fmla="*/ 1352689 h 1691761"/>
                <a:gd name="connsiteX1746" fmla="*/ 265487 w 1321966"/>
                <a:gd name="connsiteY1746" fmla="*/ 1351246 h 1691761"/>
                <a:gd name="connsiteX1747" fmla="*/ 274144 w 1321966"/>
                <a:gd name="connsiteY1747" fmla="*/ 1349081 h 1691761"/>
                <a:gd name="connsiteX1748" fmla="*/ 295787 w 1321966"/>
                <a:gd name="connsiteY1748" fmla="*/ 1322388 h 1691761"/>
                <a:gd name="connsiteX1749" fmla="*/ 272701 w 1321966"/>
                <a:gd name="connsiteY1749" fmla="*/ 1290644 h 1691761"/>
                <a:gd name="connsiteX1750" fmla="*/ 259715 w 1321966"/>
                <a:gd name="connsiteY1750" fmla="*/ 1267560 h 1691761"/>
                <a:gd name="connsiteX1751" fmla="*/ 292181 w 1321966"/>
                <a:gd name="connsiteY1751" fmla="*/ 1305073 h 1691761"/>
                <a:gd name="connsiteX1752" fmla="*/ 315987 w 1321966"/>
                <a:gd name="connsiteY1752" fmla="*/ 1385153 h 1691761"/>
                <a:gd name="connsiteX1753" fmla="*/ 318874 w 1321966"/>
                <a:gd name="connsiteY1753" fmla="*/ 1430602 h 1691761"/>
                <a:gd name="connsiteX1754" fmla="*/ 366488 w 1321966"/>
                <a:gd name="connsiteY1754" fmla="*/ 1442868 h 1691761"/>
                <a:gd name="connsiteX1755" fmla="*/ 400395 w 1321966"/>
                <a:gd name="connsiteY1755" fmla="*/ 1462346 h 1691761"/>
                <a:gd name="connsiteX1756" fmla="*/ 406166 w 1321966"/>
                <a:gd name="connsiteY1756" fmla="*/ 1464511 h 1691761"/>
                <a:gd name="connsiteX1757" fmla="*/ 435024 w 1321966"/>
                <a:gd name="connsiteY1757" fmla="*/ 1465953 h 1691761"/>
                <a:gd name="connsiteX1758" fmla="*/ 458110 w 1321966"/>
                <a:gd name="connsiteY1758" fmla="*/ 1472445 h 1691761"/>
                <a:gd name="connsiteX1759" fmla="*/ 552617 w 1321966"/>
                <a:gd name="connsiteY1759" fmla="*/ 1491204 h 1691761"/>
                <a:gd name="connsiteX1760" fmla="*/ 525924 w 1321966"/>
                <a:gd name="connsiteY1760" fmla="*/ 1494088 h 1691761"/>
                <a:gd name="connsiteX1761" fmla="*/ 494182 w 1321966"/>
                <a:gd name="connsiteY1761" fmla="*/ 1490482 h 1691761"/>
                <a:gd name="connsiteX1762" fmla="*/ 519431 w 1321966"/>
                <a:gd name="connsiteY1762" fmla="*/ 1498418 h 1691761"/>
                <a:gd name="connsiteX1763" fmla="*/ 544681 w 1321966"/>
                <a:gd name="connsiteY1763" fmla="*/ 1518618 h 1691761"/>
                <a:gd name="connsiteX1764" fmla="*/ 530254 w 1321966"/>
                <a:gd name="connsiteY1764" fmla="*/ 1518618 h 1691761"/>
                <a:gd name="connsiteX1765" fmla="*/ 498510 w 1321966"/>
                <a:gd name="connsiteY1765" fmla="*/ 1521503 h 1691761"/>
                <a:gd name="connsiteX1766" fmla="*/ 471095 w 1321966"/>
                <a:gd name="connsiteY1766" fmla="*/ 1532325 h 1691761"/>
                <a:gd name="connsiteX1767" fmla="*/ 418432 w 1321966"/>
                <a:gd name="connsiteY1767" fmla="*/ 1532325 h 1691761"/>
                <a:gd name="connsiteX1768" fmla="*/ 396788 w 1321966"/>
                <a:gd name="connsiteY1768" fmla="*/ 1525832 h 1691761"/>
                <a:gd name="connsiteX1769" fmla="*/ 414824 w 1321966"/>
                <a:gd name="connsiteY1769" fmla="*/ 1525832 h 1691761"/>
                <a:gd name="connsiteX1770" fmla="*/ 418432 w 1321966"/>
                <a:gd name="connsiteY1770" fmla="*/ 1532325 h 1691761"/>
                <a:gd name="connsiteX1771" fmla="*/ 614628 w 1321966"/>
                <a:gd name="connsiteY1771" fmla="*/ 1545758 h 1691761"/>
                <a:gd name="connsiteX1772" fmla="*/ 598756 w 1321966"/>
                <a:gd name="connsiteY1772" fmla="*/ 1534214 h 1691761"/>
                <a:gd name="connsiteX1773" fmla="*/ 611741 w 1321966"/>
                <a:gd name="connsiteY1773" fmla="*/ 1532051 h 1691761"/>
                <a:gd name="connsiteX1774" fmla="*/ 626892 w 1321966"/>
                <a:gd name="connsiteY1774" fmla="*/ 1543593 h 1691761"/>
                <a:gd name="connsiteX1775" fmla="*/ 614628 w 1321966"/>
                <a:gd name="connsiteY1775" fmla="*/ 1545758 h 1691761"/>
                <a:gd name="connsiteX1776" fmla="*/ 528811 w 1321966"/>
                <a:gd name="connsiteY1776" fmla="*/ 1547294 h 1691761"/>
                <a:gd name="connsiteX1777" fmla="*/ 512217 w 1321966"/>
                <a:gd name="connsiteY1777" fmla="*/ 1540261 h 1691761"/>
                <a:gd name="connsiteX1778" fmla="*/ 513660 w 1321966"/>
                <a:gd name="connsiteY1778" fmla="*/ 1533047 h 1691761"/>
                <a:gd name="connsiteX1779" fmla="*/ 530254 w 1321966"/>
                <a:gd name="connsiteY1779" fmla="*/ 1540261 h 1691761"/>
                <a:gd name="connsiteX1780" fmla="*/ 528811 w 1321966"/>
                <a:gd name="connsiteY1780" fmla="*/ 1547294 h 1691761"/>
                <a:gd name="connsiteX1781" fmla="*/ 515103 w 1321966"/>
                <a:gd name="connsiteY1781" fmla="*/ 1561183 h 1691761"/>
                <a:gd name="connsiteX1782" fmla="*/ 510774 w 1321966"/>
                <a:gd name="connsiteY1782" fmla="*/ 1556853 h 1691761"/>
                <a:gd name="connsiteX1783" fmla="*/ 524481 w 1321966"/>
                <a:gd name="connsiteY1783" fmla="*/ 1557575 h 1691761"/>
                <a:gd name="connsiteX1784" fmla="*/ 515103 w 1321966"/>
                <a:gd name="connsiteY1784" fmla="*/ 1561183 h 1691761"/>
                <a:gd name="connsiteX1785" fmla="*/ 852011 w 1321966"/>
                <a:gd name="connsiteY1785" fmla="*/ 1563346 h 1691761"/>
                <a:gd name="connsiteX1786" fmla="*/ 859225 w 1321966"/>
                <a:gd name="connsiteY1786" fmla="*/ 1549639 h 1691761"/>
                <a:gd name="connsiteX1787" fmla="*/ 859947 w 1321966"/>
                <a:gd name="connsiteY1787" fmla="*/ 1542424 h 1691761"/>
                <a:gd name="connsiteX1788" fmla="*/ 848404 w 1321966"/>
                <a:gd name="connsiteY1788" fmla="*/ 1539539 h 1691761"/>
                <a:gd name="connsiteX1789" fmla="*/ 876540 w 1321966"/>
                <a:gd name="connsiteY1789" fmla="*/ 1540261 h 1691761"/>
                <a:gd name="connsiteX1790" fmla="*/ 852011 w 1321966"/>
                <a:gd name="connsiteY1790" fmla="*/ 1563346 h 1691761"/>
                <a:gd name="connsiteX1791" fmla="*/ 798369 w 1321966"/>
                <a:gd name="connsiteY1791" fmla="*/ 1565289 h 1691761"/>
                <a:gd name="connsiteX1792" fmla="*/ 796926 w 1321966"/>
                <a:gd name="connsiteY1792" fmla="*/ 1545810 h 1691761"/>
                <a:gd name="connsiteX1793" fmla="*/ 788270 w 1321966"/>
                <a:gd name="connsiteY1793" fmla="*/ 1533545 h 1691761"/>
                <a:gd name="connsiteX1794" fmla="*/ 789712 w 1321966"/>
                <a:gd name="connsiteY1794" fmla="*/ 1553025 h 1691761"/>
                <a:gd name="connsiteX1795" fmla="*/ 798369 w 1321966"/>
                <a:gd name="connsiteY1795" fmla="*/ 1565289 h 1691761"/>
                <a:gd name="connsiteX1796" fmla="*/ 734837 w 1321966"/>
                <a:gd name="connsiteY1796" fmla="*/ 1578313 h 1691761"/>
                <a:gd name="connsiteX1797" fmla="*/ 656471 w 1321966"/>
                <a:gd name="connsiteY1797" fmla="*/ 1573894 h 1691761"/>
                <a:gd name="connsiteX1798" fmla="*/ 638436 w 1321966"/>
                <a:gd name="connsiteY1798" fmla="*/ 1567401 h 1691761"/>
                <a:gd name="connsiteX1799" fmla="*/ 674506 w 1321966"/>
                <a:gd name="connsiteY1799" fmla="*/ 1565237 h 1691761"/>
                <a:gd name="connsiteX1800" fmla="*/ 634828 w 1321966"/>
                <a:gd name="connsiteY1800" fmla="*/ 1560187 h 1691761"/>
                <a:gd name="connsiteX1801" fmla="*/ 595149 w 1321966"/>
                <a:gd name="connsiteY1801" fmla="*/ 1555136 h 1691761"/>
                <a:gd name="connsiteX1802" fmla="*/ 649256 w 1321966"/>
                <a:gd name="connsiteY1802" fmla="*/ 1552973 h 1691761"/>
                <a:gd name="connsiteX1803" fmla="*/ 678114 w 1321966"/>
                <a:gd name="connsiteY1803" fmla="*/ 1546480 h 1691761"/>
                <a:gd name="connsiteX1804" fmla="*/ 661520 w 1321966"/>
                <a:gd name="connsiteY1804" fmla="*/ 1536379 h 1691761"/>
                <a:gd name="connsiteX1805" fmla="*/ 679557 w 1321966"/>
                <a:gd name="connsiteY1805" fmla="*/ 1533493 h 1691761"/>
                <a:gd name="connsiteX1806" fmla="*/ 683885 w 1321966"/>
                <a:gd name="connsiteY1806" fmla="*/ 1533493 h 1691761"/>
                <a:gd name="connsiteX1807" fmla="*/ 678114 w 1321966"/>
                <a:gd name="connsiteY1807" fmla="*/ 1522672 h 1691761"/>
                <a:gd name="connsiteX1808" fmla="*/ 696149 w 1321966"/>
                <a:gd name="connsiteY1808" fmla="*/ 1527000 h 1691761"/>
                <a:gd name="connsiteX1809" fmla="*/ 735829 w 1321966"/>
                <a:gd name="connsiteY1809" fmla="*/ 1538544 h 1691761"/>
                <a:gd name="connsiteX1810" fmla="*/ 757472 w 1321966"/>
                <a:gd name="connsiteY1810" fmla="*/ 1545758 h 1691761"/>
                <a:gd name="connsiteX1811" fmla="*/ 738714 w 1321966"/>
                <a:gd name="connsiteY1811" fmla="*/ 1552973 h 1691761"/>
                <a:gd name="connsiteX1812" fmla="*/ 725007 w 1321966"/>
                <a:gd name="connsiteY1812" fmla="*/ 1559465 h 1691761"/>
                <a:gd name="connsiteX1813" fmla="*/ 743043 w 1321966"/>
                <a:gd name="connsiteY1813" fmla="*/ 1563793 h 1691761"/>
                <a:gd name="connsiteX1814" fmla="*/ 753143 w 1321966"/>
                <a:gd name="connsiteY1814" fmla="*/ 1570286 h 1691761"/>
                <a:gd name="connsiteX1815" fmla="*/ 734837 w 1321966"/>
                <a:gd name="connsiteY1815" fmla="*/ 1578313 h 1691761"/>
                <a:gd name="connsiteX1816" fmla="*/ 507889 w 1321966"/>
                <a:gd name="connsiteY1816" fmla="*/ 1587875 h 1691761"/>
                <a:gd name="connsiteX1817" fmla="*/ 264045 w 1321966"/>
                <a:gd name="connsiteY1817" fmla="*/ 1517175 h 1691761"/>
                <a:gd name="connsiteX1818" fmla="*/ 245287 w 1321966"/>
                <a:gd name="connsiteY1818" fmla="*/ 1511404 h 1691761"/>
                <a:gd name="connsiteX1819" fmla="*/ 219316 w 1321966"/>
                <a:gd name="connsiteY1819" fmla="*/ 1499861 h 1691761"/>
                <a:gd name="connsiteX1820" fmla="*/ 222202 w 1321966"/>
                <a:gd name="connsiteY1820" fmla="*/ 1493367 h 1691761"/>
                <a:gd name="connsiteX1821" fmla="*/ 238072 w 1321966"/>
                <a:gd name="connsiteY1821" fmla="*/ 1486874 h 1691761"/>
                <a:gd name="connsiteX1822" fmla="*/ 292181 w 1321966"/>
                <a:gd name="connsiteY1822" fmla="*/ 1516453 h 1691761"/>
                <a:gd name="connsiteX1823" fmla="*/ 321037 w 1321966"/>
                <a:gd name="connsiteY1823" fmla="*/ 1511404 h 1691761"/>
                <a:gd name="connsiteX1824" fmla="*/ 378752 w 1321966"/>
                <a:gd name="connsiteY1824" fmla="*/ 1533768 h 1691761"/>
                <a:gd name="connsiteX1825" fmla="*/ 401838 w 1321966"/>
                <a:gd name="connsiteY1825" fmla="*/ 1543867 h 1691761"/>
                <a:gd name="connsiteX1826" fmla="*/ 483359 w 1321966"/>
                <a:gd name="connsiteY1826" fmla="*/ 1553247 h 1691761"/>
                <a:gd name="connsiteX1827" fmla="*/ 517266 w 1321966"/>
                <a:gd name="connsiteY1827" fmla="*/ 1571282 h 1691761"/>
                <a:gd name="connsiteX1828" fmla="*/ 525202 w 1321966"/>
                <a:gd name="connsiteY1828" fmla="*/ 1577055 h 1691761"/>
                <a:gd name="connsiteX1829" fmla="*/ 507889 w 1321966"/>
                <a:gd name="connsiteY1829" fmla="*/ 1587875 h 1691761"/>
                <a:gd name="connsiteX1830" fmla="*/ 860579 w 1321966"/>
                <a:gd name="connsiteY1830" fmla="*/ 1589769 h 1691761"/>
                <a:gd name="connsiteX1831" fmla="*/ 844076 w 1321966"/>
                <a:gd name="connsiteY1831" fmla="*/ 1583547 h 1691761"/>
                <a:gd name="connsiteX1832" fmla="*/ 854176 w 1321966"/>
                <a:gd name="connsiteY1832" fmla="*/ 1580661 h 1691761"/>
                <a:gd name="connsiteX1833" fmla="*/ 880147 w 1321966"/>
                <a:gd name="connsiteY1833" fmla="*/ 1562626 h 1691761"/>
                <a:gd name="connsiteX1834" fmla="*/ 919105 w 1321966"/>
                <a:gd name="connsiteY1834" fmla="*/ 1540261 h 1691761"/>
                <a:gd name="connsiteX1835" fmla="*/ 950847 w 1321966"/>
                <a:gd name="connsiteY1835" fmla="*/ 1548919 h 1691761"/>
                <a:gd name="connsiteX1836" fmla="*/ 984034 w 1321966"/>
                <a:gd name="connsiteY1836" fmla="*/ 1533768 h 1691761"/>
                <a:gd name="connsiteX1837" fmla="*/ 1036698 w 1321966"/>
                <a:gd name="connsiteY1837" fmla="*/ 1512847 h 1691761"/>
                <a:gd name="connsiteX1838" fmla="*/ 1086477 w 1321966"/>
                <a:gd name="connsiteY1838" fmla="*/ 1491204 h 1691761"/>
                <a:gd name="connsiteX1839" fmla="*/ 1108120 w 1321966"/>
                <a:gd name="connsiteY1839" fmla="*/ 1465232 h 1691761"/>
                <a:gd name="connsiteX1840" fmla="*/ 1127599 w 1321966"/>
                <a:gd name="connsiteY1840" fmla="*/ 1479660 h 1691761"/>
                <a:gd name="connsiteX1841" fmla="*/ 1147077 w 1321966"/>
                <a:gd name="connsiteY1841" fmla="*/ 1497696 h 1691761"/>
                <a:gd name="connsiteX1842" fmla="*/ 990527 w 1321966"/>
                <a:gd name="connsiteY1842" fmla="*/ 1551803 h 1691761"/>
                <a:gd name="connsiteX1843" fmla="*/ 981148 w 1321966"/>
                <a:gd name="connsiteY1843" fmla="*/ 1553968 h 1691761"/>
                <a:gd name="connsiteX1844" fmla="*/ 924155 w 1321966"/>
                <a:gd name="connsiteY1844" fmla="*/ 1574890 h 1691761"/>
                <a:gd name="connsiteX1845" fmla="*/ 860579 w 1321966"/>
                <a:gd name="connsiteY1845" fmla="*/ 1589769 h 1691761"/>
                <a:gd name="connsiteX1846" fmla="*/ 685328 w 1321966"/>
                <a:gd name="connsiteY1846" fmla="*/ 1596257 h 1691761"/>
                <a:gd name="connsiteX1847" fmla="*/ 670900 w 1321966"/>
                <a:gd name="connsiteY1847" fmla="*/ 1589043 h 1691761"/>
                <a:gd name="connsiteX1848" fmla="*/ 685328 w 1321966"/>
                <a:gd name="connsiteY1848" fmla="*/ 1581829 h 1691761"/>
                <a:gd name="connsiteX1849" fmla="*/ 699757 w 1321966"/>
                <a:gd name="connsiteY1849" fmla="*/ 1589043 h 1691761"/>
                <a:gd name="connsiteX1850" fmla="*/ 685328 w 1321966"/>
                <a:gd name="connsiteY1850" fmla="*/ 1596257 h 1691761"/>
                <a:gd name="connsiteX1851" fmla="*/ 637714 w 1321966"/>
                <a:gd name="connsiteY1851" fmla="*/ 1596257 h 1691761"/>
                <a:gd name="connsiteX1852" fmla="*/ 624007 w 1321966"/>
                <a:gd name="connsiteY1852" fmla="*/ 1589043 h 1691761"/>
                <a:gd name="connsiteX1853" fmla="*/ 642764 w 1321966"/>
                <a:gd name="connsiteY1853" fmla="*/ 1581829 h 1691761"/>
                <a:gd name="connsiteX1854" fmla="*/ 656471 w 1321966"/>
                <a:gd name="connsiteY1854" fmla="*/ 1589043 h 1691761"/>
                <a:gd name="connsiteX1855" fmla="*/ 637714 w 1321966"/>
                <a:gd name="connsiteY1855" fmla="*/ 1596257 h 1691761"/>
                <a:gd name="connsiteX1856" fmla="*/ 565071 w 1321966"/>
                <a:gd name="connsiteY1856" fmla="*/ 1602708 h 1691761"/>
                <a:gd name="connsiteX1857" fmla="*/ 572286 w 1321966"/>
                <a:gd name="connsiteY1857" fmla="*/ 1598379 h 1691761"/>
                <a:gd name="connsiteX1858" fmla="*/ 554250 w 1321966"/>
                <a:gd name="connsiteY1858" fmla="*/ 1583228 h 1691761"/>
                <a:gd name="connsiteX1859" fmla="*/ 547036 w 1321966"/>
                <a:gd name="connsiteY1859" fmla="*/ 1587558 h 1691761"/>
                <a:gd name="connsiteX1860" fmla="*/ 565071 w 1321966"/>
                <a:gd name="connsiteY1860" fmla="*/ 1602708 h 1691761"/>
                <a:gd name="connsiteX1861" fmla="*/ 799075 w 1321966"/>
                <a:gd name="connsiteY1861" fmla="*/ 1602710 h 1691761"/>
                <a:gd name="connsiteX1862" fmla="*/ 807011 w 1321966"/>
                <a:gd name="connsiteY1862" fmla="*/ 1581787 h 1691761"/>
                <a:gd name="connsiteX1863" fmla="*/ 803403 w 1321966"/>
                <a:gd name="connsiteY1863" fmla="*/ 1583230 h 1691761"/>
                <a:gd name="connsiteX1864" fmla="*/ 794747 w 1321966"/>
                <a:gd name="connsiteY1864" fmla="*/ 1598381 h 1691761"/>
                <a:gd name="connsiteX1865" fmla="*/ 799075 w 1321966"/>
                <a:gd name="connsiteY1865" fmla="*/ 1602710 h 1691761"/>
                <a:gd name="connsiteX1866" fmla="*/ 699655 w 1321966"/>
                <a:gd name="connsiteY1866" fmla="*/ 1635821 h 1691761"/>
                <a:gd name="connsiteX1867" fmla="*/ 732120 w 1321966"/>
                <a:gd name="connsiteY1867" fmla="*/ 1623557 h 1691761"/>
                <a:gd name="connsiteX1868" fmla="*/ 761698 w 1321966"/>
                <a:gd name="connsiteY1868" fmla="*/ 1604800 h 1691761"/>
                <a:gd name="connsiteX1869" fmla="*/ 699655 w 1321966"/>
                <a:gd name="connsiteY1869" fmla="*/ 1635821 h 1691761"/>
                <a:gd name="connsiteX1870" fmla="*/ 680279 w 1321966"/>
                <a:gd name="connsiteY1870" fmla="*/ 1648201 h 1691761"/>
                <a:gd name="connsiteX1871" fmla="*/ 693986 w 1321966"/>
                <a:gd name="connsiteY1871" fmla="*/ 1622230 h 1691761"/>
                <a:gd name="connsiteX1872" fmla="*/ 724285 w 1321966"/>
                <a:gd name="connsiteY1872" fmla="*/ 1600587 h 1691761"/>
                <a:gd name="connsiteX1873" fmla="*/ 760357 w 1321966"/>
                <a:gd name="connsiteY1873" fmla="*/ 1519786 h 1691761"/>
                <a:gd name="connsiteX1874" fmla="*/ 752421 w 1321966"/>
                <a:gd name="connsiteY1874" fmla="*/ 1517622 h 1691761"/>
                <a:gd name="connsiteX1875" fmla="*/ 732221 w 1321966"/>
                <a:gd name="connsiteY1875" fmla="*/ 1529886 h 1691761"/>
                <a:gd name="connsiteX1876" fmla="*/ 693264 w 1321966"/>
                <a:gd name="connsiteY1876" fmla="*/ 1513293 h 1691761"/>
                <a:gd name="connsiteX1877" fmla="*/ 678836 w 1321966"/>
                <a:gd name="connsiteY1877" fmla="*/ 1494536 h 1691761"/>
                <a:gd name="connsiteX1878" fmla="*/ 657914 w 1321966"/>
                <a:gd name="connsiteY1878" fmla="*/ 1517622 h 1691761"/>
                <a:gd name="connsiteX1879" fmla="*/ 621842 w 1321966"/>
                <a:gd name="connsiteY1879" fmla="*/ 1532051 h 1691761"/>
                <a:gd name="connsiteX1880" fmla="*/ 605970 w 1321966"/>
                <a:gd name="connsiteY1880" fmla="*/ 1515458 h 1691761"/>
                <a:gd name="connsiteX1881" fmla="*/ 595149 w 1321966"/>
                <a:gd name="connsiteY1881" fmla="*/ 1521229 h 1691761"/>
                <a:gd name="connsiteX1882" fmla="*/ 584327 w 1321966"/>
                <a:gd name="connsiteY1882" fmla="*/ 1558022 h 1691761"/>
                <a:gd name="connsiteX1883" fmla="*/ 642764 w 1321966"/>
                <a:gd name="connsiteY1883" fmla="*/ 1607801 h 1691761"/>
                <a:gd name="connsiteX1884" fmla="*/ 671621 w 1321966"/>
                <a:gd name="connsiteY1884" fmla="*/ 1626558 h 1691761"/>
                <a:gd name="connsiteX1885" fmla="*/ 681032 w 1321966"/>
                <a:gd name="connsiteY1885" fmla="*/ 1677333 h 1691761"/>
                <a:gd name="connsiteX1886" fmla="*/ 666604 w 1321966"/>
                <a:gd name="connsiteY1886" fmla="*/ 1662182 h 1691761"/>
                <a:gd name="connsiteX1887" fmla="*/ 562718 w 1321966"/>
                <a:gd name="connsiteY1887" fmla="*/ 1619618 h 1691761"/>
                <a:gd name="connsiteX1888" fmla="*/ 530254 w 1321966"/>
                <a:gd name="connsiteY1888" fmla="*/ 1605910 h 1691761"/>
                <a:gd name="connsiteX1889" fmla="*/ 592297 w 1321966"/>
                <a:gd name="connsiteY1889" fmla="*/ 1473888 h 1691761"/>
                <a:gd name="connsiteX1890" fmla="*/ 698346 w 1321966"/>
                <a:gd name="connsiteY1890" fmla="*/ 1476775 h 1691761"/>
                <a:gd name="connsiteX1891" fmla="*/ 786362 w 1321966"/>
                <a:gd name="connsiteY1891" fmla="*/ 1478218 h 1691761"/>
                <a:gd name="connsiteX1892" fmla="*/ 793576 w 1321966"/>
                <a:gd name="connsiteY1892" fmla="*/ 1504189 h 1691761"/>
                <a:gd name="connsiteX1893" fmla="*/ 818104 w 1321966"/>
                <a:gd name="connsiteY1893" fmla="*/ 1574890 h 1691761"/>
                <a:gd name="connsiteX1894" fmla="*/ 836140 w 1321966"/>
                <a:gd name="connsiteY1894" fmla="*/ 1619618 h 1691761"/>
                <a:gd name="connsiteX1895" fmla="*/ 805118 w 1321966"/>
                <a:gd name="connsiteY1895" fmla="*/ 1619618 h 1691761"/>
                <a:gd name="connsiteX1896" fmla="*/ 749568 w 1321966"/>
                <a:gd name="connsiteY1896" fmla="*/ 1627554 h 1691761"/>
                <a:gd name="connsiteX1897" fmla="*/ 702675 w 1321966"/>
                <a:gd name="connsiteY1897" fmla="*/ 1657133 h 1691761"/>
                <a:gd name="connsiteX1898" fmla="*/ 683919 w 1321966"/>
                <a:gd name="connsiteY1898" fmla="*/ 1691761 h 1691761"/>
                <a:gd name="connsiteX1899" fmla="*/ 709168 w 1321966"/>
                <a:gd name="connsiteY1899" fmla="*/ 1667233 h 1691761"/>
                <a:gd name="connsiteX1900" fmla="*/ 820990 w 1321966"/>
                <a:gd name="connsiteY1900" fmla="*/ 1626832 h 1691761"/>
                <a:gd name="connsiteX1901" fmla="*/ 851291 w 1321966"/>
                <a:gd name="connsiteY1901" fmla="*/ 1616733 h 1691761"/>
                <a:gd name="connsiteX1902" fmla="*/ 926319 w 1321966"/>
                <a:gd name="connsiteY1902" fmla="*/ 1587154 h 1691761"/>
                <a:gd name="connsiteX1903" fmla="*/ 985476 w 1321966"/>
                <a:gd name="connsiteY1903" fmla="*/ 1568397 h 1691761"/>
                <a:gd name="connsiteX1904" fmla="*/ 1001348 w 1321966"/>
                <a:gd name="connsiteY1904" fmla="*/ 1564789 h 1691761"/>
                <a:gd name="connsiteX1905" fmla="*/ 1039585 w 1321966"/>
                <a:gd name="connsiteY1905" fmla="*/ 1559018 h 1691761"/>
                <a:gd name="connsiteX1906" fmla="*/ 1168720 w 1321966"/>
                <a:gd name="connsiteY1906" fmla="*/ 1507796 h 1691761"/>
                <a:gd name="connsiteX1907" fmla="*/ 1157178 w 1321966"/>
                <a:gd name="connsiteY1907" fmla="*/ 1483268 h 1691761"/>
                <a:gd name="connsiteX1908" fmla="*/ 1149963 w 1321966"/>
                <a:gd name="connsiteY1908" fmla="*/ 1375774 h 1691761"/>
                <a:gd name="connsiteX1909" fmla="*/ 1215613 w 1321966"/>
                <a:gd name="connsiteY1909" fmla="*/ 1331046 h 1691761"/>
                <a:gd name="connsiteX1910" fmla="*/ 1234371 w 1321966"/>
                <a:gd name="connsiteY1910" fmla="*/ 1315895 h 1691761"/>
                <a:gd name="connsiteX1911" fmla="*/ 1188920 w 1321966"/>
                <a:gd name="connsiteY1911" fmla="*/ 1059066 h 1691761"/>
                <a:gd name="connsiteX1912" fmla="*/ 1213450 w 1321966"/>
                <a:gd name="connsiteY1912" fmla="*/ 1027322 h 1691761"/>
                <a:gd name="connsiteX1913" fmla="*/ 1319500 w 1321966"/>
                <a:gd name="connsiteY1913" fmla="*/ 924879 h 1691761"/>
                <a:gd name="connsiteX1914" fmla="*/ 1307956 w 1321966"/>
                <a:gd name="connsiteY1914" fmla="*/ 861393 h 1691761"/>
                <a:gd name="connsiteX1915" fmla="*/ 1290643 w 1321966"/>
                <a:gd name="connsiteY1915" fmla="*/ 755342 h 1691761"/>
                <a:gd name="connsiteX1916" fmla="*/ 1298579 w 1321966"/>
                <a:gd name="connsiteY1916" fmla="*/ 658670 h 1691761"/>
                <a:gd name="connsiteX1917" fmla="*/ 1293528 w 1321966"/>
                <a:gd name="connsiteY1917" fmla="*/ 548291 h 1691761"/>
                <a:gd name="connsiteX1918" fmla="*/ 1205514 w 1321966"/>
                <a:gd name="connsiteY1918" fmla="*/ 609613 h 1691761"/>
                <a:gd name="connsiteX1919" fmla="*/ 1189642 w 1321966"/>
                <a:gd name="connsiteY1919" fmla="*/ 696905 h 1691761"/>
                <a:gd name="connsiteX1920" fmla="*/ 1170885 w 1321966"/>
                <a:gd name="connsiteY1920" fmla="*/ 701235 h 1691761"/>
                <a:gd name="connsiteX1921" fmla="*/ 1176656 w 1321966"/>
                <a:gd name="connsiteY1921" fmla="*/ 585083 h 1691761"/>
                <a:gd name="connsiteX1922" fmla="*/ 1103071 w 1321966"/>
                <a:gd name="connsiteY1922" fmla="*/ 246010 h 1691761"/>
                <a:gd name="connsiteX1923" fmla="*/ 976098 w 1321966"/>
                <a:gd name="connsiteY1923" fmla="*/ 183967 h 1691761"/>
                <a:gd name="connsiteX1924" fmla="*/ 946519 w 1321966"/>
                <a:gd name="connsiteY1924" fmla="*/ 176753 h 1691761"/>
                <a:gd name="connsiteX1925" fmla="*/ 887361 w 1321966"/>
                <a:gd name="connsiteY1925" fmla="*/ 154388 h 1691761"/>
                <a:gd name="connsiteX1926" fmla="*/ 681032 w 1321966"/>
                <a:gd name="connsiteY1926" fmla="*/ 7216 h 1691761"/>
                <a:gd name="connsiteX1927" fmla="*/ 650732 w 1321966"/>
                <a:gd name="connsiteY1927" fmla="*/ 26694 h 1691761"/>
                <a:gd name="connsiteX1928" fmla="*/ 411217 w 1321966"/>
                <a:gd name="connsiteY1928" fmla="*/ 172425 h 1691761"/>
                <a:gd name="connsiteX1929" fmla="*/ 300837 w 1321966"/>
                <a:gd name="connsiteY1929" fmla="*/ 210660 h 1691761"/>
                <a:gd name="connsiteX1930" fmla="*/ 162322 w 1321966"/>
                <a:gd name="connsiteY1930" fmla="*/ 402562 h 1691761"/>
                <a:gd name="connsiteX1931" fmla="*/ 130580 w 1321966"/>
                <a:gd name="connsiteY1931" fmla="*/ 429977 h 1691761"/>
                <a:gd name="connsiteX1932" fmla="*/ 82966 w 1321966"/>
                <a:gd name="connsiteY1932" fmla="*/ 435748 h 1691761"/>
                <a:gd name="connsiteX1933" fmla="*/ 61322 w 1321966"/>
                <a:gd name="connsiteY1933" fmla="*/ 440076 h 1691761"/>
                <a:gd name="connsiteX1934" fmla="*/ 63486 w 1321966"/>
                <a:gd name="connsiteY1934" fmla="*/ 488412 h 1691761"/>
                <a:gd name="connsiteX1935" fmla="*/ 44007 w 1321966"/>
                <a:gd name="connsiteY1935" fmla="*/ 580755 h 1691761"/>
                <a:gd name="connsiteX1936" fmla="*/ 0 w 1321966"/>
                <a:gd name="connsiteY1936" fmla="*/ 617549 h 1691761"/>
                <a:gd name="connsiteX1937" fmla="*/ 40401 w 1321966"/>
                <a:gd name="connsiteY1937" fmla="*/ 686806 h 1691761"/>
                <a:gd name="connsiteX1938" fmla="*/ 57715 w 1321966"/>
                <a:gd name="connsiteY1938" fmla="*/ 779150 h 1691761"/>
                <a:gd name="connsiteX1939" fmla="*/ 57715 w 1321966"/>
                <a:gd name="connsiteY1939" fmla="*/ 859950 h 1691761"/>
                <a:gd name="connsiteX1940" fmla="*/ 95230 w 1321966"/>
                <a:gd name="connsiteY1940" fmla="*/ 864279 h 1691761"/>
                <a:gd name="connsiteX1941" fmla="*/ 152223 w 1321966"/>
                <a:gd name="connsiteY1941" fmla="*/ 892414 h 1691761"/>
                <a:gd name="connsiteX1942" fmla="*/ 173144 w 1321966"/>
                <a:gd name="connsiteY1942" fmla="*/ 988365 h 1691761"/>
                <a:gd name="connsiteX1943" fmla="*/ 165930 w 1321966"/>
                <a:gd name="connsiteY1943" fmla="*/ 1138422 h 1691761"/>
                <a:gd name="connsiteX1944" fmla="*/ 165930 w 1321966"/>
                <a:gd name="connsiteY1944" fmla="*/ 1228601 h 1691761"/>
                <a:gd name="connsiteX1945" fmla="*/ 169536 w 1321966"/>
                <a:gd name="connsiteY1945" fmla="*/ 1225716 h 1691761"/>
                <a:gd name="connsiteX1946" fmla="*/ 172423 w 1321966"/>
                <a:gd name="connsiteY1946" fmla="*/ 1164395 h 1691761"/>
                <a:gd name="connsiteX1947" fmla="*/ 183244 w 1321966"/>
                <a:gd name="connsiteY1947" fmla="*/ 1022272 h 1691761"/>
                <a:gd name="connsiteX1948" fmla="*/ 192623 w 1321966"/>
                <a:gd name="connsiteY1948" fmla="*/ 927764 h 1691761"/>
                <a:gd name="connsiteX1949" fmla="*/ 212823 w 1321966"/>
                <a:gd name="connsiteY1949" fmla="*/ 955180 h 1691761"/>
                <a:gd name="connsiteX1950" fmla="*/ 199837 w 1321966"/>
                <a:gd name="connsiteY1950" fmla="*/ 978986 h 1691761"/>
                <a:gd name="connsiteX1951" fmla="*/ 204165 w 1321966"/>
                <a:gd name="connsiteY1951" fmla="*/ 1005679 h 1691761"/>
                <a:gd name="connsiteX1952" fmla="*/ 200559 w 1321966"/>
                <a:gd name="connsiteY1952" fmla="*/ 1076379 h 1691761"/>
                <a:gd name="connsiteX1953" fmla="*/ 196951 w 1321966"/>
                <a:gd name="connsiteY1953" fmla="*/ 1113894 h 1691761"/>
                <a:gd name="connsiteX1954" fmla="*/ 191901 w 1321966"/>
                <a:gd name="connsiteY1954" fmla="*/ 1194694 h 1691761"/>
                <a:gd name="connsiteX1955" fmla="*/ 184687 w 1321966"/>
                <a:gd name="connsiteY1955" fmla="*/ 1225716 h 1691761"/>
                <a:gd name="connsiteX1956" fmla="*/ 194788 w 1321966"/>
                <a:gd name="connsiteY1956" fmla="*/ 1262510 h 1691761"/>
                <a:gd name="connsiteX1957" fmla="*/ 170258 w 1321966"/>
                <a:gd name="connsiteY1957" fmla="*/ 1297139 h 1691761"/>
                <a:gd name="connsiteX1958" fmla="*/ 142122 w 1321966"/>
                <a:gd name="connsiteY1958" fmla="*/ 1305073 h 1691761"/>
                <a:gd name="connsiteX1959" fmla="*/ 148615 w 1321966"/>
                <a:gd name="connsiteY1959" fmla="*/ 1274774 h 1691761"/>
                <a:gd name="connsiteX1960" fmla="*/ 137073 w 1321966"/>
                <a:gd name="connsiteY1960" fmla="*/ 1280545 h 1691761"/>
                <a:gd name="connsiteX1961" fmla="*/ 115429 w 1321966"/>
                <a:gd name="connsiteY1961" fmla="*/ 1336817 h 1691761"/>
                <a:gd name="connsiteX1962" fmla="*/ 129858 w 1321966"/>
                <a:gd name="connsiteY1962" fmla="*/ 1334652 h 1691761"/>
                <a:gd name="connsiteX1963" fmla="*/ 202722 w 1321966"/>
                <a:gd name="connsiteY1963" fmla="*/ 1385874 h 1691761"/>
                <a:gd name="connsiteX1964" fmla="*/ 208495 w 1321966"/>
                <a:gd name="connsiteY1964" fmla="*/ 1447917 h 1691761"/>
                <a:gd name="connsiteX1965" fmla="*/ 194066 w 1321966"/>
                <a:gd name="connsiteY1965" fmla="*/ 1486874 h 1691761"/>
                <a:gd name="connsiteX1966" fmla="*/ 196951 w 1321966"/>
                <a:gd name="connsiteY1966" fmla="*/ 1502746 h 1691761"/>
                <a:gd name="connsiteX1967" fmla="*/ 425646 w 1321966"/>
                <a:gd name="connsiteY1967" fmla="*/ 1582826 h 1691761"/>
                <a:gd name="connsiteX1968" fmla="*/ 510774 w 1321966"/>
                <a:gd name="connsiteY1968" fmla="*/ 1615290 h 1691761"/>
                <a:gd name="connsiteX1969" fmla="*/ 543239 w 1321966"/>
                <a:gd name="connsiteY1969" fmla="*/ 1626832 h 1691761"/>
                <a:gd name="connsiteX1970" fmla="*/ 654340 w 1321966"/>
                <a:gd name="connsiteY1970" fmla="*/ 1666512 h 1691761"/>
                <a:gd name="connsiteX1971" fmla="*/ 683919 w 1321966"/>
                <a:gd name="connsiteY1971" fmla="*/ 1691761 h 169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</a:cxnLst>
              <a:rect l="l" t="t" r="r" b="b"/>
              <a:pathLst>
                <a:path w="1321966" h="1691761">
                  <a:moveTo>
                    <a:pt x="668768" y="108939"/>
                  </a:moveTo>
                  <a:cubicBezTo>
                    <a:pt x="661554" y="109660"/>
                    <a:pt x="656503" y="107496"/>
                    <a:pt x="657946" y="103166"/>
                  </a:cubicBezTo>
                  <a:cubicBezTo>
                    <a:pt x="659389" y="99560"/>
                    <a:pt x="663717" y="96673"/>
                    <a:pt x="667325" y="97395"/>
                  </a:cubicBezTo>
                  <a:cubicBezTo>
                    <a:pt x="670932" y="98117"/>
                    <a:pt x="676704" y="92345"/>
                    <a:pt x="679589" y="85131"/>
                  </a:cubicBezTo>
                  <a:cubicBezTo>
                    <a:pt x="683919" y="74310"/>
                    <a:pt x="684639" y="75752"/>
                    <a:pt x="683197" y="89459"/>
                  </a:cubicBezTo>
                  <a:cubicBezTo>
                    <a:pt x="682475" y="100281"/>
                    <a:pt x="676704" y="107496"/>
                    <a:pt x="668768" y="108939"/>
                  </a:cubicBezTo>
                  <a:close/>
                  <a:moveTo>
                    <a:pt x="586344" y="175580"/>
                  </a:moveTo>
                  <a:cubicBezTo>
                    <a:pt x="584721" y="176211"/>
                    <a:pt x="581835" y="171342"/>
                    <a:pt x="576425" y="161603"/>
                  </a:cubicBezTo>
                  <a:cubicBezTo>
                    <a:pt x="572097" y="152224"/>
                    <a:pt x="571375" y="147896"/>
                    <a:pt x="575703" y="150782"/>
                  </a:cubicBezTo>
                  <a:cubicBezTo>
                    <a:pt x="580031" y="152945"/>
                    <a:pt x="584361" y="150782"/>
                    <a:pt x="586524" y="146452"/>
                  </a:cubicBezTo>
                  <a:cubicBezTo>
                    <a:pt x="587967" y="141403"/>
                    <a:pt x="589410" y="145731"/>
                    <a:pt x="588689" y="156553"/>
                  </a:cubicBezTo>
                  <a:cubicBezTo>
                    <a:pt x="588328" y="168817"/>
                    <a:pt x="587967" y="174949"/>
                    <a:pt x="586344" y="175580"/>
                  </a:cubicBezTo>
                  <a:close/>
                  <a:moveTo>
                    <a:pt x="774638" y="178556"/>
                  </a:moveTo>
                  <a:cubicBezTo>
                    <a:pt x="772474" y="178737"/>
                    <a:pt x="769769" y="176392"/>
                    <a:pt x="765440" y="171703"/>
                  </a:cubicBezTo>
                  <a:cubicBezTo>
                    <a:pt x="758226" y="163767"/>
                    <a:pt x="758226" y="158716"/>
                    <a:pt x="763997" y="152945"/>
                  </a:cubicBezTo>
                  <a:cubicBezTo>
                    <a:pt x="769768" y="147174"/>
                    <a:pt x="771933" y="147896"/>
                    <a:pt x="771933" y="155832"/>
                  </a:cubicBezTo>
                  <a:cubicBezTo>
                    <a:pt x="771933" y="164489"/>
                    <a:pt x="773376" y="164489"/>
                    <a:pt x="779147" y="155110"/>
                  </a:cubicBezTo>
                  <a:cubicBezTo>
                    <a:pt x="782754" y="149339"/>
                    <a:pt x="785640" y="147896"/>
                    <a:pt x="785640" y="151504"/>
                  </a:cubicBezTo>
                  <a:cubicBezTo>
                    <a:pt x="785640" y="155832"/>
                    <a:pt x="783475" y="163767"/>
                    <a:pt x="780590" y="170260"/>
                  </a:cubicBezTo>
                  <a:cubicBezTo>
                    <a:pt x="778425" y="175671"/>
                    <a:pt x="776803" y="178376"/>
                    <a:pt x="774638" y="178556"/>
                  </a:cubicBezTo>
                  <a:close/>
                  <a:moveTo>
                    <a:pt x="951479" y="207233"/>
                  </a:moveTo>
                  <a:cubicBezTo>
                    <a:pt x="941289" y="207233"/>
                    <a:pt x="929927" y="203806"/>
                    <a:pt x="918383" y="196953"/>
                  </a:cubicBezTo>
                  <a:lnTo>
                    <a:pt x="894576" y="182525"/>
                  </a:lnTo>
                  <a:lnTo>
                    <a:pt x="900258" y="174408"/>
                  </a:lnTo>
                  <a:cubicBezTo>
                    <a:pt x="904496" y="173326"/>
                    <a:pt x="910809" y="176032"/>
                    <a:pt x="923433" y="181803"/>
                  </a:cubicBezTo>
                  <a:cubicBezTo>
                    <a:pt x="937140" y="188295"/>
                    <a:pt x="956620" y="192625"/>
                    <a:pt x="966719" y="191903"/>
                  </a:cubicBezTo>
                  <a:cubicBezTo>
                    <a:pt x="978983" y="190460"/>
                    <a:pt x="982591" y="192625"/>
                    <a:pt x="977542" y="196953"/>
                  </a:cubicBezTo>
                  <a:cubicBezTo>
                    <a:pt x="970687" y="203806"/>
                    <a:pt x="961669" y="207233"/>
                    <a:pt x="951479" y="207233"/>
                  </a:cubicBezTo>
                  <a:close/>
                  <a:moveTo>
                    <a:pt x="685360" y="212825"/>
                  </a:moveTo>
                  <a:cubicBezTo>
                    <a:pt x="681754" y="212825"/>
                    <a:pt x="678146" y="209939"/>
                    <a:pt x="678146" y="205611"/>
                  </a:cubicBezTo>
                  <a:cubicBezTo>
                    <a:pt x="678146" y="202003"/>
                    <a:pt x="681754" y="198396"/>
                    <a:pt x="685360" y="198396"/>
                  </a:cubicBezTo>
                  <a:cubicBezTo>
                    <a:pt x="689690" y="198396"/>
                    <a:pt x="692575" y="202003"/>
                    <a:pt x="692575" y="205611"/>
                  </a:cubicBezTo>
                  <a:cubicBezTo>
                    <a:pt x="692575" y="209939"/>
                    <a:pt x="689690" y="212825"/>
                    <a:pt x="685360" y="212825"/>
                  </a:cubicBezTo>
                  <a:close/>
                  <a:moveTo>
                    <a:pt x="478851" y="217333"/>
                  </a:moveTo>
                  <a:cubicBezTo>
                    <a:pt x="473260" y="218055"/>
                    <a:pt x="469653" y="214988"/>
                    <a:pt x="472539" y="207774"/>
                  </a:cubicBezTo>
                  <a:cubicBezTo>
                    <a:pt x="474702" y="202003"/>
                    <a:pt x="476145" y="193347"/>
                    <a:pt x="476867" y="189017"/>
                  </a:cubicBezTo>
                  <a:cubicBezTo>
                    <a:pt x="476867" y="183967"/>
                    <a:pt x="479753" y="186852"/>
                    <a:pt x="483359" y="194788"/>
                  </a:cubicBezTo>
                  <a:cubicBezTo>
                    <a:pt x="486967" y="202724"/>
                    <a:pt x="489852" y="204889"/>
                    <a:pt x="489852" y="200559"/>
                  </a:cubicBezTo>
                  <a:cubicBezTo>
                    <a:pt x="490574" y="195510"/>
                    <a:pt x="494182" y="191182"/>
                    <a:pt x="497788" y="191182"/>
                  </a:cubicBezTo>
                  <a:cubicBezTo>
                    <a:pt x="502118" y="191182"/>
                    <a:pt x="502118" y="196231"/>
                    <a:pt x="497067" y="204167"/>
                  </a:cubicBezTo>
                  <a:cubicBezTo>
                    <a:pt x="492017" y="212103"/>
                    <a:pt x="484442" y="216612"/>
                    <a:pt x="478851" y="217333"/>
                  </a:cubicBezTo>
                  <a:close/>
                  <a:moveTo>
                    <a:pt x="887361" y="220039"/>
                  </a:moveTo>
                  <a:cubicBezTo>
                    <a:pt x="877984" y="220039"/>
                    <a:pt x="869326" y="199839"/>
                    <a:pt x="875819" y="193347"/>
                  </a:cubicBezTo>
                  <a:cubicBezTo>
                    <a:pt x="877984" y="190460"/>
                    <a:pt x="880147" y="193347"/>
                    <a:pt x="880147" y="199118"/>
                  </a:cubicBezTo>
                  <a:cubicBezTo>
                    <a:pt x="880868" y="204889"/>
                    <a:pt x="884476" y="200559"/>
                    <a:pt x="889526" y="189739"/>
                  </a:cubicBezTo>
                  <a:lnTo>
                    <a:pt x="894576" y="182525"/>
                  </a:lnTo>
                  <a:lnTo>
                    <a:pt x="894576" y="201281"/>
                  </a:lnTo>
                  <a:cubicBezTo>
                    <a:pt x="894576" y="211382"/>
                    <a:pt x="890969" y="220039"/>
                    <a:pt x="887361" y="220039"/>
                  </a:cubicBezTo>
                  <a:close/>
                  <a:moveTo>
                    <a:pt x="370906" y="241682"/>
                  </a:moveTo>
                  <a:cubicBezTo>
                    <a:pt x="370455" y="241682"/>
                    <a:pt x="370455" y="239518"/>
                    <a:pt x="370816" y="235190"/>
                  </a:cubicBezTo>
                  <a:cubicBezTo>
                    <a:pt x="371537" y="229417"/>
                    <a:pt x="377309" y="224367"/>
                    <a:pt x="383801" y="222924"/>
                  </a:cubicBezTo>
                  <a:cubicBezTo>
                    <a:pt x="391737" y="222203"/>
                    <a:pt x="394624" y="225089"/>
                    <a:pt x="391737" y="232303"/>
                  </a:cubicBezTo>
                  <a:cubicBezTo>
                    <a:pt x="388852" y="240239"/>
                    <a:pt x="385966" y="240961"/>
                    <a:pt x="382360" y="233746"/>
                  </a:cubicBezTo>
                  <a:cubicBezTo>
                    <a:pt x="378030" y="227254"/>
                    <a:pt x="375867" y="227254"/>
                    <a:pt x="373702" y="235190"/>
                  </a:cubicBezTo>
                  <a:cubicBezTo>
                    <a:pt x="372259" y="239518"/>
                    <a:pt x="371357" y="241682"/>
                    <a:pt x="370906" y="241682"/>
                  </a:cubicBezTo>
                  <a:close/>
                  <a:moveTo>
                    <a:pt x="976008" y="244478"/>
                  </a:moveTo>
                  <a:cubicBezTo>
                    <a:pt x="974655" y="243125"/>
                    <a:pt x="973212" y="239879"/>
                    <a:pt x="971769" y="235190"/>
                  </a:cubicBezTo>
                  <a:cubicBezTo>
                    <a:pt x="968884" y="222924"/>
                    <a:pt x="969606" y="220039"/>
                    <a:pt x="975377" y="225810"/>
                  </a:cubicBezTo>
                  <a:cubicBezTo>
                    <a:pt x="978983" y="229417"/>
                    <a:pt x="981148" y="237353"/>
                    <a:pt x="979705" y="242404"/>
                  </a:cubicBezTo>
                  <a:cubicBezTo>
                    <a:pt x="978624" y="245290"/>
                    <a:pt x="977361" y="245830"/>
                    <a:pt x="976008" y="244478"/>
                  </a:cubicBezTo>
                  <a:close/>
                  <a:moveTo>
                    <a:pt x="839753" y="249723"/>
                  </a:moveTo>
                  <a:cubicBezTo>
                    <a:pt x="843450" y="249813"/>
                    <a:pt x="844532" y="248551"/>
                    <a:pt x="841647" y="246026"/>
                  </a:cubicBezTo>
                  <a:cubicBezTo>
                    <a:pt x="833711" y="238090"/>
                    <a:pt x="754355" y="207068"/>
                    <a:pt x="751468" y="210676"/>
                  </a:cubicBezTo>
                  <a:cubicBezTo>
                    <a:pt x="748582" y="213561"/>
                    <a:pt x="781769" y="229433"/>
                    <a:pt x="822169" y="245305"/>
                  </a:cubicBezTo>
                  <a:cubicBezTo>
                    <a:pt x="829744" y="248190"/>
                    <a:pt x="836056" y="249633"/>
                    <a:pt x="839753" y="249723"/>
                  </a:cubicBezTo>
                  <a:close/>
                  <a:moveTo>
                    <a:pt x="490882" y="250324"/>
                  </a:moveTo>
                  <a:cubicBezTo>
                    <a:pt x="496654" y="250324"/>
                    <a:pt x="506755" y="246716"/>
                    <a:pt x="512526" y="243110"/>
                  </a:cubicBezTo>
                  <a:cubicBezTo>
                    <a:pt x="521905" y="236617"/>
                    <a:pt x="521905" y="235895"/>
                    <a:pt x="512526" y="235895"/>
                  </a:cubicBezTo>
                  <a:cubicBezTo>
                    <a:pt x="506755" y="235895"/>
                    <a:pt x="496654" y="239502"/>
                    <a:pt x="490882" y="243110"/>
                  </a:cubicBezTo>
                  <a:cubicBezTo>
                    <a:pt x="481503" y="249602"/>
                    <a:pt x="481503" y="250324"/>
                    <a:pt x="490882" y="250324"/>
                  </a:cubicBezTo>
                  <a:close/>
                  <a:moveTo>
                    <a:pt x="1069512" y="251523"/>
                  </a:moveTo>
                  <a:cubicBezTo>
                    <a:pt x="1064925" y="251061"/>
                    <a:pt x="1058883" y="250159"/>
                    <a:pt x="1051127" y="248897"/>
                  </a:cubicBezTo>
                  <a:cubicBezTo>
                    <a:pt x="1036698" y="246010"/>
                    <a:pt x="1016498" y="236631"/>
                    <a:pt x="1007841" y="227975"/>
                  </a:cubicBezTo>
                  <a:cubicBezTo>
                    <a:pt x="998463" y="220039"/>
                    <a:pt x="988362" y="214988"/>
                    <a:pt x="985476" y="217875"/>
                  </a:cubicBezTo>
                  <a:cubicBezTo>
                    <a:pt x="982591" y="220761"/>
                    <a:pt x="982591" y="217875"/>
                    <a:pt x="985476" y="210660"/>
                  </a:cubicBezTo>
                  <a:cubicBezTo>
                    <a:pt x="987641" y="204167"/>
                    <a:pt x="992690" y="198396"/>
                    <a:pt x="996298" y="198396"/>
                  </a:cubicBezTo>
                  <a:cubicBezTo>
                    <a:pt x="1007119" y="198396"/>
                    <a:pt x="1073492" y="233746"/>
                    <a:pt x="1078541" y="241682"/>
                  </a:cubicBezTo>
                  <a:cubicBezTo>
                    <a:pt x="1083952" y="250339"/>
                    <a:pt x="1083276" y="252910"/>
                    <a:pt x="1069512" y="251523"/>
                  </a:cubicBezTo>
                  <a:close/>
                  <a:moveTo>
                    <a:pt x="1071327" y="282804"/>
                  </a:moveTo>
                  <a:cubicBezTo>
                    <a:pt x="1065556" y="282804"/>
                    <a:pt x="1062669" y="279918"/>
                    <a:pt x="1064834" y="276311"/>
                  </a:cubicBezTo>
                  <a:cubicBezTo>
                    <a:pt x="1068442" y="271260"/>
                    <a:pt x="1082149" y="274868"/>
                    <a:pt x="1082149" y="280639"/>
                  </a:cubicBezTo>
                  <a:cubicBezTo>
                    <a:pt x="1082149" y="281361"/>
                    <a:pt x="1077098" y="282804"/>
                    <a:pt x="1071327" y="282804"/>
                  </a:cubicBezTo>
                  <a:close/>
                  <a:moveTo>
                    <a:pt x="497788" y="284967"/>
                  </a:moveTo>
                  <a:cubicBezTo>
                    <a:pt x="494182" y="284967"/>
                    <a:pt x="490574" y="282083"/>
                    <a:pt x="490574" y="277753"/>
                  </a:cubicBezTo>
                  <a:cubicBezTo>
                    <a:pt x="490574" y="274147"/>
                    <a:pt x="494182" y="270539"/>
                    <a:pt x="497788" y="270539"/>
                  </a:cubicBezTo>
                  <a:cubicBezTo>
                    <a:pt x="502118" y="270539"/>
                    <a:pt x="505002" y="274147"/>
                    <a:pt x="505002" y="277753"/>
                  </a:cubicBezTo>
                  <a:cubicBezTo>
                    <a:pt x="505002" y="282083"/>
                    <a:pt x="502118" y="284967"/>
                    <a:pt x="497788" y="284967"/>
                  </a:cubicBezTo>
                  <a:close/>
                  <a:moveTo>
                    <a:pt x="285688" y="290019"/>
                  </a:moveTo>
                  <a:cubicBezTo>
                    <a:pt x="280637" y="290019"/>
                    <a:pt x="276309" y="284247"/>
                    <a:pt x="276309" y="277753"/>
                  </a:cubicBezTo>
                  <a:cubicBezTo>
                    <a:pt x="275587" y="269819"/>
                    <a:pt x="280637" y="266211"/>
                    <a:pt x="292181" y="266211"/>
                  </a:cubicBezTo>
                  <a:cubicBezTo>
                    <a:pt x="301558" y="266211"/>
                    <a:pt x="307330" y="269097"/>
                    <a:pt x="305888" y="271982"/>
                  </a:cubicBezTo>
                  <a:cubicBezTo>
                    <a:pt x="303723" y="275590"/>
                    <a:pt x="298674" y="275590"/>
                    <a:pt x="294344" y="273425"/>
                  </a:cubicBezTo>
                  <a:cubicBezTo>
                    <a:pt x="289294" y="269819"/>
                    <a:pt x="287851" y="271982"/>
                    <a:pt x="290016" y="279196"/>
                  </a:cubicBezTo>
                  <a:cubicBezTo>
                    <a:pt x="292901" y="284967"/>
                    <a:pt x="290738" y="290019"/>
                    <a:pt x="285688" y="290019"/>
                  </a:cubicBezTo>
                  <a:close/>
                  <a:moveTo>
                    <a:pt x="683919" y="313825"/>
                  </a:moveTo>
                  <a:cubicBezTo>
                    <a:pt x="672375" y="313825"/>
                    <a:pt x="678868" y="245289"/>
                    <a:pt x="691853" y="227975"/>
                  </a:cubicBezTo>
                  <a:cubicBezTo>
                    <a:pt x="703397" y="212825"/>
                    <a:pt x="706282" y="212103"/>
                    <a:pt x="719989" y="220761"/>
                  </a:cubicBezTo>
                  <a:cubicBezTo>
                    <a:pt x="740189" y="233746"/>
                    <a:pt x="740189" y="235190"/>
                    <a:pt x="712775" y="277753"/>
                  </a:cubicBezTo>
                  <a:cubicBezTo>
                    <a:pt x="699789" y="297233"/>
                    <a:pt x="686803" y="313825"/>
                    <a:pt x="683919" y="313825"/>
                  </a:cubicBezTo>
                  <a:close/>
                  <a:moveTo>
                    <a:pt x="620516" y="329575"/>
                  </a:moveTo>
                  <a:cubicBezTo>
                    <a:pt x="624845" y="329575"/>
                    <a:pt x="627731" y="324526"/>
                    <a:pt x="627731" y="318753"/>
                  </a:cubicBezTo>
                  <a:cubicBezTo>
                    <a:pt x="627731" y="312982"/>
                    <a:pt x="632781" y="307932"/>
                    <a:pt x="638552" y="307932"/>
                  </a:cubicBezTo>
                  <a:cubicBezTo>
                    <a:pt x="644325" y="307932"/>
                    <a:pt x="649374" y="301439"/>
                    <a:pt x="649374" y="293503"/>
                  </a:cubicBezTo>
                  <a:cubicBezTo>
                    <a:pt x="649374" y="284124"/>
                    <a:pt x="645766" y="280518"/>
                    <a:pt x="638552" y="283403"/>
                  </a:cubicBezTo>
                  <a:cubicBezTo>
                    <a:pt x="630617" y="287011"/>
                    <a:pt x="627731" y="282683"/>
                    <a:pt x="627731" y="264646"/>
                  </a:cubicBezTo>
                  <a:cubicBezTo>
                    <a:pt x="627731" y="251660"/>
                    <a:pt x="624845" y="243724"/>
                    <a:pt x="620516" y="246610"/>
                  </a:cubicBezTo>
                  <a:cubicBezTo>
                    <a:pt x="616910" y="248774"/>
                    <a:pt x="613302" y="258875"/>
                    <a:pt x="613302" y="268975"/>
                  </a:cubicBezTo>
                  <a:cubicBezTo>
                    <a:pt x="613302" y="278353"/>
                    <a:pt x="610416" y="286289"/>
                    <a:pt x="606088" y="286289"/>
                  </a:cubicBezTo>
                  <a:cubicBezTo>
                    <a:pt x="602481" y="286289"/>
                    <a:pt x="598873" y="282683"/>
                    <a:pt x="598873" y="277631"/>
                  </a:cubicBezTo>
                  <a:cubicBezTo>
                    <a:pt x="598873" y="271139"/>
                    <a:pt x="596708" y="271139"/>
                    <a:pt x="590216" y="278353"/>
                  </a:cubicBezTo>
                  <a:cubicBezTo>
                    <a:pt x="582280" y="285567"/>
                    <a:pt x="583723" y="289897"/>
                    <a:pt x="597430" y="300718"/>
                  </a:cubicBezTo>
                  <a:cubicBezTo>
                    <a:pt x="606088" y="307932"/>
                    <a:pt x="613302" y="317311"/>
                    <a:pt x="613302" y="321639"/>
                  </a:cubicBezTo>
                  <a:cubicBezTo>
                    <a:pt x="613302" y="325967"/>
                    <a:pt x="616910" y="329575"/>
                    <a:pt x="620516" y="329575"/>
                  </a:cubicBezTo>
                  <a:close/>
                  <a:moveTo>
                    <a:pt x="844076" y="340518"/>
                  </a:moveTo>
                  <a:cubicBezTo>
                    <a:pt x="828204" y="340518"/>
                    <a:pt x="815219" y="339076"/>
                    <a:pt x="815219" y="337633"/>
                  </a:cubicBezTo>
                  <a:cubicBezTo>
                    <a:pt x="815219" y="332583"/>
                    <a:pt x="859225" y="270539"/>
                    <a:pt x="862833" y="270539"/>
                  </a:cubicBezTo>
                  <a:cubicBezTo>
                    <a:pt x="864276" y="270539"/>
                    <a:pt x="872932" y="274868"/>
                    <a:pt x="882312" y="279918"/>
                  </a:cubicBezTo>
                  <a:cubicBezTo>
                    <a:pt x="890969" y="284247"/>
                    <a:pt x="899627" y="289297"/>
                    <a:pt x="901068" y="290019"/>
                  </a:cubicBezTo>
                  <a:cubicBezTo>
                    <a:pt x="902512" y="290740"/>
                    <a:pt x="896740" y="302283"/>
                    <a:pt x="888083" y="315990"/>
                  </a:cubicBezTo>
                  <a:cubicBezTo>
                    <a:pt x="875097" y="337633"/>
                    <a:pt x="869326" y="340518"/>
                    <a:pt x="844076" y="340518"/>
                  </a:cubicBezTo>
                  <a:close/>
                  <a:moveTo>
                    <a:pt x="920187" y="362251"/>
                  </a:moveTo>
                  <a:cubicBezTo>
                    <a:pt x="910989" y="365227"/>
                    <a:pt x="902151" y="362522"/>
                    <a:pt x="891691" y="354946"/>
                  </a:cubicBezTo>
                  <a:cubicBezTo>
                    <a:pt x="880147" y="346290"/>
                    <a:pt x="880868" y="344126"/>
                    <a:pt x="899627" y="319596"/>
                  </a:cubicBezTo>
                  <a:cubicBezTo>
                    <a:pt x="920548" y="291460"/>
                    <a:pt x="935698" y="287132"/>
                    <a:pt x="960226" y="299396"/>
                  </a:cubicBezTo>
                  <a:cubicBezTo>
                    <a:pt x="973212" y="306611"/>
                    <a:pt x="973212" y="308775"/>
                    <a:pt x="950847" y="335468"/>
                  </a:cubicBezTo>
                  <a:cubicBezTo>
                    <a:pt x="938944" y="350618"/>
                    <a:pt x="929385" y="359276"/>
                    <a:pt x="920187" y="362251"/>
                  </a:cubicBezTo>
                  <a:close/>
                  <a:moveTo>
                    <a:pt x="1124712" y="371540"/>
                  </a:moveTo>
                  <a:cubicBezTo>
                    <a:pt x="1121106" y="371540"/>
                    <a:pt x="1119663" y="368654"/>
                    <a:pt x="1121828" y="364326"/>
                  </a:cubicBezTo>
                  <a:cubicBezTo>
                    <a:pt x="1123992" y="360719"/>
                    <a:pt x="1127599" y="357111"/>
                    <a:pt x="1129763" y="357111"/>
                  </a:cubicBezTo>
                  <a:cubicBezTo>
                    <a:pt x="1131207" y="357111"/>
                    <a:pt x="1132648" y="360719"/>
                    <a:pt x="1132648" y="364326"/>
                  </a:cubicBezTo>
                  <a:cubicBezTo>
                    <a:pt x="1132648" y="368654"/>
                    <a:pt x="1129042" y="371540"/>
                    <a:pt x="1124712" y="371540"/>
                  </a:cubicBezTo>
                  <a:close/>
                  <a:moveTo>
                    <a:pt x="1077899" y="379999"/>
                  </a:moveTo>
                  <a:cubicBezTo>
                    <a:pt x="1080064" y="379999"/>
                    <a:pt x="1080786" y="372063"/>
                    <a:pt x="1080064" y="361964"/>
                  </a:cubicBezTo>
                  <a:cubicBezTo>
                    <a:pt x="1076456" y="321563"/>
                    <a:pt x="998541" y="272505"/>
                    <a:pt x="922791" y="261685"/>
                  </a:cubicBezTo>
                  <a:cubicBezTo>
                    <a:pt x="896098" y="258078"/>
                    <a:pt x="898985" y="260242"/>
                    <a:pt x="939385" y="271785"/>
                  </a:cubicBezTo>
                  <a:cubicBezTo>
                    <a:pt x="966799" y="279720"/>
                    <a:pt x="997821" y="291264"/>
                    <a:pt x="1008642" y="297035"/>
                  </a:cubicBezTo>
                  <a:cubicBezTo>
                    <a:pt x="1033170" y="309299"/>
                    <a:pt x="1074293" y="354750"/>
                    <a:pt x="1074293" y="369179"/>
                  </a:cubicBezTo>
                  <a:cubicBezTo>
                    <a:pt x="1074293" y="374950"/>
                    <a:pt x="1075734" y="379999"/>
                    <a:pt x="1077899" y="379999"/>
                  </a:cubicBezTo>
                  <a:close/>
                  <a:moveTo>
                    <a:pt x="982410" y="384615"/>
                  </a:moveTo>
                  <a:cubicBezTo>
                    <a:pt x="976278" y="385968"/>
                    <a:pt x="970326" y="382001"/>
                    <a:pt x="960226" y="373705"/>
                  </a:cubicBezTo>
                  <a:lnTo>
                    <a:pt x="945076" y="360719"/>
                  </a:lnTo>
                  <a:lnTo>
                    <a:pt x="965998" y="335468"/>
                  </a:lnTo>
                  <a:cubicBezTo>
                    <a:pt x="985476" y="313103"/>
                    <a:pt x="988362" y="311662"/>
                    <a:pt x="1005676" y="319596"/>
                  </a:cubicBezTo>
                  <a:cubicBezTo>
                    <a:pt x="1028762" y="330418"/>
                    <a:pt x="1028762" y="336190"/>
                    <a:pt x="1005676" y="363604"/>
                  </a:cubicBezTo>
                  <a:cubicBezTo>
                    <a:pt x="994855" y="376590"/>
                    <a:pt x="988542" y="383263"/>
                    <a:pt x="982410" y="384615"/>
                  </a:cubicBezTo>
                  <a:close/>
                  <a:moveTo>
                    <a:pt x="230136" y="390297"/>
                  </a:moveTo>
                  <a:cubicBezTo>
                    <a:pt x="225087" y="393183"/>
                    <a:pt x="223644" y="392461"/>
                    <a:pt x="226530" y="387412"/>
                  </a:cubicBezTo>
                  <a:cubicBezTo>
                    <a:pt x="228695" y="383804"/>
                    <a:pt x="226530" y="378033"/>
                    <a:pt x="222202" y="376590"/>
                  </a:cubicBezTo>
                  <a:cubicBezTo>
                    <a:pt x="215709" y="373705"/>
                    <a:pt x="214988" y="372262"/>
                    <a:pt x="221480" y="372262"/>
                  </a:cubicBezTo>
                  <a:cubicBezTo>
                    <a:pt x="225808" y="371540"/>
                    <a:pt x="231579" y="374426"/>
                    <a:pt x="234466" y="378033"/>
                  </a:cubicBezTo>
                  <a:cubicBezTo>
                    <a:pt x="236631" y="381641"/>
                    <a:pt x="234466" y="387412"/>
                    <a:pt x="230136" y="390297"/>
                  </a:cubicBezTo>
                  <a:close/>
                  <a:moveTo>
                    <a:pt x="1032370" y="400397"/>
                  </a:moveTo>
                  <a:cubicBezTo>
                    <a:pt x="997742" y="400397"/>
                    <a:pt x="994134" y="389575"/>
                    <a:pt x="1019385" y="365047"/>
                  </a:cubicBezTo>
                  <a:cubicBezTo>
                    <a:pt x="1038141" y="347732"/>
                    <a:pt x="1046799" y="352062"/>
                    <a:pt x="1056176" y="384525"/>
                  </a:cubicBezTo>
                  <a:cubicBezTo>
                    <a:pt x="1061228" y="398954"/>
                    <a:pt x="1059063" y="400397"/>
                    <a:pt x="1032370" y="400397"/>
                  </a:cubicBezTo>
                  <a:close/>
                  <a:moveTo>
                    <a:pt x="473260" y="400397"/>
                  </a:moveTo>
                  <a:cubicBezTo>
                    <a:pt x="471095" y="400397"/>
                    <a:pt x="467489" y="397511"/>
                    <a:pt x="465324" y="393183"/>
                  </a:cubicBezTo>
                  <a:cubicBezTo>
                    <a:pt x="463159" y="389575"/>
                    <a:pt x="464603" y="385969"/>
                    <a:pt x="468209" y="385969"/>
                  </a:cubicBezTo>
                  <a:cubicBezTo>
                    <a:pt x="472539" y="385969"/>
                    <a:pt x="476145" y="389575"/>
                    <a:pt x="476145" y="393183"/>
                  </a:cubicBezTo>
                  <a:cubicBezTo>
                    <a:pt x="476145" y="397511"/>
                    <a:pt x="474702" y="400397"/>
                    <a:pt x="473260" y="400397"/>
                  </a:cubicBezTo>
                  <a:close/>
                  <a:moveTo>
                    <a:pt x="684639" y="406169"/>
                  </a:moveTo>
                  <a:cubicBezTo>
                    <a:pt x="681032" y="407612"/>
                    <a:pt x="678146" y="396789"/>
                    <a:pt x="678146" y="382361"/>
                  </a:cubicBezTo>
                  <a:cubicBezTo>
                    <a:pt x="678146" y="336190"/>
                    <a:pt x="739469" y="240239"/>
                    <a:pt x="764718" y="246732"/>
                  </a:cubicBezTo>
                  <a:cubicBezTo>
                    <a:pt x="772654" y="248897"/>
                    <a:pt x="781312" y="253225"/>
                    <a:pt x="782754" y="256831"/>
                  </a:cubicBezTo>
                  <a:cubicBezTo>
                    <a:pt x="784918" y="259718"/>
                    <a:pt x="765440" y="294347"/>
                    <a:pt x="739469" y="333303"/>
                  </a:cubicBezTo>
                  <a:cubicBezTo>
                    <a:pt x="712775" y="372262"/>
                    <a:pt x="688247" y="405447"/>
                    <a:pt x="684639" y="406169"/>
                  </a:cubicBezTo>
                  <a:close/>
                  <a:moveTo>
                    <a:pt x="189015" y="422041"/>
                  </a:moveTo>
                  <a:cubicBezTo>
                    <a:pt x="175308" y="422041"/>
                    <a:pt x="173866" y="419154"/>
                    <a:pt x="178194" y="398954"/>
                  </a:cubicBezTo>
                  <a:cubicBezTo>
                    <a:pt x="188293" y="342682"/>
                    <a:pt x="209936" y="300118"/>
                    <a:pt x="244565" y="268375"/>
                  </a:cubicBezTo>
                  <a:cubicBezTo>
                    <a:pt x="288573" y="226532"/>
                    <a:pt x="330416" y="206332"/>
                    <a:pt x="429252" y="176753"/>
                  </a:cubicBezTo>
                  <a:cubicBezTo>
                    <a:pt x="472539" y="163767"/>
                    <a:pt x="525924" y="143568"/>
                    <a:pt x="548289" y="132745"/>
                  </a:cubicBezTo>
                  <a:cubicBezTo>
                    <a:pt x="592297" y="111102"/>
                    <a:pt x="643517" y="64209"/>
                    <a:pt x="661554" y="30302"/>
                  </a:cubicBezTo>
                  <a:lnTo>
                    <a:pt x="673096" y="7938"/>
                  </a:lnTo>
                  <a:lnTo>
                    <a:pt x="686082" y="33909"/>
                  </a:lnTo>
                  <a:cubicBezTo>
                    <a:pt x="704840" y="69981"/>
                    <a:pt x="752454" y="108939"/>
                    <a:pt x="813054" y="137795"/>
                  </a:cubicBezTo>
                  <a:cubicBezTo>
                    <a:pt x="841912" y="151504"/>
                    <a:pt x="868604" y="162324"/>
                    <a:pt x="872932" y="162324"/>
                  </a:cubicBezTo>
                  <a:cubicBezTo>
                    <a:pt x="884476" y="162324"/>
                    <a:pt x="881590" y="174588"/>
                    <a:pt x="868604" y="179638"/>
                  </a:cubicBezTo>
                  <a:cubicBezTo>
                    <a:pt x="842633" y="189739"/>
                    <a:pt x="822433" y="183246"/>
                    <a:pt x="802953" y="158716"/>
                  </a:cubicBezTo>
                  <a:cubicBezTo>
                    <a:pt x="786362" y="137795"/>
                    <a:pt x="777704" y="133467"/>
                    <a:pt x="755339" y="133467"/>
                  </a:cubicBezTo>
                  <a:cubicBezTo>
                    <a:pt x="730811" y="133467"/>
                    <a:pt x="726482" y="129860"/>
                    <a:pt x="707003" y="99560"/>
                  </a:cubicBezTo>
                  <a:cubicBezTo>
                    <a:pt x="695461" y="80803"/>
                    <a:pt x="683197" y="59881"/>
                    <a:pt x="681032" y="51945"/>
                  </a:cubicBezTo>
                  <a:cubicBezTo>
                    <a:pt x="677424" y="40402"/>
                    <a:pt x="673818" y="43288"/>
                    <a:pt x="658668" y="69259"/>
                  </a:cubicBezTo>
                  <a:cubicBezTo>
                    <a:pt x="632696" y="115432"/>
                    <a:pt x="621154" y="126252"/>
                    <a:pt x="595181" y="126252"/>
                  </a:cubicBezTo>
                  <a:cubicBezTo>
                    <a:pt x="577146" y="126252"/>
                    <a:pt x="567767" y="132024"/>
                    <a:pt x="549010" y="155110"/>
                  </a:cubicBezTo>
                  <a:cubicBezTo>
                    <a:pt x="525924" y="183967"/>
                    <a:pt x="524481" y="184689"/>
                    <a:pt x="493460" y="179638"/>
                  </a:cubicBezTo>
                  <a:cubicBezTo>
                    <a:pt x="464603" y="175310"/>
                    <a:pt x="459553" y="177475"/>
                    <a:pt x="443681" y="194067"/>
                  </a:cubicBezTo>
                  <a:cubicBezTo>
                    <a:pt x="428531" y="210660"/>
                    <a:pt x="422038" y="212825"/>
                    <a:pt x="399673" y="208495"/>
                  </a:cubicBezTo>
                  <a:cubicBezTo>
                    <a:pt x="376589" y="204167"/>
                    <a:pt x="371537" y="206332"/>
                    <a:pt x="349894" y="230139"/>
                  </a:cubicBezTo>
                  <a:cubicBezTo>
                    <a:pt x="329694" y="252503"/>
                    <a:pt x="321758" y="256111"/>
                    <a:pt x="293622" y="256111"/>
                  </a:cubicBezTo>
                  <a:lnTo>
                    <a:pt x="261880" y="256111"/>
                  </a:lnTo>
                  <a:lnTo>
                    <a:pt x="256831" y="286411"/>
                  </a:lnTo>
                  <a:cubicBezTo>
                    <a:pt x="253223" y="308775"/>
                    <a:pt x="244565" y="323926"/>
                    <a:pt x="223644" y="343404"/>
                  </a:cubicBezTo>
                  <a:cubicBezTo>
                    <a:pt x="198394" y="367212"/>
                    <a:pt x="196229" y="372983"/>
                    <a:pt x="199837" y="396069"/>
                  </a:cubicBezTo>
                  <a:cubicBezTo>
                    <a:pt x="203444" y="419154"/>
                    <a:pt x="202002" y="422041"/>
                    <a:pt x="189015" y="422041"/>
                  </a:cubicBezTo>
                  <a:close/>
                  <a:moveTo>
                    <a:pt x="1041748" y="428533"/>
                  </a:moveTo>
                  <a:cubicBezTo>
                    <a:pt x="1033812" y="428533"/>
                    <a:pt x="1031649" y="426369"/>
                    <a:pt x="1037420" y="424204"/>
                  </a:cubicBezTo>
                  <a:cubicBezTo>
                    <a:pt x="1042469" y="422041"/>
                    <a:pt x="1048962" y="422762"/>
                    <a:pt x="1051127" y="424925"/>
                  </a:cubicBezTo>
                  <a:cubicBezTo>
                    <a:pt x="1054013" y="427090"/>
                    <a:pt x="1049684" y="429255"/>
                    <a:pt x="1041748" y="428533"/>
                  </a:cubicBezTo>
                  <a:close/>
                  <a:moveTo>
                    <a:pt x="724138" y="435117"/>
                  </a:moveTo>
                  <a:cubicBezTo>
                    <a:pt x="719989" y="435748"/>
                    <a:pt x="716021" y="434305"/>
                    <a:pt x="709168" y="431418"/>
                  </a:cubicBezTo>
                  <a:cubicBezTo>
                    <a:pt x="693296" y="425647"/>
                    <a:pt x="698346" y="411940"/>
                    <a:pt x="743797" y="345569"/>
                  </a:cubicBezTo>
                  <a:cubicBezTo>
                    <a:pt x="798625" y="264767"/>
                    <a:pt x="802953" y="260439"/>
                    <a:pt x="821712" y="266932"/>
                  </a:cubicBezTo>
                  <a:cubicBezTo>
                    <a:pt x="841190" y="272703"/>
                    <a:pt x="841190" y="280639"/>
                    <a:pt x="817382" y="313103"/>
                  </a:cubicBezTo>
                  <a:cubicBezTo>
                    <a:pt x="799347" y="338354"/>
                    <a:pt x="771933" y="357111"/>
                    <a:pt x="753176" y="357111"/>
                  </a:cubicBezTo>
                  <a:cubicBezTo>
                    <a:pt x="738026" y="357111"/>
                    <a:pt x="735861" y="367934"/>
                    <a:pt x="745240" y="392461"/>
                  </a:cubicBezTo>
                  <a:cubicBezTo>
                    <a:pt x="753176" y="413383"/>
                    <a:pt x="752454" y="416991"/>
                    <a:pt x="740189" y="426369"/>
                  </a:cubicBezTo>
                  <a:cubicBezTo>
                    <a:pt x="732614" y="431780"/>
                    <a:pt x="728286" y="434485"/>
                    <a:pt x="724138" y="435117"/>
                  </a:cubicBezTo>
                  <a:close/>
                  <a:moveTo>
                    <a:pt x="691140" y="462697"/>
                  </a:moveTo>
                  <a:cubicBezTo>
                    <a:pt x="696913" y="457647"/>
                    <a:pt x="635590" y="402096"/>
                    <a:pt x="624047" y="402096"/>
                  </a:cubicBezTo>
                  <a:cubicBezTo>
                    <a:pt x="620439" y="402096"/>
                    <a:pt x="623326" y="407146"/>
                    <a:pt x="631262" y="412919"/>
                  </a:cubicBezTo>
                  <a:cubicBezTo>
                    <a:pt x="639198" y="418690"/>
                    <a:pt x="644969" y="426626"/>
                    <a:pt x="644247" y="430233"/>
                  </a:cubicBezTo>
                  <a:cubicBezTo>
                    <a:pt x="643526" y="433119"/>
                    <a:pt x="650019" y="441775"/>
                    <a:pt x="658676" y="448989"/>
                  </a:cubicBezTo>
                  <a:cubicBezTo>
                    <a:pt x="671662" y="460533"/>
                    <a:pt x="673105" y="460533"/>
                    <a:pt x="664447" y="450433"/>
                  </a:cubicBezTo>
                  <a:cubicBezTo>
                    <a:pt x="658676" y="442497"/>
                    <a:pt x="657955" y="437447"/>
                    <a:pt x="662283" y="437447"/>
                  </a:cubicBezTo>
                  <a:cubicBezTo>
                    <a:pt x="666612" y="437447"/>
                    <a:pt x="673827" y="443940"/>
                    <a:pt x="678155" y="452597"/>
                  </a:cubicBezTo>
                  <a:cubicBezTo>
                    <a:pt x="683204" y="460533"/>
                    <a:pt x="688977" y="465583"/>
                    <a:pt x="691140" y="462697"/>
                  </a:cubicBezTo>
                  <a:close/>
                  <a:moveTo>
                    <a:pt x="145284" y="464791"/>
                  </a:moveTo>
                  <a:cubicBezTo>
                    <a:pt x="158991" y="464791"/>
                    <a:pt x="164763" y="463348"/>
                    <a:pt x="158270" y="461185"/>
                  </a:cubicBezTo>
                  <a:cubicBezTo>
                    <a:pt x="151055" y="459742"/>
                    <a:pt x="139511" y="459742"/>
                    <a:pt x="133019" y="461185"/>
                  </a:cubicBezTo>
                  <a:cubicBezTo>
                    <a:pt x="125804" y="463348"/>
                    <a:pt x="131577" y="464791"/>
                    <a:pt x="145284" y="464791"/>
                  </a:cubicBezTo>
                  <a:close/>
                  <a:moveTo>
                    <a:pt x="563635" y="466242"/>
                  </a:moveTo>
                  <a:cubicBezTo>
                    <a:pt x="567963" y="466242"/>
                    <a:pt x="568684" y="463356"/>
                    <a:pt x="566521" y="459028"/>
                  </a:cubicBezTo>
                  <a:cubicBezTo>
                    <a:pt x="564356" y="455420"/>
                    <a:pt x="558585" y="451814"/>
                    <a:pt x="554977" y="451814"/>
                  </a:cubicBezTo>
                  <a:cubicBezTo>
                    <a:pt x="550649" y="451814"/>
                    <a:pt x="549927" y="455420"/>
                    <a:pt x="552092" y="459028"/>
                  </a:cubicBezTo>
                  <a:cubicBezTo>
                    <a:pt x="554255" y="463356"/>
                    <a:pt x="560028" y="466242"/>
                    <a:pt x="563635" y="466242"/>
                  </a:cubicBezTo>
                  <a:close/>
                  <a:moveTo>
                    <a:pt x="934449" y="471281"/>
                  </a:moveTo>
                  <a:cubicBezTo>
                    <a:pt x="936612" y="469118"/>
                    <a:pt x="937334" y="462625"/>
                    <a:pt x="935169" y="457574"/>
                  </a:cubicBezTo>
                  <a:cubicBezTo>
                    <a:pt x="933006" y="451802"/>
                    <a:pt x="930841" y="453967"/>
                    <a:pt x="930841" y="461903"/>
                  </a:cubicBezTo>
                  <a:cubicBezTo>
                    <a:pt x="930119" y="469839"/>
                    <a:pt x="932284" y="474167"/>
                    <a:pt x="934449" y="471281"/>
                  </a:cubicBezTo>
                  <a:close/>
                  <a:moveTo>
                    <a:pt x="868190" y="473448"/>
                  </a:moveTo>
                  <a:cubicBezTo>
                    <a:pt x="869633" y="473448"/>
                    <a:pt x="874682" y="468398"/>
                    <a:pt x="879732" y="462627"/>
                  </a:cubicBezTo>
                  <a:cubicBezTo>
                    <a:pt x="884781" y="456134"/>
                    <a:pt x="885503" y="451804"/>
                    <a:pt x="881175" y="451804"/>
                  </a:cubicBezTo>
                  <a:cubicBezTo>
                    <a:pt x="877567" y="451804"/>
                    <a:pt x="872518" y="456855"/>
                    <a:pt x="869633" y="462627"/>
                  </a:cubicBezTo>
                  <a:cubicBezTo>
                    <a:pt x="867468" y="468398"/>
                    <a:pt x="866746" y="473448"/>
                    <a:pt x="868190" y="473448"/>
                  </a:cubicBezTo>
                  <a:close/>
                  <a:moveTo>
                    <a:pt x="947586" y="491728"/>
                  </a:moveTo>
                  <a:cubicBezTo>
                    <a:pt x="948127" y="494704"/>
                    <a:pt x="948848" y="494344"/>
                    <a:pt x="949569" y="490016"/>
                  </a:cubicBezTo>
                  <a:cubicBezTo>
                    <a:pt x="951012" y="480637"/>
                    <a:pt x="951012" y="466208"/>
                    <a:pt x="949569" y="457550"/>
                  </a:cubicBezTo>
                  <a:cubicBezTo>
                    <a:pt x="948127" y="448173"/>
                    <a:pt x="946684" y="455387"/>
                    <a:pt x="946684" y="473422"/>
                  </a:cubicBezTo>
                  <a:cubicBezTo>
                    <a:pt x="946684" y="482440"/>
                    <a:pt x="947045" y="488752"/>
                    <a:pt x="947586" y="491728"/>
                  </a:cubicBezTo>
                  <a:close/>
                  <a:moveTo>
                    <a:pt x="296515" y="508705"/>
                  </a:moveTo>
                  <a:cubicBezTo>
                    <a:pt x="313108" y="508705"/>
                    <a:pt x="313108" y="507983"/>
                    <a:pt x="300123" y="502212"/>
                  </a:cubicBezTo>
                  <a:cubicBezTo>
                    <a:pt x="292187" y="498604"/>
                    <a:pt x="279201" y="495719"/>
                    <a:pt x="271265" y="495719"/>
                  </a:cubicBezTo>
                  <a:cubicBezTo>
                    <a:pt x="259001" y="494998"/>
                    <a:pt x="259001" y="496441"/>
                    <a:pt x="267657" y="502212"/>
                  </a:cubicBezTo>
                  <a:cubicBezTo>
                    <a:pt x="273430" y="505818"/>
                    <a:pt x="286415" y="508705"/>
                    <a:pt x="296515" y="508705"/>
                  </a:cubicBezTo>
                  <a:close/>
                  <a:moveTo>
                    <a:pt x="194291" y="508893"/>
                  </a:moveTo>
                  <a:cubicBezTo>
                    <a:pt x="201506" y="509795"/>
                    <a:pt x="204392" y="507991"/>
                    <a:pt x="199342" y="502941"/>
                  </a:cubicBezTo>
                  <a:cubicBezTo>
                    <a:pt x="195012" y="500056"/>
                    <a:pt x="180584" y="495005"/>
                    <a:pt x="166877" y="492842"/>
                  </a:cubicBezTo>
                  <a:lnTo>
                    <a:pt x="141627" y="488512"/>
                  </a:lnTo>
                  <a:lnTo>
                    <a:pt x="163270" y="498613"/>
                  </a:lnTo>
                  <a:cubicBezTo>
                    <a:pt x="175534" y="504384"/>
                    <a:pt x="187077" y="507991"/>
                    <a:pt x="194291" y="508893"/>
                  </a:cubicBezTo>
                  <a:close/>
                  <a:moveTo>
                    <a:pt x="397298" y="509426"/>
                  </a:moveTo>
                  <a:cubicBezTo>
                    <a:pt x="401626" y="509426"/>
                    <a:pt x="404512" y="506540"/>
                    <a:pt x="404512" y="502212"/>
                  </a:cubicBezTo>
                  <a:cubicBezTo>
                    <a:pt x="404512" y="498604"/>
                    <a:pt x="401626" y="494997"/>
                    <a:pt x="397298" y="494997"/>
                  </a:cubicBezTo>
                  <a:cubicBezTo>
                    <a:pt x="393690" y="494997"/>
                    <a:pt x="390084" y="498604"/>
                    <a:pt x="390084" y="502212"/>
                  </a:cubicBezTo>
                  <a:cubicBezTo>
                    <a:pt x="390084" y="506540"/>
                    <a:pt x="393690" y="509426"/>
                    <a:pt x="397298" y="509426"/>
                  </a:cubicBezTo>
                  <a:close/>
                  <a:moveTo>
                    <a:pt x="1091424" y="527573"/>
                  </a:moveTo>
                  <a:lnTo>
                    <a:pt x="1093588" y="472744"/>
                  </a:lnTo>
                  <a:cubicBezTo>
                    <a:pt x="1095030" y="443165"/>
                    <a:pt x="1092867" y="410701"/>
                    <a:pt x="1088537" y="400600"/>
                  </a:cubicBezTo>
                  <a:lnTo>
                    <a:pt x="1080603" y="383285"/>
                  </a:lnTo>
                  <a:lnTo>
                    <a:pt x="1084931" y="401322"/>
                  </a:lnTo>
                  <a:cubicBezTo>
                    <a:pt x="1086374" y="411421"/>
                    <a:pt x="1089259" y="443887"/>
                    <a:pt x="1089980" y="473466"/>
                  </a:cubicBezTo>
                  <a:close/>
                  <a:moveTo>
                    <a:pt x="594469" y="528870"/>
                  </a:moveTo>
                  <a:cubicBezTo>
                    <a:pt x="596002" y="528870"/>
                    <a:pt x="599248" y="527427"/>
                    <a:pt x="604658" y="524541"/>
                  </a:cubicBezTo>
                  <a:cubicBezTo>
                    <a:pt x="613316" y="520213"/>
                    <a:pt x="621973" y="512999"/>
                    <a:pt x="624858" y="508669"/>
                  </a:cubicBezTo>
                  <a:cubicBezTo>
                    <a:pt x="627744" y="502898"/>
                    <a:pt x="625579" y="502898"/>
                    <a:pt x="614759" y="508669"/>
                  </a:cubicBezTo>
                  <a:cubicBezTo>
                    <a:pt x="606101" y="512999"/>
                    <a:pt x="597444" y="520213"/>
                    <a:pt x="594559" y="524541"/>
                  </a:cubicBezTo>
                  <a:cubicBezTo>
                    <a:pt x="593116" y="527427"/>
                    <a:pt x="592936" y="528870"/>
                    <a:pt x="594469" y="528870"/>
                  </a:cubicBezTo>
                  <a:close/>
                  <a:moveTo>
                    <a:pt x="978353" y="536929"/>
                  </a:moveTo>
                  <a:cubicBezTo>
                    <a:pt x="976639" y="537650"/>
                    <a:pt x="974295" y="534223"/>
                    <a:pt x="971769" y="526648"/>
                  </a:cubicBezTo>
                  <a:cubicBezTo>
                    <a:pt x="968884" y="520877"/>
                    <a:pt x="970327" y="514384"/>
                    <a:pt x="973934" y="512219"/>
                  </a:cubicBezTo>
                  <a:cubicBezTo>
                    <a:pt x="978262" y="509333"/>
                    <a:pt x="981148" y="514384"/>
                    <a:pt x="981148" y="522319"/>
                  </a:cubicBezTo>
                  <a:cubicBezTo>
                    <a:pt x="981148" y="531337"/>
                    <a:pt x="980066" y="536207"/>
                    <a:pt x="978353" y="536929"/>
                  </a:cubicBezTo>
                  <a:close/>
                  <a:moveTo>
                    <a:pt x="568649" y="539061"/>
                  </a:moveTo>
                  <a:cubicBezTo>
                    <a:pt x="571174" y="537709"/>
                    <a:pt x="576225" y="532478"/>
                    <a:pt x="584521" y="523100"/>
                  </a:cubicBezTo>
                  <a:cubicBezTo>
                    <a:pt x="601835" y="502178"/>
                    <a:pt x="603278" y="497850"/>
                    <a:pt x="593177" y="494242"/>
                  </a:cubicBezTo>
                  <a:cubicBezTo>
                    <a:pt x="580913" y="489193"/>
                    <a:pt x="555664" y="505785"/>
                    <a:pt x="555664" y="518772"/>
                  </a:cubicBezTo>
                  <a:cubicBezTo>
                    <a:pt x="555664" y="522378"/>
                    <a:pt x="562157" y="518050"/>
                    <a:pt x="570093" y="508671"/>
                  </a:cubicBezTo>
                  <a:cubicBezTo>
                    <a:pt x="577307" y="499292"/>
                    <a:pt x="583800" y="494964"/>
                    <a:pt x="584521" y="500014"/>
                  </a:cubicBezTo>
                  <a:cubicBezTo>
                    <a:pt x="584521" y="504343"/>
                    <a:pt x="581635" y="510114"/>
                    <a:pt x="578027" y="512277"/>
                  </a:cubicBezTo>
                  <a:cubicBezTo>
                    <a:pt x="574421" y="514442"/>
                    <a:pt x="570093" y="523100"/>
                    <a:pt x="567928" y="531757"/>
                  </a:cubicBezTo>
                  <a:cubicBezTo>
                    <a:pt x="566124" y="537889"/>
                    <a:pt x="566124" y="540414"/>
                    <a:pt x="568649" y="539061"/>
                  </a:cubicBezTo>
                  <a:close/>
                  <a:moveTo>
                    <a:pt x="640951" y="544798"/>
                  </a:moveTo>
                  <a:cubicBezTo>
                    <a:pt x="642664" y="544888"/>
                    <a:pt x="642123" y="541461"/>
                    <a:pt x="639237" y="534608"/>
                  </a:cubicBezTo>
                  <a:cubicBezTo>
                    <a:pt x="637073" y="528837"/>
                    <a:pt x="639237" y="523787"/>
                    <a:pt x="643566" y="523787"/>
                  </a:cubicBezTo>
                  <a:cubicBezTo>
                    <a:pt x="647894" y="523787"/>
                    <a:pt x="650059" y="521622"/>
                    <a:pt x="647172" y="519459"/>
                  </a:cubicBezTo>
                  <a:cubicBezTo>
                    <a:pt x="645009" y="516572"/>
                    <a:pt x="637795" y="516572"/>
                    <a:pt x="631302" y="519459"/>
                  </a:cubicBezTo>
                  <a:cubicBezTo>
                    <a:pt x="621923" y="523065"/>
                    <a:pt x="621201" y="525230"/>
                    <a:pt x="629137" y="533888"/>
                  </a:cubicBezTo>
                  <a:cubicBezTo>
                    <a:pt x="635269" y="541101"/>
                    <a:pt x="639237" y="544708"/>
                    <a:pt x="640951" y="544798"/>
                  </a:cubicBezTo>
                  <a:close/>
                  <a:moveTo>
                    <a:pt x="493099" y="550455"/>
                  </a:moveTo>
                  <a:cubicBezTo>
                    <a:pt x="489131" y="551718"/>
                    <a:pt x="481917" y="549012"/>
                    <a:pt x="468931" y="543240"/>
                  </a:cubicBezTo>
                  <a:cubicBezTo>
                    <a:pt x="458831" y="538191"/>
                    <a:pt x="428531" y="526648"/>
                    <a:pt x="400395" y="516547"/>
                  </a:cubicBezTo>
                  <a:cubicBezTo>
                    <a:pt x="353502" y="499234"/>
                    <a:pt x="349894" y="496348"/>
                    <a:pt x="347731" y="474704"/>
                  </a:cubicBezTo>
                  <a:cubicBezTo>
                    <a:pt x="346288" y="457391"/>
                    <a:pt x="349173" y="450176"/>
                    <a:pt x="359995" y="443684"/>
                  </a:cubicBezTo>
                  <a:cubicBezTo>
                    <a:pt x="378030" y="434305"/>
                    <a:pt x="380917" y="413383"/>
                    <a:pt x="363601" y="419876"/>
                  </a:cubicBezTo>
                  <a:cubicBezTo>
                    <a:pt x="356387" y="422762"/>
                    <a:pt x="352781" y="420597"/>
                    <a:pt x="353502" y="414105"/>
                  </a:cubicBezTo>
                  <a:cubicBezTo>
                    <a:pt x="354224" y="408333"/>
                    <a:pt x="354945" y="398233"/>
                    <a:pt x="354224" y="391018"/>
                  </a:cubicBezTo>
                  <a:cubicBezTo>
                    <a:pt x="352781" y="371540"/>
                    <a:pt x="339073" y="383804"/>
                    <a:pt x="339073" y="404725"/>
                  </a:cubicBezTo>
                  <a:cubicBezTo>
                    <a:pt x="339073" y="416269"/>
                    <a:pt x="334745" y="422041"/>
                    <a:pt x="326810" y="422041"/>
                  </a:cubicBezTo>
                  <a:cubicBezTo>
                    <a:pt x="314544" y="422762"/>
                    <a:pt x="314544" y="422762"/>
                    <a:pt x="326810" y="432140"/>
                  </a:cubicBezTo>
                  <a:cubicBezTo>
                    <a:pt x="346288" y="447290"/>
                    <a:pt x="341958" y="458834"/>
                    <a:pt x="319595" y="453783"/>
                  </a:cubicBezTo>
                  <a:cubicBezTo>
                    <a:pt x="290016" y="446568"/>
                    <a:pt x="288573" y="443684"/>
                    <a:pt x="296509" y="408333"/>
                  </a:cubicBezTo>
                  <a:cubicBezTo>
                    <a:pt x="308051" y="355668"/>
                    <a:pt x="367931" y="295068"/>
                    <a:pt x="388131" y="315268"/>
                  </a:cubicBezTo>
                  <a:cubicBezTo>
                    <a:pt x="393902" y="321039"/>
                    <a:pt x="397510" y="320318"/>
                    <a:pt x="401116" y="311662"/>
                  </a:cubicBezTo>
                  <a:cubicBezTo>
                    <a:pt x="403281" y="305169"/>
                    <a:pt x="409052" y="301561"/>
                    <a:pt x="413380" y="304447"/>
                  </a:cubicBezTo>
                  <a:cubicBezTo>
                    <a:pt x="416988" y="306611"/>
                    <a:pt x="424924" y="303004"/>
                    <a:pt x="429974" y="295790"/>
                  </a:cubicBezTo>
                  <a:cubicBezTo>
                    <a:pt x="435745" y="288575"/>
                    <a:pt x="442238" y="284247"/>
                    <a:pt x="444403" y="287132"/>
                  </a:cubicBezTo>
                  <a:cubicBezTo>
                    <a:pt x="447288" y="290019"/>
                    <a:pt x="454502" y="287854"/>
                    <a:pt x="460275" y="283526"/>
                  </a:cubicBezTo>
                  <a:cubicBezTo>
                    <a:pt x="468209" y="276311"/>
                    <a:pt x="472539" y="277033"/>
                    <a:pt x="479753" y="287132"/>
                  </a:cubicBezTo>
                  <a:cubicBezTo>
                    <a:pt x="484803" y="293625"/>
                    <a:pt x="492017" y="299396"/>
                    <a:pt x="495623" y="299396"/>
                  </a:cubicBezTo>
                  <a:cubicBezTo>
                    <a:pt x="499953" y="299396"/>
                    <a:pt x="505724" y="306611"/>
                    <a:pt x="508610" y="315990"/>
                  </a:cubicBezTo>
                  <a:cubicBezTo>
                    <a:pt x="512938" y="328254"/>
                    <a:pt x="514382" y="329697"/>
                    <a:pt x="517266" y="320318"/>
                  </a:cubicBezTo>
                  <a:cubicBezTo>
                    <a:pt x="518710" y="313103"/>
                    <a:pt x="526646" y="306611"/>
                    <a:pt x="535303" y="304447"/>
                  </a:cubicBezTo>
                  <a:cubicBezTo>
                    <a:pt x="549732" y="300118"/>
                    <a:pt x="550454" y="281361"/>
                    <a:pt x="535303" y="281361"/>
                  </a:cubicBezTo>
                  <a:cubicBezTo>
                    <a:pt x="531695" y="281361"/>
                    <a:pt x="525202" y="279196"/>
                    <a:pt x="522318" y="275590"/>
                  </a:cubicBezTo>
                  <a:cubicBezTo>
                    <a:pt x="515825" y="269097"/>
                    <a:pt x="541796" y="248175"/>
                    <a:pt x="551895" y="251782"/>
                  </a:cubicBezTo>
                  <a:cubicBezTo>
                    <a:pt x="560553" y="254668"/>
                    <a:pt x="639189" y="215710"/>
                    <a:pt x="645682" y="205611"/>
                  </a:cubicBezTo>
                  <a:cubicBezTo>
                    <a:pt x="647847" y="202003"/>
                    <a:pt x="654340" y="198396"/>
                    <a:pt x="660111" y="198396"/>
                  </a:cubicBezTo>
                  <a:cubicBezTo>
                    <a:pt x="667325" y="198396"/>
                    <a:pt x="669490" y="220039"/>
                    <a:pt x="669490" y="299396"/>
                  </a:cubicBezTo>
                  <a:cubicBezTo>
                    <a:pt x="670210" y="361439"/>
                    <a:pt x="667325" y="400397"/>
                    <a:pt x="662997" y="400397"/>
                  </a:cubicBezTo>
                  <a:cubicBezTo>
                    <a:pt x="658668" y="400397"/>
                    <a:pt x="647125" y="391018"/>
                    <a:pt x="636303" y="379476"/>
                  </a:cubicBezTo>
                  <a:cubicBezTo>
                    <a:pt x="616824" y="358554"/>
                    <a:pt x="600232" y="354226"/>
                    <a:pt x="511495" y="345569"/>
                  </a:cubicBezTo>
                  <a:cubicBezTo>
                    <a:pt x="481916" y="342682"/>
                    <a:pt x="476145" y="344126"/>
                    <a:pt x="463159" y="360719"/>
                  </a:cubicBezTo>
                  <a:cubicBezTo>
                    <a:pt x="454502" y="371540"/>
                    <a:pt x="449452" y="385247"/>
                    <a:pt x="451617" y="391740"/>
                  </a:cubicBezTo>
                  <a:cubicBezTo>
                    <a:pt x="455223" y="402562"/>
                    <a:pt x="454502" y="402562"/>
                    <a:pt x="445124" y="391018"/>
                  </a:cubicBezTo>
                  <a:cubicBezTo>
                    <a:pt x="435745" y="380197"/>
                    <a:pt x="434302" y="379476"/>
                    <a:pt x="429974" y="389575"/>
                  </a:cubicBezTo>
                  <a:cubicBezTo>
                    <a:pt x="427809" y="395348"/>
                    <a:pt x="428531" y="406169"/>
                    <a:pt x="430696" y="412661"/>
                  </a:cubicBezTo>
                  <a:cubicBezTo>
                    <a:pt x="434302" y="421319"/>
                    <a:pt x="432139" y="423484"/>
                    <a:pt x="423481" y="419876"/>
                  </a:cubicBezTo>
                  <a:cubicBezTo>
                    <a:pt x="405444" y="412661"/>
                    <a:pt x="409052" y="429977"/>
                    <a:pt x="429252" y="450176"/>
                  </a:cubicBezTo>
                  <a:cubicBezTo>
                    <a:pt x="443681" y="463162"/>
                    <a:pt x="447288" y="464605"/>
                    <a:pt x="447288" y="455226"/>
                  </a:cubicBezTo>
                  <a:cubicBezTo>
                    <a:pt x="447288" y="448733"/>
                    <a:pt x="450895" y="444405"/>
                    <a:pt x="455223" y="445847"/>
                  </a:cubicBezTo>
                  <a:cubicBezTo>
                    <a:pt x="459553" y="446568"/>
                    <a:pt x="465324" y="442962"/>
                    <a:pt x="466767" y="438633"/>
                  </a:cubicBezTo>
                  <a:cubicBezTo>
                    <a:pt x="468931" y="433583"/>
                    <a:pt x="465324" y="429255"/>
                    <a:pt x="458831" y="429255"/>
                  </a:cubicBezTo>
                  <a:cubicBezTo>
                    <a:pt x="447288" y="429255"/>
                    <a:pt x="443681" y="420597"/>
                    <a:pt x="451617" y="412661"/>
                  </a:cubicBezTo>
                  <a:cubicBezTo>
                    <a:pt x="455945" y="408333"/>
                    <a:pt x="492739" y="434305"/>
                    <a:pt x="531695" y="468212"/>
                  </a:cubicBezTo>
                  <a:lnTo>
                    <a:pt x="548289" y="481919"/>
                  </a:lnTo>
                  <a:lnTo>
                    <a:pt x="533860" y="505005"/>
                  </a:lnTo>
                  <a:cubicBezTo>
                    <a:pt x="525924" y="517991"/>
                    <a:pt x="519431" y="533863"/>
                    <a:pt x="519431" y="540355"/>
                  </a:cubicBezTo>
                  <a:cubicBezTo>
                    <a:pt x="519431" y="547570"/>
                    <a:pt x="515825" y="550455"/>
                    <a:pt x="512217" y="548291"/>
                  </a:cubicBezTo>
                  <a:cubicBezTo>
                    <a:pt x="507889" y="545405"/>
                    <a:pt x="506446" y="537469"/>
                    <a:pt x="508610" y="529533"/>
                  </a:cubicBezTo>
                  <a:cubicBezTo>
                    <a:pt x="511495" y="521599"/>
                    <a:pt x="510052" y="515826"/>
                    <a:pt x="505724" y="515826"/>
                  </a:cubicBezTo>
                  <a:cubicBezTo>
                    <a:pt x="501396" y="515826"/>
                    <a:pt x="497788" y="523762"/>
                    <a:pt x="497788" y="533863"/>
                  </a:cubicBezTo>
                  <a:cubicBezTo>
                    <a:pt x="497788" y="543963"/>
                    <a:pt x="497067" y="549193"/>
                    <a:pt x="493099" y="550455"/>
                  </a:cubicBezTo>
                  <a:close/>
                  <a:moveTo>
                    <a:pt x="767119" y="558205"/>
                  </a:moveTo>
                  <a:cubicBezTo>
                    <a:pt x="768291" y="557483"/>
                    <a:pt x="769914" y="555499"/>
                    <a:pt x="771718" y="552614"/>
                  </a:cubicBezTo>
                  <a:cubicBezTo>
                    <a:pt x="775326" y="546843"/>
                    <a:pt x="778211" y="536743"/>
                    <a:pt x="778211" y="530971"/>
                  </a:cubicBezTo>
                  <a:cubicBezTo>
                    <a:pt x="778211" y="519428"/>
                    <a:pt x="765946" y="542515"/>
                    <a:pt x="765225" y="556222"/>
                  </a:cubicBezTo>
                  <a:cubicBezTo>
                    <a:pt x="765225" y="558386"/>
                    <a:pt x="765947" y="558927"/>
                    <a:pt x="767119" y="558205"/>
                  </a:cubicBezTo>
                  <a:close/>
                  <a:moveTo>
                    <a:pt x="469354" y="580691"/>
                  </a:moveTo>
                  <a:cubicBezTo>
                    <a:pt x="481618" y="580691"/>
                    <a:pt x="445546" y="564098"/>
                    <a:pt x="418132" y="556883"/>
                  </a:cubicBezTo>
                  <a:cubicBezTo>
                    <a:pt x="408754" y="554720"/>
                    <a:pt x="413804" y="559048"/>
                    <a:pt x="429675" y="566984"/>
                  </a:cubicBezTo>
                  <a:cubicBezTo>
                    <a:pt x="445546" y="574920"/>
                    <a:pt x="463582" y="580691"/>
                    <a:pt x="469354" y="580691"/>
                  </a:cubicBezTo>
                  <a:close/>
                  <a:moveTo>
                    <a:pt x="854053" y="580881"/>
                  </a:moveTo>
                  <a:cubicBezTo>
                    <a:pt x="856308" y="579799"/>
                    <a:pt x="861719" y="573487"/>
                    <a:pt x="868933" y="562665"/>
                  </a:cubicBezTo>
                  <a:cubicBezTo>
                    <a:pt x="875426" y="551843"/>
                    <a:pt x="877589" y="546072"/>
                    <a:pt x="873261" y="548237"/>
                  </a:cubicBezTo>
                  <a:cubicBezTo>
                    <a:pt x="868933" y="551122"/>
                    <a:pt x="861719" y="559779"/>
                    <a:pt x="858111" y="567715"/>
                  </a:cubicBezTo>
                  <a:cubicBezTo>
                    <a:pt x="852700" y="577815"/>
                    <a:pt x="851799" y="581963"/>
                    <a:pt x="854053" y="580881"/>
                  </a:cubicBezTo>
                  <a:close/>
                  <a:moveTo>
                    <a:pt x="1292265" y="587249"/>
                  </a:moveTo>
                  <a:cubicBezTo>
                    <a:pt x="1287396" y="586708"/>
                    <a:pt x="1278017" y="583281"/>
                    <a:pt x="1263228" y="577149"/>
                  </a:cubicBezTo>
                  <a:cubicBezTo>
                    <a:pt x="1244470" y="568491"/>
                    <a:pt x="1236534" y="568491"/>
                    <a:pt x="1228600" y="574262"/>
                  </a:cubicBezTo>
                  <a:cubicBezTo>
                    <a:pt x="1223549" y="579312"/>
                    <a:pt x="1216334" y="580755"/>
                    <a:pt x="1213450" y="577870"/>
                  </a:cubicBezTo>
                  <a:cubicBezTo>
                    <a:pt x="1210563" y="574984"/>
                    <a:pt x="1213450" y="568491"/>
                    <a:pt x="1219942" y="564162"/>
                  </a:cubicBezTo>
                  <a:cubicBezTo>
                    <a:pt x="1226435" y="559112"/>
                    <a:pt x="1231485" y="552619"/>
                    <a:pt x="1232206" y="548291"/>
                  </a:cubicBezTo>
                  <a:cubicBezTo>
                    <a:pt x="1233650" y="536747"/>
                    <a:pt x="1258177" y="536026"/>
                    <a:pt x="1273328" y="547570"/>
                  </a:cubicBezTo>
                  <a:cubicBezTo>
                    <a:pt x="1286313" y="556947"/>
                    <a:pt x="1286313" y="557669"/>
                    <a:pt x="1266113" y="554784"/>
                  </a:cubicBezTo>
                  <a:lnTo>
                    <a:pt x="1244470" y="551176"/>
                  </a:lnTo>
                  <a:lnTo>
                    <a:pt x="1266835" y="561999"/>
                  </a:lnTo>
                  <a:cubicBezTo>
                    <a:pt x="1279820" y="567770"/>
                    <a:pt x="1292086" y="575706"/>
                    <a:pt x="1294249" y="580034"/>
                  </a:cubicBezTo>
                  <a:cubicBezTo>
                    <a:pt x="1297496" y="585445"/>
                    <a:pt x="1297135" y="587790"/>
                    <a:pt x="1292265" y="587249"/>
                  </a:cubicBezTo>
                  <a:close/>
                  <a:moveTo>
                    <a:pt x="731826" y="600077"/>
                  </a:moveTo>
                  <a:cubicBezTo>
                    <a:pt x="737508" y="598759"/>
                    <a:pt x="750493" y="578874"/>
                    <a:pt x="753740" y="562642"/>
                  </a:cubicBezTo>
                  <a:cubicBezTo>
                    <a:pt x="756625" y="546048"/>
                    <a:pt x="755903" y="544606"/>
                    <a:pt x="750853" y="556149"/>
                  </a:cubicBezTo>
                  <a:cubicBezTo>
                    <a:pt x="747247" y="564085"/>
                    <a:pt x="743639" y="567691"/>
                    <a:pt x="742917" y="563363"/>
                  </a:cubicBezTo>
                  <a:cubicBezTo>
                    <a:pt x="741476" y="554706"/>
                    <a:pt x="729932" y="581398"/>
                    <a:pt x="729210" y="594384"/>
                  </a:cubicBezTo>
                  <a:cubicBezTo>
                    <a:pt x="728850" y="598893"/>
                    <a:pt x="729932" y="600517"/>
                    <a:pt x="731826" y="600077"/>
                  </a:cubicBezTo>
                  <a:close/>
                  <a:moveTo>
                    <a:pt x="704037" y="600831"/>
                  </a:moveTo>
                  <a:cubicBezTo>
                    <a:pt x="706200" y="598668"/>
                    <a:pt x="706922" y="592175"/>
                    <a:pt x="704757" y="587124"/>
                  </a:cubicBezTo>
                  <a:cubicBezTo>
                    <a:pt x="702594" y="581353"/>
                    <a:pt x="700429" y="583518"/>
                    <a:pt x="700429" y="591454"/>
                  </a:cubicBezTo>
                  <a:cubicBezTo>
                    <a:pt x="699707" y="599390"/>
                    <a:pt x="701872" y="603718"/>
                    <a:pt x="704037" y="600831"/>
                  </a:cubicBezTo>
                  <a:close/>
                  <a:moveTo>
                    <a:pt x="1222107" y="602398"/>
                  </a:moveTo>
                  <a:cubicBezTo>
                    <a:pt x="1220664" y="602398"/>
                    <a:pt x="1219221" y="599512"/>
                    <a:pt x="1219221" y="595184"/>
                  </a:cubicBezTo>
                  <a:cubicBezTo>
                    <a:pt x="1219221" y="591578"/>
                    <a:pt x="1222827" y="587970"/>
                    <a:pt x="1227157" y="587970"/>
                  </a:cubicBezTo>
                  <a:cubicBezTo>
                    <a:pt x="1230763" y="587970"/>
                    <a:pt x="1232206" y="591578"/>
                    <a:pt x="1230042" y="595184"/>
                  </a:cubicBezTo>
                  <a:cubicBezTo>
                    <a:pt x="1227878" y="599512"/>
                    <a:pt x="1224270" y="602398"/>
                    <a:pt x="1222107" y="602398"/>
                  </a:cubicBezTo>
                  <a:close/>
                  <a:moveTo>
                    <a:pt x="298920" y="602648"/>
                  </a:moveTo>
                  <a:cubicBezTo>
                    <a:pt x="299552" y="604992"/>
                    <a:pt x="300454" y="604812"/>
                    <a:pt x="301536" y="601565"/>
                  </a:cubicBezTo>
                  <a:cubicBezTo>
                    <a:pt x="302979" y="594351"/>
                    <a:pt x="302979" y="582807"/>
                    <a:pt x="301536" y="576314"/>
                  </a:cubicBezTo>
                  <a:cubicBezTo>
                    <a:pt x="299371" y="569100"/>
                    <a:pt x="297928" y="574873"/>
                    <a:pt x="297928" y="588580"/>
                  </a:cubicBezTo>
                  <a:cubicBezTo>
                    <a:pt x="297928" y="595434"/>
                    <a:pt x="298289" y="600303"/>
                    <a:pt x="298920" y="602648"/>
                  </a:cubicBezTo>
                  <a:close/>
                  <a:moveTo>
                    <a:pt x="1290643" y="613219"/>
                  </a:moveTo>
                  <a:cubicBezTo>
                    <a:pt x="1285592" y="618270"/>
                    <a:pt x="1276936" y="609613"/>
                    <a:pt x="1276936" y="599512"/>
                  </a:cubicBezTo>
                  <a:cubicBezTo>
                    <a:pt x="1276936" y="595184"/>
                    <a:pt x="1280542" y="595906"/>
                    <a:pt x="1285592" y="600955"/>
                  </a:cubicBezTo>
                  <a:cubicBezTo>
                    <a:pt x="1289921" y="605285"/>
                    <a:pt x="1292086" y="611056"/>
                    <a:pt x="1290643" y="613219"/>
                  </a:cubicBezTo>
                  <a:close/>
                  <a:moveTo>
                    <a:pt x="1157178" y="613219"/>
                  </a:moveTo>
                  <a:lnTo>
                    <a:pt x="1144914" y="590134"/>
                  </a:lnTo>
                  <a:cubicBezTo>
                    <a:pt x="1129763" y="561277"/>
                    <a:pt x="1129763" y="545405"/>
                    <a:pt x="1143471" y="525205"/>
                  </a:cubicBezTo>
                  <a:cubicBezTo>
                    <a:pt x="1157178" y="505727"/>
                    <a:pt x="1155013" y="492020"/>
                    <a:pt x="1136256" y="485527"/>
                  </a:cubicBezTo>
                  <a:cubicBezTo>
                    <a:pt x="1123271" y="481919"/>
                    <a:pt x="1123271" y="481197"/>
                    <a:pt x="1139141" y="480476"/>
                  </a:cubicBezTo>
                  <a:cubicBezTo>
                    <a:pt x="1152128" y="479756"/>
                    <a:pt x="1155013" y="476869"/>
                    <a:pt x="1150685" y="467490"/>
                  </a:cubicBezTo>
                  <a:cubicBezTo>
                    <a:pt x="1139141" y="439354"/>
                    <a:pt x="1138420" y="428533"/>
                    <a:pt x="1147077" y="407612"/>
                  </a:cubicBezTo>
                  <a:cubicBezTo>
                    <a:pt x="1156456" y="384525"/>
                    <a:pt x="1150685" y="367934"/>
                    <a:pt x="1139863" y="385969"/>
                  </a:cubicBezTo>
                  <a:cubicBezTo>
                    <a:pt x="1135535" y="392461"/>
                    <a:pt x="1132648" y="393183"/>
                    <a:pt x="1132648" y="388133"/>
                  </a:cubicBezTo>
                  <a:cubicBezTo>
                    <a:pt x="1132648" y="383082"/>
                    <a:pt x="1138420" y="375868"/>
                    <a:pt x="1145634" y="371540"/>
                  </a:cubicBezTo>
                  <a:cubicBezTo>
                    <a:pt x="1157178" y="365047"/>
                    <a:pt x="1157178" y="363604"/>
                    <a:pt x="1145634" y="357111"/>
                  </a:cubicBezTo>
                  <a:cubicBezTo>
                    <a:pt x="1123271" y="343404"/>
                    <a:pt x="1079984" y="256111"/>
                    <a:pt x="1095856" y="256111"/>
                  </a:cubicBezTo>
                  <a:cubicBezTo>
                    <a:pt x="1103071" y="256111"/>
                    <a:pt x="1126877" y="282804"/>
                    <a:pt x="1143471" y="308775"/>
                  </a:cubicBezTo>
                  <a:cubicBezTo>
                    <a:pt x="1161506" y="336190"/>
                    <a:pt x="1178099" y="428533"/>
                    <a:pt x="1167998" y="441519"/>
                  </a:cubicBezTo>
                  <a:cubicBezTo>
                    <a:pt x="1161506" y="448733"/>
                    <a:pt x="1162227" y="450898"/>
                    <a:pt x="1168720" y="450898"/>
                  </a:cubicBezTo>
                  <a:cubicBezTo>
                    <a:pt x="1175213" y="450898"/>
                    <a:pt x="1175934" y="463884"/>
                    <a:pt x="1172328" y="503562"/>
                  </a:cubicBezTo>
                  <a:cubicBezTo>
                    <a:pt x="1169442" y="531698"/>
                    <a:pt x="1165114" y="568491"/>
                    <a:pt x="1162227" y="584363"/>
                  </a:cubicBezTo>
                  <a:close/>
                  <a:moveTo>
                    <a:pt x="1126877" y="615384"/>
                  </a:moveTo>
                  <a:cubicBezTo>
                    <a:pt x="1120384" y="617549"/>
                    <a:pt x="1117498" y="613941"/>
                    <a:pt x="1119663" y="606726"/>
                  </a:cubicBezTo>
                  <a:cubicBezTo>
                    <a:pt x="1121828" y="593019"/>
                    <a:pt x="1136256" y="590856"/>
                    <a:pt x="1136256" y="603842"/>
                  </a:cubicBezTo>
                  <a:cubicBezTo>
                    <a:pt x="1136256" y="608170"/>
                    <a:pt x="1131927" y="613219"/>
                    <a:pt x="1126877" y="615384"/>
                  </a:cubicBezTo>
                  <a:close/>
                  <a:moveTo>
                    <a:pt x="987912" y="615565"/>
                  </a:moveTo>
                  <a:cubicBezTo>
                    <a:pt x="985657" y="613220"/>
                    <a:pt x="986199" y="603481"/>
                    <a:pt x="990527" y="587248"/>
                  </a:cubicBezTo>
                  <a:cubicBezTo>
                    <a:pt x="996298" y="562720"/>
                    <a:pt x="999183" y="559834"/>
                    <a:pt x="1004956" y="569934"/>
                  </a:cubicBezTo>
                  <a:cubicBezTo>
                    <a:pt x="1009284" y="578591"/>
                    <a:pt x="1008562" y="587970"/>
                    <a:pt x="1002070" y="599512"/>
                  </a:cubicBezTo>
                  <a:cubicBezTo>
                    <a:pt x="995216" y="612859"/>
                    <a:pt x="990166" y="617910"/>
                    <a:pt x="987912" y="615565"/>
                  </a:cubicBezTo>
                  <a:close/>
                  <a:moveTo>
                    <a:pt x="1255293" y="624042"/>
                  </a:moveTo>
                  <a:cubicBezTo>
                    <a:pt x="1251685" y="624042"/>
                    <a:pt x="1248078" y="613941"/>
                    <a:pt x="1248078" y="601677"/>
                  </a:cubicBezTo>
                  <a:cubicBezTo>
                    <a:pt x="1248078" y="589413"/>
                    <a:pt x="1250963" y="581477"/>
                    <a:pt x="1255293" y="584363"/>
                  </a:cubicBezTo>
                  <a:cubicBezTo>
                    <a:pt x="1259621" y="586526"/>
                    <a:pt x="1262507" y="596627"/>
                    <a:pt x="1262507" y="606726"/>
                  </a:cubicBezTo>
                  <a:cubicBezTo>
                    <a:pt x="1262507" y="616106"/>
                    <a:pt x="1259621" y="624042"/>
                    <a:pt x="1255293" y="624042"/>
                  </a:cubicBezTo>
                  <a:close/>
                  <a:moveTo>
                    <a:pt x="192882" y="650864"/>
                  </a:moveTo>
                  <a:cubicBezTo>
                    <a:pt x="196399" y="654020"/>
                    <a:pt x="201450" y="651676"/>
                    <a:pt x="210107" y="645544"/>
                  </a:cubicBezTo>
                  <a:cubicBezTo>
                    <a:pt x="219484" y="639051"/>
                    <a:pt x="219484" y="638330"/>
                    <a:pt x="209385" y="641214"/>
                  </a:cubicBezTo>
                  <a:cubicBezTo>
                    <a:pt x="200006" y="644101"/>
                    <a:pt x="196399" y="639051"/>
                    <a:pt x="193513" y="619573"/>
                  </a:cubicBezTo>
                  <a:cubicBezTo>
                    <a:pt x="190627" y="605866"/>
                    <a:pt x="190627" y="584222"/>
                    <a:pt x="192070" y="571235"/>
                  </a:cubicBezTo>
                  <a:lnTo>
                    <a:pt x="195678" y="548872"/>
                  </a:lnTo>
                  <a:lnTo>
                    <a:pt x="188464" y="570515"/>
                  </a:lnTo>
                  <a:cubicBezTo>
                    <a:pt x="184134" y="582779"/>
                    <a:pt x="182691" y="605866"/>
                    <a:pt x="184856" y="623179"/>
                  </a:cubicBezTo>
                  <a:cubicBezTo>
                    <a:pt x="187381" y="639050"/>
                    <a:pt x="189365" y="647708"/>
                    <a:pt x="192882" y="650864"/>
                  </a:cubicBezTo>
                  <a:close/>
                  <a:moveTo>
                    <a:pt x="59158" y="660113"/>
                  </a:moveTo>
                  <a:cubicBezTo>
                    <a:pt x="48335" y="660113"/>
                    <a:pt x="43286" y="651456"/>
                    <a:pt x="43286" y="633421"/>
                  </a:cubicBezTo>
                  <a:cubicBezTo>
                    <a:pt x="43286" y="609613"/>
                    <a:pt x="60601" y="616106"/>
                    <a:pt x="63486" y="640635"/>
                  </a:cubicBezTo>
                  <a:cubicBezTo>
                    <a:pt x="64929" y="651456"/>
                    <a:pt x="62764" y="660113"/>
                    <a:pt x="59158" y="660113"/>
                  </a:cubicBezTo>
                  <a:close/>
                  <a:moveTo>
                    <a:pt x="652933" y="674965"/>
                  </a:moveTo>
                  <a:cubicBezTo>
                    <a:pt x="657261" y="674965"/>
                    <a:pt x="655096" y="671357"/>
                    <a:pt x="649325" y="667751"/>
                  </a:cubicBezTo>
                  <a:cubicBezTo>
                    <a:pt x="643553" y="664143"/>
                    <a:pt x="635617" y="660537"/>
                    <a:pt x="631289" y="660537"/>
                  </a:cubicBezTo>
                  <a:cubicBezTo>
                    <a:pt x="627681" y="660537"/>
                    <a:pt x="629124" y="664143"/>
                    <a:pt x="634896" y="667751"/>
                  </a:cubicBezTo>
                  <a:cubicBezTo>
                    <a:pt x="640667" y="671357"/>
                    <a:pt x="649325" y="674965"/>
                    <a:pt x="652933" y="674965"/>
                  </a:cubicBezTo>
                  <a:close/>
                  <a:moveTo>
                    <a:pt x="1227698" y="681035"/>
                  </a:moveTo>
                  <a:cubicBezTo>
                    <a:pt x="1222467" y="682658"/>
                    <a:pt x="1219221" y="680674"/>
                    <a:pt x="1219221" y="674542"/>
                  </a:cubicBezTo>
                  <a:cubicBezTo>
                    <a:pt x="1219221" y="670934"/>
                    <a:pt x="1222827" y="667328"/>
                    <a:pt x="1227157" y="667328"/>
                  </a:cubicBezTo>
                  <a:cubicBezTo>
                    <a:pt x="1230763" y="667328"/>
                    <a:pt x="1232928" y="664441"/>
                    <a:pt x="1230763" y="660835"/>
                  </a:cubicBezTo>
                  <a:cubicBezTo>
                    <a:pt x="1227878" y="657227"/>
                    <a:pt x="1230763" y="652177"/>
                    <a:pt x="1235093" y="650734"/>
                  </a:cubicBezTo>
                  <a:cubicBezTo>
                    <a:pt x="1242307" y="647848"/>
                    <a:pt x="1242307" y="646406"/>
                    <a:pt x="1235814" y="646406"/>
                  </a:cubicBezTo>
                  <a:cubicBezTo>
                    <a:pt x="1218499" y="644963"/>
                    <a:pt x="1226435" y="634862"/>
                    <a:pt x="1244470" y="634862"/>
                  </a:cubicBezTo>
                  <a:cubicBezTo>
                    <a:pt x="1266113" y="634862"/>
                    <a:pt x="1267556" y="644963"/>
                    <a:pt x="1248078" y="665885"/>
                  </a:cubicBezTo>
                  <a:cubicBezTo>
                    <a:pt x="1240142" y="674181"/>
                    <a:pt x="1232928" y="679412"/>
                    <a:pt x="1227698" y="681035"/>
                  </a:cubicBezTo>
                  <a:close/>
                  <a:moveTo>
                    <a:pt x="743034" y="681474"/>
                  </a:moveTo>
                  <a:cubicBezTo>
                    <a:pt x="756741" y="680752"/>
                    <a:pt x="634819" y="639630"/>
                    <a:pt x="620391" y="640352"/>
                  </a:cubicBezTo>
                  <a:cubicBezTo>
                    <a:pt x="614619" y="640352"/>
                    <a:pt x="636984" y="649729"/>
                    <a:pt x="670891" y="661273"/>
                  </a:cubicBezTo>
                  <a:cubicBezTo>
                    <a:pt x="704799" y="672094"/>
                    <a:pt x="737262" y="681474"/>
                    <a:pt x="743034" y="681474"/>
                  </a:cubicBezTo>
                  <a:close/>
                  <a:moveTo>
                    <a:pt x="1133460" y="694652"/>
                  </a:moveTo>
                  <a:cubicBezTo>
                    <a:pt x="1128500" y="692037"/>
                    <a:pt x="1125434" y="684642"/>
                    <a:pt x="1125434" y="673099"/>
                  </a:cubicBezTo>
                  <a:cubicBezTo>
                    <a:pt x="1125434" y="655062"/>
                    <a:pt x="1145634" y="616827"/>
                    <a:pt x="1154291" y="616827"/>
                  </a:cubicBezTo>
                  <a:cubicBezTo>
                    <a:pt x="1164392" y="616827"/>
                    <a:pt x="1162949" y="677427"/>
                    <a:pt x="1152848" y="687528"/>
                  </a:cubicBezTo>
                  <a:cubicBezTo>
                    <a:pt x="1145274" y="695103"/>
                    <a:pt x="1138420" y="697267"/>
                    <a:pt x="1133460" y="694652"/>
                  </a:cubicBezTo>
                  <a:close/>
                  <a:moveTo>
                    <a:pt x="986919" y="696185"/>
                  </a:moveTo>
                  <a:cubicBezTo>
                    <a:pt x="966719" y="696185"/>
                    <a:pt x="971047" y="662998"/>
                    <a:pt x="996298" y="626206"/>
                  </a:cubicBezTo>
                  <a:lnTo>
                    <a:pt x="1018663" y="593741"/>
                  </a:lnTo>
                  <a:lnTo>
                    <a:pt x="1033812" y="608170"/>
                  </a:lnTo>
                  <a:lnTo>
                    <a:pt x="1048241" y="623320"/>
                  </a:lnTo>
                  <a:lnTo>
                    <a:pt x="1023713" y="659392"/>
                  </a:lnTo>
                  <a:cubicBezTo>
                    <a:pt x="1010006" y="679592"/>
                    <a:pt x="993412" y="696185"/>
                    <a:pt x="986919" y="696185"/>
                  </a:cubicBezTo>
                  <a:close/>
                  <a:moveTo>
                    <a:pt x="1065382" y="701893"/>
                  </a:moveTo>
                  <a:cubicBezTo>
                    <a:pt x="1064239" y="703838"/>
                    <a:pt x="1063180" y="703920"/>
                    <a:pt x="1062343" y="701765"/>
                  </a:cubicBezTo>
                  <a:cubicBezTo>
                    <a:pt x="1061227" y="698890"/>
                    <a:pt x="1060506" y="692037"/>
                    <a:pt x="1060506" y="680313"/>
                  </a:cubicBezTo>
                  <a:cubicBezTo>
                    <a:pt x="1061228" y="634141"/>
                    <a:pt x="1074213" y="555506"/>
                    <a:pt x="1081428" y="553341"/>
                  </a:cubicBezTo>
                  <a:cubicBezTo>
                    <a:pt x="1085756" y="551898"/>
                    <a:pt x="1087199" y="546848"/>
                    <a:pt x="1084312" y="542520"/>
                  </a:cubicBezTo>
                  <a:cubicBezTo>
                    <a:pt x="1082149" y="538191"/>
                    <a:pt x="1079263" y="503562"/>
                    <a:pt x="1078541" y="466048"/>
                  </a:cubicBezTo>
                  <a:cubicBezTo>
                    <a:pt x="1076376" y="344847"/>
                    <a:pt x="1046077" y="305169"/>
                    <a:pt x="936419" y="279918"/>
                  </a:cubicBezTo>
                  <a:cubicBezTo>
                    <a:pt x="904676" y="272703"/>
                    <a:pt x="876540" y="263326"/>
                    <a:pt x="875097" y="258275"/>
                  </a:cubicBezTo>
                  <a:cubicBezTo>
                    <a:pt x="872932" y="253225"/>
                    <a:pt x="862833" y="251782"/>
                    <a:pt x="848404" y="253947"/>
                  </a:cubicBezTo>
                  <a:cubicBezTo>
                    <a:pt x="831811" y="256831"/>
                    <a:pt x="813054" y="251782"/>
                    <a:pt x="785640" y="238796"/>
                  </a:cubicBezTo>
                  <a:cubicBezTo>
                    <a:pt x="738747" y="216431"/>
                    <a:pt x="678146" y="172425"/>
                    <a:pt x="678146" y="161603"/>
                  </a:cubicBezTo>
                  <a:cubicBezTo>
                    <a:pt x="678146" y="157275"/>
                    <a:pt x="691133" y="165211"/>
                    <a:pt x="707003" y="179638"/>
                  </a:cubicBezTo>
                  <a:cubicBezTo>
                    <a:pt x="749568" y="217875"/>
                    <a:pt x="756061" y="211382"/>
                    <a:pt x="716382" y="171703"/>
                  </a:cubicBezTo>
                  <a:cubicBezTo>
                    <a:pt x="696904" y="152224"/>
                    <a:pt x="680311" y="140681"/>
                    <a:pt x="678868" y="144289"/>
                  </a:cubicBezTo>
                  <a:cubicBezTo>
                    <a:pt x="663717" y="181081"/>
                    <a:pt x="585082" y="238796"/>
                    <a:pt x="556946" y="233025"/>
                  </a:cubicBezTo>
                  <a:cubicBezTo>
                    <a:pt x="550454" y="231582"/>
                    <a:pt x="541796" y="234468"/>
                    <a:pt x="537466" y="239518"/>
                  </a:cubicBezTo>
                  <a:cubicBezTo>
                    <a:pt x="533860" y="244567"/>
                    <a:pt x="505724" y="254668"/>
                    <a:pt x="476145" y="261883"/>
                  </a:cubicBezTo>
                  <a:cubicBezTo>
                    <a:pt x="446567" y="269097"/>
                    <a:pt x="401116" y="284967"/>
                    <a:pt x="375145" y="297233"/>
                  </a:cubicBezTo>
                  <a:cubicBezTo>
                    <a:pt x="349894" y="310219"/>
                    <a:pt x="327531" y="318876"/>
                    <a:pt x="326088" y="317433"/>
                  </a:cubicBezTo>
                  <a:cubicBezTo>
                    <a:pt x="321037" y="313103"/>
                    <a:pt x="398230" y="276311"/>
                    <a:pt x="440073" y="262604"/>
                  </a:cubicBezTo>
                  <a:cubicBezTo>
                    <a:pt x="461716" y="255390"/>
                    <a:pt x="474702" y="249617"/>
                    <a:pt x="468209" y="249617"/>
                  </a:cubicBezTo>
                  <a:cubicBezTo>
                    <a:pt x="435745" y="248175"/>
                    <a:pt x="315987" y="301561"/>
                    <a:pt x="318874" y="315990"/>
                  </a:cubicBezTo>
                  <a:cubicBezTo>
                    <a:pt x="320317" y="321039"/>
                    <a:pt x="313824" y="336190"/>
                    <a:pt x="304445" y="350618"/>
                  </a:cubicBezTo>
                  <a:cubicBezTo>
                    <a:pt x="295787" y="365047"/>
                    <a:pt x="286408" y="386690"/>
                    <a:pt x="284245" y="399676"/>
                  </a:cubicBezTo>
                  <a:cubicBezTo>
                    <a:pt x="281358" y="411940"/>
                    <a:pt x="276309" y="424204"/>
                    <a:pt x="272701" y="426369"/>
                  </a:cubicBezTo>
                  <a:cubicBezTo>
                    <a:pt x="264045" y="432140"/>
                    <a:pt x="272701" y="396069"/>
                    <a:pt x="288573" y="362882"/>
                  </a:cubicBezTo>
                  <a:cubicBezTo>
                    <a:pt x="295066" y="347732"/>
                    <a:pt x="297952" y="337633"/>
                    <a:pt x="294344" y="339798"/>
                  </a:cubicBezTo>
                  <a:cubicBezTo>
                    <a:pt x="285688" y="345569"/>
                    <a:pt x="259715" y="397511"/>
                    <a:pt x="259715" y="410497"/>
                  </a:cubicBezTo>
                  <a:cubicBezTo>
                    <a:pt x="259715" y="425647"/>
                    <a:pt x="247451" y="431418"/>
                    <a:pt x="233744" y="423484"/>
                  </a:cubicBezTo>
                  <a:cubicBezTo>
                    <a:pt x="222923" y="417711"/>
                    <a:pt x="223644" y="415548"/>
                    <a:pt x="237351" y="406169"/>
                  </a:cubicBezTo>
                  <a:cubicBezTo>
                    <a:pt x="251058" y="396789"/>
                    <a:pt x="252501" y="391018"/>
                    <a:pt x="248173" y="364326"/>
                  </a:cubicBezTo>
                  <a:cubicBezTo>
                    <a:pt x="243845" y="339076"/>
                    <a:pt x="245287" y="331862"/>
                    <a:pt x="256109" y="323204"/>
                  </a:cubicBezTo>
                  <a:cubicBezTo>
                    <a:pt x="264045" y="318154"/>
                    <a:pt x="276309" y="313825"/>
                    <a:pt x="284966" y="313825"/>
                  </a:cubicBezTo>
                  <a:cubicBezTo>
                    <a:pt x="295787" y="313825"/>
                    <a:pt x="303002" y="306611"/>
                    <a:pt x="309494" y="288575"/>
                  </a:cubicBezTo>
                  <a:cubicBezTo>
                    <a:pt x="318874" y="261883"/>
                    <a:pt x="340517" y="251060"/>
                    <a:pt x="368653" y="258275"/>
                  </a:cubicBezTo>
                  <a:cubicBezTo>
                    <a:pt x="379473" y="261161"/>
                    <a:pt x="389574" y="255390"/>
                    <a:pt x="403281" y="239518"/>
                  </a:cubicBezTo>
                  <a:cubicBezTo>
                    <a:pt x="423481" y="217875"/>
                    <a:pt x="424203" y="217153"/>
                    <a:pt x="453780" y="226532"/>
                  </a:cubicBezTo>
                  <a:cubicBezTo>
                    <a:pt x="482638" y="235190"/>
                    <a:pt x="484081" y="234468"/>
                    <a:pt x="502118" y="212825"/>
                  </a:cubicBezTo>
                  <a:cubicBezTo>
                    <a:pt x="518710" y="194067"/>
                    <a:pt x="525202" y="191182"/>
                    <a:pt x="557668" y="191182"/>
                  </a:cubicBezTo>
                  <a:cubicBezTo>
                    <a:pt x="594460" y="190460"/>
                    <a:pt x="595181" y="190460"/>
                    <a:pt x="609610" y="160160"/>
                  </a:cubicBezTo>
                  <a:cubicBezTo>
                    <a:pt x="620432" y="137075"/>
                    <a:pt x="628367" y="129139"/>
                    <a:pt x="644239" y="127696"/>
                  </a:cubicBezTo>
                  <a:cubicBezTo>
                    <a:pt x="655061" y="126252"/>
                    <a:pt x="663717" y="128417"/>
                    <a:pt x="663717" y="132024"/>
                  </a:cubicBezTo>
                  <a:cubicBezTo>
                    <a:pt x="663717" y="145731"/>
                    <a:pt x="632696" y="178196"/>
                    <a:pt x="596625" y="202003"/>
                  </a:cubicBezTo>
                  <a:cubicBezTo>
                    <a:pt x="551175" y="233025"/>
                    <a:pt x="561274" y="235910"/>
                    <a:pt x="608167" y="205611"/>
                  </a:cubicBezTo>
                  <a:cubicBezTo>
                    <a:pt x="626204" y="194067"/>
                    <a:pt x="650010" y="171703"/>
                    <a:pt x="660111" y="155110"/>
                  </a:cubicBezTo>
                  <a:cubicBezTo>
                    <a:pt x="688247" y="110380"/>
                    <a:pt x="726482" y="119760"/>
                    <a:pt x="750290" y="177475"/>
                  </a:cubicBezTo>
                  <a:cubicBezTo>
                    <a:pt x="757504" y="194788"/>
                    <a:pt x="761832" y="196953"/>
                    <a:pt x="779869" y="193347"/>
                  </a:cubicBezTo>
                  <a:cubicBezTo>
                    <a:pt x="809448" y="187574"/>
                    <a:pt x="835419" y="196231"/>
                    <a:pt x="855619" y="217875"/>
                  </a:cubicBezTo>
                  <a:cubicBezTo>
                    <a:pt x="872212" y="235910"/>
                    <a:pt x="874376" y="236631"/>
                    <a:pt x="903233" y="227254"/>
                  </a:cubicBezTo>
                  <a:cubicBezTo>
                    <a:pt x="933534" y="218596"/>
                    <a:pt x="934255" y="218596"/>
                    <a:pt x="953012" y="240961"/>
                  </a:cubicBezTo>
                  <a:cubicBezTo>
                    <a:pt x="970327" y="261883"/>
                    <a:pt x="973934" y="263326"/>
                    <a:pt x="990527" y="255390"/>
                  </a:cubicBezTo>
                  <a:cubicBezTo>
                    <a:pt x="1015777" y="243846"/>
                    <a:pt x="1030205" y="251060"/>
                    <a:pt x="1043191" y="281361"/>
                  </a:cubicBezTo>
                  <a:cubicBezTo>
                    <a:pt x="1050405" y="299396"/>
                    <a:pt x="1058341" y="306611"/>
                    <a:pt x="1069884" y="306611"/>
                  </a:cubicBezTo>
                  <a:cubicBezTo>
                    <a:pt x="1099463" y="306611"/>
                    <a:pt x="1105956" y="316711"/>
                    <a:pt x="1100906" y="351340"/>
                  </a:cubicBezTo>
                  <a:cubicBezTo>
                    <a:pt x="1096576" y="379476"/>
                    <a:pt x="1098020" y="385247"/>
                    <a:pt x="1114613" y="400397"/>
                  </a:cubicBezTo>
                  <a:cubicBezTo>
                    <a:pt x="1136256" y="421319"/>
                    <a:pt x="1137699" y="438633"/>
                    <a:pt x="1118220" y="466048"/>
                  </a:cubicBezTo>
                  <a:cubicBezTo>
                    <a:pt x="1103791" y="485527"/>
                    <a:pt x="1103791" y="487690"/>
                    <a:pt x="1114613" y="509333"/>
                  </a:cubicBezTo>
                  <a:cubicBezTo>
                    <a:pt x="1129042" y="536747"/>
                    <a:pt x="1123992" y="572819"/>
                    <a:pt x="1103791" y="591578"/>
                  </a:cubicBezTo>
                  <a:cubicBezTo>
                    <a:pt x="1089364" y="604563"/>
                    <a:pt x="1089364" y="604563"/>
                    <a:pt x="1103791" y="629813"/>
                  </a:cubicBezTo>
                  <a:cubicBezTo>
                    <a:pt x="1120384" y="657227"/>
                    <a:pt x="1118220" y="673099"/>
                    <a:pt x="1096576" y="692577"/>
                  </a:cubicBezTo>
                  <a:cubicBezTo>
                    <a:pt x="1082149" y="705563"/>
                    <a:pt x="1082149" y="704841"/>
                    <a:pt x="1082149" y="645685"/>
                  </a:cubicBezTo>
                  <a:cubicBezTo>
                    <a:pt x="1082149" y="572819"/>
                    <a:pt x="1077098" y="572098"/>
                    <a:pt x="1074213" y="644241"/>
                  </a:cubicBezTo>
                  <a:cubicBezTo>
                    <a:pt x="1072995" y="673460"/>
                    <a:pt x="1068810" y="696058"/>
                    <a:pt x="1065382" y="701893"/>
                  </a:cubicBezTo>
                  <a:close/>
                  <a:moveTo>
                    <a:pt x="1031649" y="703400"/>
                  </a:moveTo>
                  <a:cubicBezTo>
                    <a:pt x="1013612" y="703400"/>
                    <a:pt x="1013612" y="690413"/>
                    <a:pt x="1031649" y="667328"/>
                  </a:cubicBezTo>
                  <a:lnTo>
                    <a:pt x="1046077" y="649291"/>
                  </a:lnTo>
                  <a:lnTo>
                    <a:pt x="1046077" y="676705"/>
                  </a:lnTo>
                  <a:cubicBezTo>
                    <a:pt x="1046077" y="698349"/>
                    <a:pt x="1043191" y="703400"/>
                    <a:pt x="1031649" y="703400"/>
                  </a:cubicBezTo>
                  <a:close/>
                  <a:moveTo>
                    <a:pt x="313320" y="703409"/>
                  </a:moveTo>
                  <a:cubicBezTo>
                    <a:pt x="313952" y="705754"/>
                    <a:pt x="314854" y="705573"/>
                    <a:pt x="315936" y="702327"/>
                  </a:cubicBezTo>
                  <a:cubicBezTo>
                    <a:pt x="317379" y="695113"/>
                    <a:pt x="317379" y="683569"/>
                    <a:pt x="315936" y="677076"/>
                  </a:cubicBezTo>
                  <a:cubicBezTo>
                    <a:pt x="313771" y="669861"/>
                    <a:pt x="312328" y="675634"/>
                    <a:pt x="312328" y="689341"/>
                  </a:cubicBezTo>
                  <a:cubicBezTo>
                    <a:pt x="312328" y="696195"/>
                    <a:pt x="312689" y="701065"/>
                    <a:pt x="313320" y="703409"/>
                  </a:cubicBezTo>
                  <a:close/>
                  <a:moveTo>
                    <a:pt x="937326" y="716696"/>
                  </a:moveTo>
                  <a:cubicBezTo>
                    <a:pt x="947427" y="716696"/>
                    <a:pt x="951033" y="715253"/>
                    <a:pt x="946705" y="713090"/>
                  </a:cubicBezTo>
                  <a:cubicBezTo>
                    <a:pt x="941656" y="711646"/>
                    <a:pt x="932998" y="711646"/>
                    <a:pt x="928669" y="713090"/>
                  </a:cubicBezTo>
                  <a:cubicBezTo>
                    <a:pt x="923619" y="715253"/>
                    <a:pt x="927227" y="716696"/>
                    <a:pt x="937326" y="716696"/>
                  </a:cubicBezTo>
                  <a:close/>
                  <a:moveTo>
                    <a:pt x="957290" y="738396"/>
                  </a:moveTo>
                  <a:cubicBezTo>
                    <a:pt x="965857" y="739208"/>
                    <a:pt x="966578" y="737585"/>
                    <a:pt x="955396" y="733256"/>
                  </a:cubicBezTo>
                  <a:cubicBezTo>
                    <a:pt x="947462" y="729648"/>
                    <a:pt x="926540" y="725320"/>
                    <a:pt x="908503" y="723156"/>
                  </a:cubicBezTo>
                  <a:lnTo>
                    <a:pt x="876039" y="718828"/>
                  </a:lnTo>
                  <a:lnTo>
                    <a:pt x="912111" y="728927"/>
                  </a:lnTo>
                  <a:cubicBezTo>
                    <a:pt x="932311" y="734338"/>
                    <a:pt x="948723" y="737584"/>
                    <a:pt x="957290" y="738396"/>
                  </a:cubicBezTo>
                  <a:close/>
                  <a:moveTo>
                    <a:pt x="954606" y="753405"/>
                  </a:moveTo>
                  <a:cubicBezTo>
                    <a:pt x="962542" y="754125"/>
                    <a:pt x="966870" y="751962"/>
                    <a:pt x="963985" y="749797"/>
                  </a:cubicBezTo>
                  <a:cubicBezTo>
                    <a:pt x="961820" y="747632"/>
                    <a:pt x="955327" y="746912"/>
                    <a:pt x="950276" y="749076"/>
                  </a:cubicBezTo>
                  <a:cubicBezTo>
                    <a:pt x="944505" y="751240"/>
                    <a:pt x="946670" y="753405"/>
                    <a:pt x="954606" y="753405"/>
                  </a:cubicBezTo>
                  <a:close/>
                  <a:moveTo>
                    <a:pt x="460032" y="789585"/>
                  </a:moveTo>
                  <a:cubicBezTo>
                    <a:pt x="461475" y="790305"/>
                    <a:pt x="460754" y="764334"/>
                    <a:pt x="458589" y="732591"/>
                  </a:cubicBezTo>
                  <a:cubicBezTo>
                    <a:pt x="456426" y="698684"/>
                    <a:pt x="457867" y="673433"/>
                    <a:pt x="462197" y="671269"/>
                  </a:cubicBezTo>
                  <a:cubicBezTo>
                    <a:pt x="466525" y="668384"/>
                    <a:pt x="463640" y="658283"/>
                    <a:pt x="454261" y="645297"/>
                  </a:cubicBezTo>
                  <a:cubicBezTo>
                    <a:pt x="442719" y="628705"/>
                    <a:pt x="436946" y="625819"/>
                    <a:pt x="429733" y="631590"/>
                  </a:cubicBezTo>
                  <a:cubicBezTo>
                    <a:pt x="422519" y="638083"/>
                    <a:pt x="415304" y="636640"/>
                    <a:pt x="400875" y="627262"/>
                  </a:cubicBezTo>
                  <a:cubicBezTo>
                    <a:pt x="374903" y="609947"/>
                    <a:pt x="368410" y="619326"/>
                    <a:pt x="364082" y="684256"/>
                  </a:cubicBezTo>
                  <a:cubicBezTo>
                    <a:pt x="360474" y="739084"/>
                    <a:pt x="360474" y="739806"/>
                    <a:pt x="379232" y="747020"/>
                  </a:cubicBezTo>
                  <a:cubicBezTo>
                    <a:pt x="389332" y="751348"/>
                    <a:pt x="399432" y="754235"/>
                    <a:pt x="401597" y="754235"/>
                  </a:cubicBezTo>
                  <a:cubicBezTo>
                    <a:pt x="403039" y="754235"/>
                    <a:pt x="404482" y="731870"/>
                    <a:pt x="404482" y="703734"/>
                  </a:cubicBezTo>
                  <a:cubicBezTo>
                    <a:pt x="404482" y="674877"/>
                    <a:pt x="407368" y="653233"/>
                    <a:pt x="411696" y="653233"/>
                  </a:cubicBezTo>
                  <a:cubicBezTo>
                    <a:pt x="416024" y="653233"/>
                    <a:pt x="418911" y="677041"/>
                    <a:pt x="418911" y="709505"/>
                  </a:cubicBezTo>
                  <a:cubicBezTo>
                    <a:pt x="418911" y="762169"/>
                    <a:pt x="419632" y="765777"/>
                    <a:pt x="439111" y="777319"/>
                  </a:cubicBezTo>
                  <a:cubicBezTo>
                    <a:pt x="449933" y="783812"/>
                    <a:pt x="459311" y="789585"/>
                    <a:pt x="460032" y="789585"/>
                  </a:cubicBezTo>
                  <a:close/>
                  <a:moveTo>
                    <a:pt x="204341" y="797415"/>
                  </a:moveTo>
                  <a:cubicBezTo>
                    <a:pt x="207947" y="797415"/>
                    <a:pt x="208669" y="793087"/>
                    <a:pt x="205061" y="788759"/>
                  </a:cubicBezTo>
                  <a:cubicBezTo>
                    <a:pt x="202176" y="783707"/>
                    <a:pt x="197126" y="761343"/>
                    <a:pt x="194961" y="739701"/>
                  </a:cubicBezTo>
                  <a:lnTo>
                    <a:pt x="190633" y="700022"/>
                  </a:lnTo>
                  <a:lnTo>
                    <a:pt x="189190" y="737536"/>
                  </a:lnTo>
                  <a:cubicBezTo>
                    <a:pt x="189190" y="757736"/>
                    <a:pt x="190633" y="779379"/>
                    <a:pt x="192796" y="785872"/>
                  </a:cubicBezTo>
                  <a:cubicBezTo>
                    <a:pt x="194961" y="792365"/>
                    <a:pt x="200011" y="797415"/>
                    <a:pt x="204341" y="797415"/>
                  </a:cubicBezTo>
                  <a:close/>
                  <a:moveTo>
                    <a:pt x="90108" y="800203"/>
                  </a:moveTo>
                  <a:cubicBezTo>
                    <a:pt x="90740" y="801826"/>
                    <a:pt x="91642" y="801646"/>
                    <a:pt x="92724" y="799482"/>
                  </a:cubicBezTo>
                  <a:cubicBezTo>
                    <a:pt x="94167" y="794431"/>
                    <a:pt x="94167" y="785775"/>
                    <a:pt x="92724" y="781445"/>
                  </a:cubicBezTo>
                  <a:cubicBezTo>
                    <a:pt x="90559" y="776396"/>
                    <a:pt x="89116" y="780004"/>
                    <a:pt x="89116" y="790103"/>
                  </a:cubicBezTo>
                  <a:cubicBezTo>
                    <a:pt x="89116" y="795153"/>
                    <a:pt x="89477" y="798580"/>
                    <a:pt x="90108" y="800203"/>
                  </a:cubicBezTo>
                  <a:close/>
                  <a:moveTo>
                    <a:pt x="305420" y="809812"/>
                  </a:moveTo>
                  <a:cubicBezTo>
                    <a:pt x="308700" y="812551"/>
                    <a:pt x="308024" y="796319"/>
                    <a:pt x="303696" y="754116"/>
                  </a:cubicBezTo>
                  <a:lnTo>
                    <a:pt x="298644" y="700009"/>
                  </a:lnTo>
                  <a:lnTo>
                    <a:pt x="297203" y="744736"/>
                  </a:lnTo>
                  <a:cubicBezTo>
                    <a:pt x="297203" y="769266"/>
                    <a:pt x="298644" y="794515"/>
                    <a:pt x="300809" y="801008"/>
                  </a:cubicBezTo>
                  <a:cubicBezTo>
                    <a:pt x="302793" y="805878"/>
                    <a:pt x="304326" y="808899"/>
                    <a:pt x="305420" y="809812"/>
                  </a:cubicBezTo>
                  <a:close/>
                  <a:moveTo>
                    <a:pt x="422521" y="826107"/>
                  </a:moveTo>
                  <a:cubicBezTo>
                    <a:pt x="426849" y="826107"/>
                    <a:pt x="424684" y="822500"/>
                    <a:pt x="418913" y="818893"/>
                  </a:cubicBezTo>
                  <a:cubicBezTo>
                    <a:pt x="413141" y="815285"/>
                    <a:pt x="405205" y="811679"/>
                    <a:pt x="400877" y="811679"/>
                  </a:cubicBezTo>
                  <a:cubicBezTo>
                    <a:pt x="397269" y="811679"/>
                    <a:pt x="398712" y="815285"/>
                    <a:pt x="404484" y="818893"/>
                  </a:cubicBezTo>
                  <a:cubicBezTo>
                    <a:pt x="410255" y="822500"/>
                    <a:pt x="418913" y="826107"/>
                    <a:pt x="422521" y="826107"/>
                  </a:cubicBezTo>
                  <a:close/>
                  <a:moveTo>
                    <a:pt x="92876" y="835548"/>
                  </a:moveTo>
                  <a:cubicBezTo>
                    <a:pt x="96122" y="835999"/>
                    <a:pt x="100632" y="835818"/>
                    <a:pt x="105682" y="834736"/>
                  </a:cubicBezTo>
                  <a:cubicBezTo>
                    <a:pt x="115781" y="833294"/>
                    <a:pt x="123717" y="830408"/>
                    <a:pt x="123717" y="828965"/>
                  </a:cubicBezTo>
                  <a:cubicBezTo>
                    <a:pt x="123717" y="827522"/>
                    <a:pt x="115781" y="826080"/>
                    <a:pt x="105682" y="826080"/>
                  </a:cubicBezTo>
                  <a:cubicBezTo>
                    <a:pt x="95581" y="826080"/>
                    <a:pt x="87645" y="828965"/>
                    <a:pt x="87645" y="832573"/>
                  </a:cubicBezTo>
                  <a:cubicBezTo>
                    <a:pt x="87645" y="834015"/>
                    <a:pt x="89629" y="835097"/>
                    <a:pt x="92876" y="835548"/>
                  </a:cubicBezTo>
                  <a:close/>
                  <a:moveTo>
                    <a:pt x="738050" y="852409"/>
                  </a:moveTo>
                  <a:cubicBezTo>
                    <a:pt x="736066" y="851057"/>
                    <a:pt x="734623" y="845285"/>
                    <a:pt x="732098" y="834103"/>
                  </a:cubicBezTo>
                  <a:cubicBezTo>
                    <a:pt x="729212" y="821117"/>
                    <a:pt x="729212" y="808853"/>
                    <a:pt x="731377" y="806689"/>
                  </a:cubicBezTo>
                  <a:cubicBezTo>
                    <a:pt x="735705" y="802361"/>
                    <a:pt x="757348" y="817511"/>
                    <a:pt x="757348" y="825447"/>
                  </a:cubicBezTo>
                  <a:cubicBezTo>
                    <a:pt x="757348" y="828332"/>
                    <a:pt x="753020" y="836989"/>
                    <a:pt x="747247" y="844203"/>
                  </a:cubicBezTo>
                  <a:cubicBezTo>
                    <a:pt x="742558" y="850696"/>
                    <a:pt x="740033" y="853762"/>
                    <a:pt x="738050" y="852409"/>
                  </a:cubicBezTo>
                  <a:close/>
                  <a:moveTo>
                    <a:pt x="319595" y="868607"/>
                  </a:moveTo>
                  <a:cubicBezTo>
                    <a:pt x="312381" y="868607"/>
                    <a:pt x="297952" y="861393"/>
                    <a:pt x="287130" y="853457"/>
                  </a:cubicBezTo>
                  <a:cubicBezTo>
                    <a:pt x="271979" y="841193"/>
                    <a:pt x="265487" y="839750"/>
                    <a:pt x="257552" y="846964"/>
                  </a:cubicBezTo>
                  <a:cubicBezTo>
                    <a:pt x="249616" y="853457"/>
                    <a:pt x="245287" y="852735"/>
                    <a:pt x="238072" y="844078"/>
                  </a:cubicBezTo>
                  <a:cubicBezTo>
                    <a:pt x="232301" y="837585"/>
                    <a:pt x="225808" y="835422"/>
                    <a:pt x="220759" y="839028"/>
                  </a:cubicBezTo>
                  <a:cubicBezTo>
                    <a:pt x="211380" y="846242"/>
                    <a:pt x="179637" y="845521"/>
                    <a:pt x="166652" y="837585"/>
                  </a:cubicBezTo>
                  <a:cubicBezTo>
                    <a:pt x="161601" y="833978"/>
                    <a:pt x="153665" y="835422"/>
                    <a:pt x="149337" y="839750"/>
                  </a:cubicBezTo>
                  <a:cubicBezTo>
                    <a:pt x="145009" y="844078"/>
                    <a:pt x="125529" y="847686"/>
                    <a:pt x="106772" y="847686"/>
                  </a:cubicBezTo>
                  <a:lnTo>
                    <a:pt x="71422" y="847686"/>
                  </a:lnTo>
                  <a:lnTo>
                    <a:pt x="73586" y="774099"/>
                  </a:lnTo>
                  <a:cubicBezTo>
                    <a:pt x="75751" y="700513"/>
                    <a:pt x="75751" y="699792"/>
                    <a:pt x="93786" y="699792"/>
                  </a:cubicBezTo>
                  <a:cubicBezTo>
                    <a:pt x="113265" y="699792"/>
                    <a:pt x="116151" y="712056"/>
                    <a:pt x="106772" y="757507"/>
                  </a:cubicBezTo>
                  <a:cubicBezTo>
                    <a:pt x="102444" y="778428"/>
                    <a:pt x="104607" y="779871"/>
                    <a:pt x="145730" y="799350"/>
                  </a:cubicBezTo>
                  <a:cubicBezTo>
                    <a:pt x="170258" y="810171"/>
                    <a:pt x="191180" y="817385"/>
                    <a:pt x="192623" y="815942"/>
                  </a:cubicBezTo>
                  <a:cubicBezTo>
                    <a:pt x="194788" y="814500"/>
                    <a:pt x="192623" y="806564"/>
                    <a:pt x="188293" y="798628"/>
                  </a:cubicBezTo>
                  <a:cubicBezTo>
                    <a:pt x="179637" y="782035"/>
                    <a:pt x="177472" y="691134"/>
                    <a:pt x="186130" y="686806"/>
                  </a:cubicBezTo>
                  <a:cubicBezTo>
                    <a:pt x="189015" y="685363"/>
                    <a:pt x="200559" y="681757"/>
                    <a:pt x="212101" y="678870"/>
                  </a:cubicBezTo>
                  <a:lnTo>
                    <a:pt x="233023" y="673821"/>
                  </a:lnTo>
                  <a:lnTo>
                    <a:pt x="228695" y="722156"/>
                  </a:lnTo>
                  <a:cubicBezTo>
                    <a:pt x="225808" y="748849"/>
                    <a:pt x="220759" y="773379"/>
                    <a:pt x="216429" y="775542"/>
                  </a:cubicBezTo>
                  <a:cubicBezTo>
                    <a:pt x="207052" y="781313"/>
                    <a:pt x="213544" y="787086"/>
                    <a:pt x="261880" y="814500"/>
                  </a:cubicBezTo>
                  <a:cubicBezTo>
                    <a:pt x="292901" y="831814"/>
                    <a:pt x="296509" y="833257"/>
                    <a:pt x="292901" y="820993"/>
                  </a:cubicBezTo>
                  <a:cubicBezTo>
                    <a:pt x="290738" y="813779"/>
                    <a:pt x="287851" y="772657"/>
                    <a:pt x="287130" y="729371"/>
                  </a:cubicBezTo>
                  <a:cubicBezTo>
                    <a:pt x="286408" y="662998"/>
                    <a:pt x="287851" y="650013"/>
                    <a:pt x="297952" y="644241"/>
                  </a:cubicBezTo>
                  <a:cubicBezTo>
                    <a:pt x="313102" y="636306"/>
                    <a:pt x="313824" y="624042"/>
                    <a:pt x="299395" y="624042"/>
                  </a:cubicBezTo>
                  <a:cubicBezTo>
                    <a:pt x="291459" y="624042"/>
                    <a:pt x="288573" y="615384"/>
                    <a:pt x="288573" y="588691"/>
                  </a:cubicBezTo>
                  <a:cubicBezTo>
                    <a:pt x="288573" y="568491"/>
                    <a:pt x="292181" y="550455"/>
                    <a:pt x="295787" y="548291"/>
                  </a:cubicBezTo>
                  <a:cubicBezTo>
                    <a:pt x="310938" y="538912"/>
                    <a:pt x="302280" y="523762"/>
                    <a:pt x="277752" y="516547"/>
                  </a:cubicBezTo>
                  <a:cubicBezTo>
                    <a:pt x="264045" y="512941"/>
                    <a:pt x="243123" y="502840"/>
                    <a:pt x="230858" y="494183"/>
                  </a:cubicBezTo>
                  <a:cubicBezTo>
                    <a:pt x="206330" y="476869"/>
                    <a:pt x="204887" y="479034"/>
                    <a:pt x="220759" y="510055"/>
                  </a:cubicBezTo>
                  <a:cubicBezTo>
                    <a:pt x="230858" y="529533"/>
                    <a:pt x="237351" y="641355"/>
                    <a:pt x="229416" y="650013"/>
                  </a:cubicBezTo>
                  <a:cubicBezTo>
                    <a:pt x="227251" y="651456"/>
                    <a:pt x="216429" y="655062"/>
                    <a:pt x="204165" y="657227"/>
                  </a:cubicBezTo>
                  <a:cubicBezTo>
                    <a:pt x="182522" y="661557"/>
                    <a:pt x="181800" y="660113"/>
                    <a:pt x="176751" y="632699"/>
                  </a:cubicBezTo>
                  <a:cubicBezTo>
                    <a:pt x="170980" y="598792"/>
                    <a:pt x="178916" y="536026"/>
                    <a:pt x="189736" y="528813"/>
                  </a:cubicBezTo>
                  <a:cubicBezTo>
                    <a:pt x="194066" y="526648"/>
                    <a:pt x="175308" y="514384"/>
                    <a:pt x="147893" y="502119"/>
                  </a:cubicBezTo>
                  <a:cubicBezTo>
                    <a:pt x="102444" y="481197"/>
                    <a:pt x="71422" y="472541"/>
                    <a:pt x="90900" y="485527"/>
                  </a:cubicBezTo>
                  <a:cubicBezTo>
                    <a:pt x="112543" y="499234"/>
                    <a:pt x="117594" y="530976"/>
                    <a:pt x="116151" y="633421"/>
                  </a:cubicBezTo>
                  <a:cubicBezTo>
                    <a:pt x="115429" y="671656"/>
                    <a:pt x="113986" y="674542"/>
                    <a:pt x="98114" y="674542"/>
                  </a:cubicBezTo>
                  <a:cubicBezTo>
                    <a:pt x="80079" y="674542"/>
                    <a:pt x="69258" y="654342"/>
                    <a:pt x="79358" y="638470"/>
                  </a:cubicBezTo>
                  <a:cubicBezTo>
                    <a:pt x="83686" y="631977"/>
                    <a:pt x="85850" y="631977"/>
                    <a:pt x="88737" y="639192"/>
                  </a:cubicBezTo>
                  <a:cubicBezTo>
                    <a:pt x="90900" y="644963"/>
                    <a:pt x="93065" y="637749"/>
                    <a:pt x="93065" y="624042"/>
                  </a:cubicBezTo>
                  <a:cubicBezTo>
                    <a:pt x="93786" y="609613"/>
                    <a:pt x="89458" y="593741"/>
                    <a:pt x="85129" y="588691"/>
                  </a:cubicBezTo>
                  <a:cubicBezTo>
                    <a:pt x="78636" y="582920"/>
                    <a:pt x="75751" y="557669"/>
                    <a:pt x="75751" y="516547"/>
                  </a:cubicBezTo>
                  <a:lnTo>
                    <a:pt x="75751" y="452340"/>
                  </a:lnTo>
                  <a:lnTo>
                    <a:pt x="117594" y="448733"/>
                  </a:lnTo>
                  <a:cubicBezTo>
                    <a:pt x="166652" y="444405"/>
                    <a:pt x="284245" y="453783"/>
                    <a:pt x="312381" y="464605"/>
                  </a:cubicBezTo>
                  <a:lnTo>
                    <a:pt x="331859" y="472541"/>
                  </a:lnTo>
                  <a:lnTo>
                    <a:pt x="331859" y="670934"/>
                  </a:lnTo>
                  <a:cubicBezTo>
                    <a:pt x="331859" y="854900"/>
                    <a:pt x="331138" y="869329"/>
                    <a:pt x="319595" y="868607"/>
                  </a:cubicBezTo>
                  <a:close/>
                  <a:moveTo>
                    <a:pt x="750133" y="874954"/>
                  </a:moveTo>
                  <a:cubicBezTo>
                    <a:pt x="760233" y="873962"/>
                    <a:pt x="769612" y="866568"/>
                    <a:pt x="777548" y="852861"/>
                  </a:cubicBezTo>
                  <a:lnTo>
                    <a:pt x="789812" y="832661"/>
                  </a:lnTo>
                  <a:lnTo>
                    <a:pt x="758791" y="805967"/>
                  </a:lnTo>
                  <a:cubicBezTo>
                    <a:pt x="728490" y="779274"/>
                    <a:pt x="720554" y="756190"/>
                    <a:pt x="734261" y="733825"/>
                  </a:cubicBezTo>
                  <a:cubicBezTo>
                    <a:pt x="738591" y="728054"/>
                    <a:pt x="743641" y="733103"/>
                    <a:pt x="752298" y="750417"/>
                  </a:cubicBezTo>
                  <a:cubicBezTo>
                    <a:pt x="758791" y="764124"/>
                    <a:pt x="767448" y="775668"/>
                    <a:pt x="771776" y="775668"/>
                  </a:cubicBezTo>
                  <a:cubicBezTo>
                    <a:pt x="786205" y="775668"/>
                    <a:pt x="778991" y="741761"/>
                    <a:pt x="760956" y="725167"/>
                  </a:cubicBezTo>
                  <a:cubicBezTo>
                    <a:pt x="745805" y="710739"/>
                    <a:pt x="739313" y="709296"/>
                    <a:pt x="722719" y="715067"/>
                  </a:cubicBezTo>
                  <a:cubicBezTo>
                    <a:pt x="685204" y="728054"/>
                    <a:pt x="682319" y="819674"/>
                    <a:pt x="718391" y="858632"/>
                  </a:cubicBezTo>
                  <a:cubicBezTo>
                    <a:pt x="729212" y="870535"/>
                    <a:pt x="740033" y="875946"/>
                    <a:pt x="750133" y="874954"/>
                  </a:cubicBezTo>
                  <a:close/>
                  <a:moveTo>
                    <a:pt x="178194" y="880871"/>
                  </a:moveTo>
                  <a:cubicBezTo>
                    <a:pt x="172423" y="886642"/>
                    <a:pt x="157273" y="862836"/>
                    <a:pt x="160157" y="853457"/>
                  </a:cubicBezTo>
                  <a:cubicBezTo>
                    <a:pt x="162322" y="847686"/>
                    <a:pt x="166652" y="850570"/>
                    <a:pt x="172423" y="860671"/>
                  </a:cubicBezTo>
                  <a:cubicBezTo>
                    <a:pt x="177472" y="870050"/>
                    <a:pt x="180359" y="879428"/>
                    <a:pt x="178194" y="880871"/>
                  </a:cubicBezTo>
                  <a:close/>
                  <a:moveTo>
                    <a:pt x="524333" y="883113"/>
                  </a:moveTo>
                  <a:cubicBezTo>
                    <a:pt x="532900" y="884916"/>
                    <a:pt x="541377" y="882211"/>
                    <a:pt x="547870" y="874637"/>
                  </a:cubicBezTo>
                  <a:cubicBezTo>
                    <a:pt x="553643" y="867422"/>
                    <a:pt x="552921" y="860930"/>
                    <a:pt x="544985" y="850829"/>
                  </a:cubicBezTo>
                  <a:cubicBezTo>
                    <a:pt x="535606" y="839286"/>
                    <a:pt x="533441" y="838565"/>
                    <a:pt x="526948" y="847942"/>
                  </a:cubicBezTo>
                  <a:cubicBezTo>
                    <a:pt x="521177" y="856600"/>
                    <a:pt x="519734" y="854435"/>
                    <a:pt x="519734" y="837843"/>
                  </a:cubicBezTo>
                  <a:cubicBezTo>
                    <a:pt x="519734" y="822693"/>
                    <a:pt x="522620" y="818365"/>
                    <a:pt x="530556" y="821971"/>
                  </a:cubicBezTo>
                  <a:cubicBezTo>
                    <a:pt x="544264" y="827021"/>
                    <a:pt x="544985" y="806099"/>
                    <a:pt x="531278" y="790950"/>
                  </a:cubicBezTo>
                  <a:cubicBezTo>
                    <a:pt x="524785" y="783014"/>
                    <a:pt x="519734" y="754157"/>
                    <a:pt x="517571" y="705821"/>
                  </a:cubicBezTo>
                  <a:cubicBezTo>
                    <a:pt x="513241" y="625020"/>
                    <a:pt x="506027" y="605541"/>
                    <a:pt x="478613" y="594721"/>
                  </a:cubicBezTo>
                  <a:cubicBezTo>
                    <a:pt x="454806" y="586063"/>
                    <a:pt x="451198" y="590391"/>
                    <a:pt x="464184" y="611313"/>
                  </a:cubicBezTo>
                  <a:cubicBezTo>
                    <a:pt x="475728" y="630071"/>
                    <a:pt x="485105" y="738285"/>
                    <a:pt x="476449" y="754879"/>
                  </a:cubicBezTo>
                  <a:cubicBezTo>
                    <a:pt x="468513" y="768586"/>
                    <a:pt x="484384" y="840728"/>
                    <a:pt x="500256" y="864536"/>
                  </a:cubicBezTo>
                  <a:cubicBezTo>
                    <a:pt x="507110" y="874997"/>
                    <a:pt x="515767" y="881309"/>
                    <a:pt x="524333" y="883113"/>
                  </a:cubicBezTo>
                  <a:close/>
                  <a:moveTo>
                    <a:pt x="246640" y="883667"/>
                  </a:moveTo>
                  <a:cubicBezTo>
                    <a:pt x="243304" y="883937"/>
                    <a:pt x="239156" y="882313"/>
                    <a:pt x="235909" y="878706"/>
                  </a:cubicBezTo>
                  <a:cubicBezTo>
                    <a:pt x="233023" y="876543"/>
                    <a:pt x="230858" y="869329"/>
                    <a:pt x="230858" y="863558"/>
                  </a:cubicBezTo>
                  <a:cubicBezTo>
                    <a:pt x="230858" y="854900"/>
                    <a:pt x="233023" y="854900"/>
                    <a:pt x="241680" y="862114"/>
                  </a:cubicBezTo>
                  <a:cubicBezTo>
                    <a:pt x="247451" y="867164"/>
                    <a:pt x="252501" y="873657"/>
                    <a:pt x="252501" y="877265"/>
                  </a:cubicBezTo>
                  <a:cubicBezTo>
                    <a:pt x="252501" y="881233"/>
                    <a:pt x="249976" y="883397"/>
                    <a:pt x="246640" y="883667"/>
                  </a:cubicBezTo>
                  <a:close/>
                  <a:moveTo>
                    <a:pt x="373702" y="890972"/>
                  </a:moveTo>
                  <a:cubicBezTo>
                    <a:pt x="369374" y="890972"/>
                    <a:pt x="370094" y="885921"/>
                    <a:pt x="375145" y="880150"/>
                  </a:cubicBezTo>
                  <a:cubicBezTo>
                    <a:pt x="380195" y="874378"/>
                    <a:pt x="387409" y="869329"/>
                    <a:pt x="391016" y="869329"/>
                  </a:cubicBezTo>
                  <a:cubicBezTo>
                    <a:pt x="395345" y="869329"/>
                    <a:pt x="394624" y="874378"/>
                    <a:pt x="389574" y="880150"/>
                  </a:cubicBezTo>
                  <a:cubicBezTo>
                    <a:pt x="384523" y="885921"/>
                    <a:pt x="377309" y="890972"/>
                    <a:pt x="373702" y="890972"/>
                  </a:cubicBezTo>
                  <a:close/>
                  <a:moveTo>
                    <a:pt x="845338" y="904138"/>
                  </a:moveTo>
                  <a:cubicBezTo>
                    <a:pt x="840649" y="901974"/>
                    <a:pt x="836862" y="887725"/>
                    <a:pt x="836862" y="862836"/>
                  </a:cubicBezTo>
                  <a:cubicBezTo>
                    <a:pt x="836862" y="830371"/>
                    <a:pt x="839747" y="818828"/>
                    <a:pt x="846961" y="818828"/>
                  </a:cubicBezTo>
                  <a:cubicBezTo>
                    <a:pt x="859947" y="818828"/>
                    <a:pt x="864998" y="839028"/>
                    <a:pt x="859225" y="872935"/>
                  </a:cubicBezTo>
                  <a:cubicBezTo>
                    <a:pt x="855618" y="896382"/>
                    <a:pt x="850027" y="906302"/>
                    <a:pt x="845338" y="904138"/>
                  </a:cubicBezTo>
                  <a:close/>
                  <a:moveTo>
                    <a:pt x="615532" y="918750"/>
                  </a:moveTo>
                  <a:cubicBezTo>
                    <a:pt x="622746" y="920554"/>
                    <a:pt x="627796" y="918570"/>
                    <a:pt x="631403" y="912798"/>
                  </a:cubicBezTo>
                  <a:cubicBezTo>
                    <a:pt x="637175" y="903421"/>
                    <a:pt x="618416" y="876006"/>
                    <a:pt x="609039" y="879613"/>
                  </a:cubicBezTo>
                  <a:cubicBezTo>
                    <a:pt x="603989" y="881777"/>
                    <a:pt x="598938" y="875285"/>
                    <a:pt x="596775" y="865184"/>
                  </a:cubicBezTo>
                  <a:cubicBezTo>
                    <a:pt x="594610" y="854363"/>
                    <a:pt x="596775" y="847870"/>
                    <a:pt x="603268" y="847870"/>
                  </a:cubicBezTo>
                  <a:cubicBezTo>
                    <a:pt x="618416" y="847870"/>
                    <a:pt x="621303" y="835605"/>
                    <a:pt x="609760" y="824063"/>
                  </a:cubicBezTo>
                  <a:cubicBezTo>
                    <a:pt x="602546" y="816127"/>
                    <a:pt x="597495" y="787269"/>
                    <a:pt x="593167" y="728113"/>
                  </a:cubicBezTo>
                  <a:cubicBezTo>
                    <a:pt x="587396" y="651641"/>
                    <a:pt x="585231" y="642983"/>
                    <a:pt x="569361" y="630719"/>
                  </a:cubicBezTo>
                  <a:cubicBezTo>
                    <a:pt x="550602" y="616291"/>
                    <a:pt x="534010" y="612683"/>
                    <a:pt x="534010" y="623505"/>
                  </a:cubicBezTo>
                  <a:cubicBezTo>
                    <a:pt x="534010" y="627111"/>
                    <a:pt x="537617" y="631441"/>
                    <a:pt x="542666" y="632883"/>
                  </a:cubicBezTo>
                  <a:cubicBezTo>
                    <a:pt x="548439" y="635047"/>
                    <a:pt x="552045" y="661740"/>
                    <a:pt x="552767" y="718733"/>
                  </a:cubicBezTo>
                  <a:cubicBezTo>
                    <a:pt x="555652" y="855085"/>
                    <a:pt x="560703" y="881056"/>
                    <a:pt x="586674" y="901977"/>
                  </a:cubicBezTo>
                  <a:cubicBezTo>
                    <a:pt x="598939" y="911356"/>
                    <a:pt x="608318" y="916947"/>
                    <a:pt x="615532" y="918750"/>
                  </a:cubicBezTo>
                  <a:close/>
                  <a:moveTo>
                    <a:pt x="676717" y="919926"/>
                  </a:moveTo>
                  <a:cubicBezTo>
                    <a:pt x="678161" y="919926"/>
                    <a:pt x="677439" y="875918"/>
                    <a:pt x="674554" y="822532"/>
                  </a:cubicBezTo>
                  <a:cubicBezTo>
                    <a:pt x="670946" y="753997"/>
                    <a:pt x="672389" y="725139"/>
                    <a:pt x="677439" y="725139"/>
                  </a:cubicBezTo>
                  <a:cubicBezTo>
                    <a:pt x="681769" y="725139"/>
                    <a:pt x="685375" y="722253"/>
                    <a:pt x="685375" y="717925"/>
                  </a:cubicBezTo>
                  <a:cubicBezTo>
                    <a:pt x="685375" y="714317"/>
                    <a:pt x="679604" y="710710"/>
                    <a:pt x="672389" y="710710"/>
                  </a:cubicBezTo>
                  <a:cubicBezTo>
                    <a:pt x="665175" y="710710"/>
                    <a:pt x="652911" y="705661"/>
                    <a:pt x="644975" y="699889"/>
                  </a:cubicBezTo>
                  <a:cubicBezTo>
                    <a:pt x="627660" y="686902"/>
                    <a:pt x="616118" y="686182"/>
                    <a:pt x="626218" y="698446"/>
                  </a:cubicBezTo>
                  <a:cubicBezTo>
                    <a:pt x="630546" y="703496"/>
                    <a:pt x="635596" y="747504"/>
                    <a:pt x="637761" y="796561"/>
                  </a:cubicBezTo>
                  <a:cubicBezTo>
                    <a:pt x="640647" y="875918"/>
                    <a:pt x="642089" y="886740"/>
                    <a:pt x="657239" y="902612"/>
                  </a:cubicBezTo>
                  <a:cubicBezTo>
                    <a:pt x="665897" y="911990"/>
                    <a:pt x="674554" y="919926"/>
                    <a:pt x="676717" y="919926"/>
                  </a:cubicBezTo>
                  <a:close/>
                  <a:moveTo>
                    <a:pt x="232539" y="924744"/>
                  </a:moveTo>
                  <a:cubicBezTo>
                    <a:pt x="221886" y="924113"/>
                    <a:pt x="214446" y="922535"/>
                    <a:pt x="212823" y="919829"/>
                  </a:cubicBezTo>
                  <a:cubicBezTo>
                    <a:pt x="209936" y="915500"/>
                    <a:pt x="214266" y="914778"/>
                    <a:pt x="221480" y="917665"/>
                  </a:cubicBezTo>
                  <a:cubicBezTo>
                    <a:pt x="228695" y="919829"/>
                    <a:pt x="232301" y="919829"/>
                    <a:pt x="229416" y="916221"/>
                  </a:cubicBezTo>
                  <a:cubicBezTo>
                    <a:pt x="226530" y="913337"/>
                    <a:pt x="213544" y="909729"/>
                    <a:pt x="200559" y="908285"/>
                  </a:cubicBezTo>
                  <a:cubicBezTo>
                    <a:pt x="187573" y="906842"/>
                    <a:pt x="172423" y="900349"/>
                    <a:pt x="166652" y="894578"/>
                  </a:cubicBezTo>
                  <a:cubicBezTo>
                    <a:pt x="156551" y="885201"/>
                    <a:pt x="157994" y="883758"/>
                    <a:pt x="178916" y="886642"/>
                  </a:cubicBezTo>
                  <a:cubicBezTo>
                    <a:pt x="199837" y="888807"/>
                    <a:pt x="201280" y="887364"/>
                    <a:pt x="197672" y="872214"/>
                  </a:cubicBezTo>
                  <a:cubicBezTo>
                    <a:pt x="191901" y="849129"/>
                    <a:pt x="199116" y="850570"/>
                    <a:pt x="212101" y="875100"/>
                  </a:cubicBezTo>
                  <a:cubicBezTo>
                    <a:pt x="217872" y="885921"/>
                    <a:pt x="222923" y="889529"/>
                    <a:pt x="223644" y="884479"/>
                  </a:cubicBezTo>
                  <a:cubicBezTo>
                    <a:pt x="223644" y="875822"/>
                    <a:pt x="225808" y="875822"/>
                    <a:pt x="232301" y="882314"/>
                  </a:cubicBezTo>
                  <a:cubicBezTo>
                    <a:pt x="251779" y="901793"/>
                    <a:pt x="282802" y="882314"/>
                    <a:pt x="269095" y="859950"/>
                  </a:cubicBezTo>
                  <a:cubicBezTo>
                    <a:pt x="266208" y="854900"/>
                    <a:pt x="269816" y="855622"/>
                    <a:pt x="276309" y="861393"/>
                  </a:cubicBezTo>
                  <a:cubicBezTo>
                    <a:pt x="289294" y="871492"/>
                    <a:pt x="293622" y="887364"/>
                    <a:pt x="281358" y="880150"/>
                  </a:cubicBezTo>
                  <a:cubicBezTo>
                    <a:pt x="277752" y="877986"/>
                    <a:pt x="274144" y="879428"/>
                    <a:pt x="274144" y="883758"/>
                  </a:cubicBezTo>
                  <a:cubicBezTo>
                    <a:pt x="274144" y="889529"/>
                    <a:pt x="280637" y="890972"/>
                    <a:pt x="292901" y="888086"/>
                  </a:cubicBezTo>
                  <a:cubicBezTo>
                    <a:pt x="303002" y="885201"/>
                    <a:pt x="315987" y="886642"/>
                    <a:pt x="321758" y="890972"/>
                  </a:cubicBezTo>
                  <a:cubicBezTo>
                    <a:pt x="334745" y="902514"/>
                    <a:pt x="346288" y="893857"/>
                    <a:pt x="346288" y="872214"/>
                  </a:cubicBezTo>
                  <a:cubicBezTo>
                    <a:pt x="346288" y="852735"/>
                    <a:pt x="354945" y="849850"/>
                    <a:pt x="367209" y="864999"/>
                  </a:cubicBezTo>
                  <a:cubicBezTo>
                    <a:pt x="372981" y="872214"/>
                    <a:pt x="373702" y="876543"/>
                    <a:pt x="367931" y="880150"/>
                  </a:cubicBezTo>
                  <a:cubicBezTo>
                    <a:pt x="363601" y="882314"/>
                    <a:pt x="362160" y="887364"/>
                    <a:pt x="364323" y="890972"/>
                  </a:cubicBezTo>
                  <a:cubicBezTo>
                    <a:pt x="366488" y="894578"/>
                    <a:pt x="357830" y="903236"/>
                    <a:pt x="344845" y="909729"/>
                  </a:cubicBezTo>
                  <a:cubicBezTo>
                    <a:pt x="325367" y="920009"/>
                    <a:pt x="264496" y="926637"/>
                    <a:pt x="232539" y="924744"/>
                  </a:cubicBezTo>
                  <a:close/>
                  <a:moveTo>
                    <a:pt x="810273" y="947886"/>
                  </a:moveTo>
                  <a:cubicBezTo>
                    <a:pt x="813531" y="948251"/>
                    <a:pt x="815571" y="948238"/>
                    <a:pt x="815968" y="947782"/>
                  </a:cubicBezTo>
                  <a:cubicBezTo>
                    <a:pt x="816498" y="947173"/>
                    <a:pt x="814108" y="945776"/>
                    <a:pt x="807795" y="943431"/>
                  </a:cubicBezTo>
                  <a:cubicBezTo>
                    <a:pt x="750082" y="922510"/>
                    <a:pt x="721224" y="914574"/>
                    <a:pt x="721224" y="918902"/>
                  </a:cubicBezTo>
                  <a:cubicBezTo>
                    <a:pt x="721224" y="922510"/>
                    <a:pt x="738538" y="929724"/>
                    <a:pt x="759459" y="936217"/>
                  </a:cubicBezTo>
                  <a:cubicBezTo>
                    <a:pt x="779750" y="942303"/>
                    <a:pt x="800497" y="946792"/>
                    <a:pt x="810273" y="947886"/>
                  </a:cubicBezTo>
                  <a:close/>
                  <a:moveTo>
                    <a:pt x="462687" y="954751"/>
                  </a:moveTo>
                  <a:cubicBezTo>
                    <a:pt x="461311" y="953691"/>
                    <a:pt x="459733" y="950851"/>
                    <a:pt x="458110" y="945801"/>
                  </a:cubicBezTo>
                  <a:cubicBezTo>
                    <a:pt x="455945" y="939308"/>
                    <a:pt x="453060" y="929207"/>
                    <a:pt x="450895" y="923436"/>
                  </a:cubicBezTo>
                  <a:cubicBezTo>
                    <a:pt x="449452" y="917665"/>
                    <a:pt x="450895" y="911172"/>
                    <a:pt x="454502" y="909007"/>
                  </a:cubicBezTo>
                  <a:cubicBezTo>
                    <a:pt x="457388" y="906842"/>
                    <a:pt x="462438" y="915500"/>
                    <a:pt x="465324" y="927764"/>
                  </a:cubicBezTo>
                  <a:cubicBezTo>
                    <a:pt x="469112" y="945078"/>
                    <a:pt x="466812" y="957929"/>
                    <a:pt x="462687" y="954751"/>
                  </a:cubicBezTo>
                  <a:close/>
                  <a:moveTo>
                    <a:pt x="764547" y="954935"/>
                  </a:moveTo>
                  <a:cubicBezTo>
                    <a:pt x="771040" y="954935"/>
                    <a:pt x="770318" y="952050"/>
                    <a:pt x="760939" y="948442"/>
                  </a:cubicBezTo>
                  <a:cubicBezTo>
                    <a:pt x="753003" y="944835"/>
                    <a:pt x="741461" y="941949"/>
                    <a:pt x="735689" y="941949"/>
                  </a:cubicBezTo>
                  <a:cubicBezTo>
                    <a:pt x="729197" y="941949"/>
                    <a:pt x="729918" y="944835"/>
                    <a:pt x="739296" y="948442"/>
                  </a:cubicBezTo>
                  <a:cubicBezTo>
                    <a:pt x="747232" y="952050"/>
                    <a:pt x="758774" y="954935"/>
                    <a:pt x="764547" y="954935"/>
                  </a:cubicBezTo>
                  <a:close/>
                  <a:moveTo>
                    <a:pt x="1017621" y="962395"/>
                  </a:moveTo>
                  <a:cubicBezTo>
                    <a:pt x="1021859" y="963026"/>
                    <a:pt x="1021679" y="958697"/>
                    <a:pt x="1016629" y="949318"/>
                  </a:cubicBezTo>
                  <a:cubicBezTo>
                    <a:pt x="1005808" y="929118"/>
                    <a:pt x="1007251" y="835333"/>
                    <a:pt x="1018072" y="831725"/>
                  </a:cubicBezTo>
                  <a:cubicBezTo>
                    <a:pt x="1023843" y="829560"/>
                    <a:pt x="1018793" y="823067"/>
                    <a:pt x="1007251" y="815133"/>
                  </a:cubicBezTo>
                  <a:cubicBezTo>
                    <a:pt x="993544" y="806475"/>
                    <a:pt x="984886" y="804310"/>
                    <a:pt x="979835" y="809360"/>
                  </a:cubicBezTo>
                  <a:cubicBezTo>
                    <a:pt x="974786" y="814411"/>
                    <a:pt x="965408" y="814411"/>
                    <a:pt x="950979" y="809360"/>
                  </a:cubicBezTo>
                  <a:cubicBezTo>
                    <a:pt x="922844" y="798539"/>
                    <a:pt x="918514" y="805754"/>
                    <a:pt x="913465" y="867796"/>
                  </a:cubicBezTo>
                  <a:cubicBezTo>
                    <a:pt x="909137" y="919740"/>
                    <a:pt x="909137" y="919740"/>
                    <a:pt x="930058" y="930561"/>
                  </a:cubicBezTo>
                  <a:lnTo>
                    <a:pt x="950979" y="941382"/>
                  </a:lnTo>
                  <a:lnTo>
                    <a:pt x="950979" y="886553"/>
                  </a:lnTo>
                  <a:cubicBezTo>
                    <a:pt x="950979" y="856254"/>
                    <a:pt x="952421" y="829560"/>
                    <a:pt x="955307" y="827397"/>
                  </a:cubicBezTo>
                  <a:cubicBezTo>
                    <a:pt x="965408" y="817296"/>
                    <a:pt x="973343" y="846153"/>
                    <a:pt x="971901" y="886553"/>
                  </a:cubicBezTo>
                  <a:cubicBezTo>
                    <a:pt x="971179" y="925511"/>
                    <a:pt x="972623" y="930561"/>
                    <a:pt x="992101" y="945711"/>
                  </a:cubicBezTo>
                  <a:cubicBezTo>
                    <a:pt x="1004726" y="956172"/>
                    <a:pt x="1013383" y="961763"/>
                    <a:pt x="1017621" y="962395"/>
                  </a:cubicBezTo>
                  <a:close/>
                  <a:moveTo>
                    <a:pt x="940503" y="969330"/>
                  </a:moveTo>
                  <a:cubicBezTo>
                    <a:pt x="944200" y="969330"/>
                    <a:pt x="943839" y="967166"/>
                    <a:pt x="937346" y="962837"/>
                  </a:cubicBezTo>
                  <a:cubicBezTo>
                    <a:pt x="931575" y="959230"/>
                    <a:pt x="921476" y="956344"/>
                    <a:pt x="915703" y="956344"/>
                  </a:cubicBezTo>
                  <a:cubicBezTo>
                    <a:pt x="908489" y="956344"/>
                    <a:pt x="909932" y="958509"/>
                    <a:pt x="919311" y="962837"/>
                  </a:cubicBezTo>
                  <a:cubicBezTo>
                    <a:pt x="929050" y="967166"/>
                    <a:pt x="936806" y="969330"/>
                    <a:pt x="940503" y="969330"/>
                  </a:cubicBezTo>
                  <a:close/>
                  <a:moveTo>
                    <a:pt x="879777" y="969341"/>
                  </a:moveTo>
                  <a:cubicBezTo>
                    <a:pt x="898534" y="970063"/>
                    <a:pt x="872563" y="957799"/>
                    <a:pt x="843706" y="952747"/>
                  </a:cubicBezTo>
                  <a:lnTo>
                    <a:pt x="818454" y="948419"/>
                  </a:lnTo>
                  <a:lnTo>
                    <a:pt x="843706" y="958520"/>
                  </a:lnTo>
                  <a:cubicBezTo>
                    <a:pt x="857413" y="964291"/>
                    <a:pt x="874005" y="969341"/>
                    <a:pt x="879777" y="969341"/>
                  </a:cubicBezTo>
                  <a:close/>
                  <a:moveTo>
                    <a:pt x="750139" y="970053"/>
                  </a:moveTo>
                  <a:cubicBezTo>
                    <a:pt x="759518" y="970053"/>
                    <a:pt x="759518" y="969331"/>
                    <a:pt x="750139" y="962839"/>
                  </a:cubicBezTo>
                  <a:cubicBezTo>
                    <a:pt x="744368" y="959231"/>
                    <a:pt x="734267" y="955624"/>
                    <a:pt x="728496" y="955624"/>
                  </a:cubicBezTo>
                  <a:cubicBezTo>
                    <a:pt x="719116" y="955624"/>
                    <a:pt x="719116" y="956346"/>
                    <a:pt x="728496" y="962839"/>
                  </a:cubicBezTo>
                  <a:cubicBezTo>
                    <a:pt x="734267" y="966445"/>
                    <a:pt x="744368" y="970053"/>
                    <a:pt x="750139" y="970053"/>
                  </a:cubicBezTo>
                  <a:close/>
                  <a:moveTo>
                    <a:pt x="254125" y="976822"/>
                  </a:moveTo>
                  <a:cubicBezTo>
                    <a:pt x="253043" y="977002"/>
                    <a:pt x="251780" y="974297"/>
                    <a:pt x="249616" y="968887"/>
                  </a:cubicBezTo>
                  <a:cubicBezTo>
                    <a:pt x="246008" y="961672"/>
                    <a:pt x="239515" y="958786"/>
                    <a:pt x="232301" y="960951"/>
                  </a:cubicBezTo>
                  <a:cubicBezTo>
                    <a:pt x="222923" y="963836"/>
                    <a:pt x="223644" y="961672"/>
                    <a:pt x="234466" y="953736"/>
                  </a:cubicBezTo>
                  <a:cubicBezTo>
                    <a:pt x="242402" y="947244"/>
                    <a:pt x="251779" y="945079"/>
                    <a:pt x="254666" y="948685"/>
                  </a:cubicBezTo>
                  <a:cubicBezTo>
                    <a:pt x="258272" y="951572"/>
                    <a:pt x="259715" y="960229"/>
                    <a:pt x="257552" y="967444"/>
                  </a:cubicBezTo>
                  <a:cubicBezTo>
                    <a:pt x="256109" y="973576"/>
                    <a:pt x="255207" y="976642"/>
                    <a:pt x="254125" y="976822"/>
                  </a:cubicBezTo>
                  <a:close/>
                  <a:moveTo>
                    <a:pt x="547072" y="977254"/>
                  </a:moveTo>
                  <a:lnTo>
                    <a:pt x="573765" y="977254"/>
                  </a:lnTo>
                  <a:lnTo>
                    <a:pt x="553565" y="966432"/>
                  </a:lnTo>
                  <a:cubicBezTo>
                    <a:pt x="533365" y="956332"/>
                    <a:pt x="508836" y="958496"/>
                    <a:pt x="516772" y="970760"/>
                  </a:cubicBezTo>
                  <a:cubicBezTo>
                    <a:pt x="518936" y="974367"/>
                    <a:pt x="532643" y="977254"/>
                    <a:pt x="547072" y="977254"/>
                  </a:cubicBezTo>
                  <a:close/>
                  <a:moveTo>
                    <a:pt x="832233" y="983727"/>
                  </a:moveTo>
                  <a:cubicBezTo>
                    <a:pt x="824297" y="983727"/>
                    <a:pt x="822132" y="981562"/>
                    <a:pt x="827903" y="979397"/>
                  </a:cubicBezTo>
                  <a:cubicBezTo>
                    <a:pt x="832953" y="977234"/>
                    <a:pt x="839447" y="977954"/>
                    <a:pt x="841610" y="980119"/>
                  </a:cubicBezTo>
                  <a:cubicBezTo>
                    <a:pt x="844497" y="982284"/>
                    <a:pt x="840167" y="984448"/>
                    <a:pt x="832233" y="983727"/>
                  </a:cubicBezTo>
                  <a:close/>
                  <a:moveTo>
                    <a:pt x="858204" y="997434"/>
                  </a:moveTo>
                  <a:cubicBezTo>
                    <a:pt x="863975" y="997434"/>
                    <a:pt x="862532" y="995269"/>
                    <a:pt x="855318" y="993826"/>
                  </a:cubicBezTo>
                  <a:cubicBezTo>
                    <a:pt x="845218" y="990941"/>
                    <a:pt x="844497" y="988776"/>
                    <a:pt x="850990" y="984448"/>
                  </a:cubicBezTo>
                  <a:cubicBezTo>
                    <a:pt x="856761" y="980840"/>
                    <a:pt x="847382" y="975069"/>
                    <a:pt x="825018" y="967133"/>
                  </a:cubicBezTo>
                  <a:cubicBezTo>
                    <a:pt x="783175" y="952705"/>
                    <a:pt x="765138" y="952705"/>
                    <a:pt x="800489" y="967133"/>
                  </a:cubicBezTo>
                  <a:lnTo>
                    <a:pt x="825740" y="977234"/>
                  </a:lnTo>
                  <a:lnTo>
                    <a:pt x="793274" y="973626"/>
                  </a:lnTo>
                  <a:cubicBezTo>
                    <a:pt x="761532" y="970020"/>
                    <a:pt x="761532" y="970740"/>
                    <a:pt x="804097" y="983727"/>
                  </a:cubicBezTo>
                  <a:cubicBezTo>
                    <a:pt x="827903" y="990941"/>
                    <a:pt x="852433" y="997434"/>
                    <a:pt x="858204" y="997434"/>
                  </a:cubicBezTo>
                  <a:close/>
                  <a:moveTo>
                    <a:pt x="897002" y="998113"/>
                  </a:moveTo>
                  <a:cubicBezTo>
                    <a:pt x="904938" y="998833"/>
                    <a:pt x="909266" y="996670"/>
                    <a:pt x="906382" y="994505"/>
                  </a:cubicBezTo>
                  <a:cubicBezTo>
                    <a:pt x="904217" y="992340"/>
                    <a:pt x="897724" y="991620"/>
                    <a:pt x="892673" y="993783"/>
                  </a:cubicBezTo>
                  <a:cubicBezTo>
                    <a:pt x="886901" y="995948"/>
                    <a:pt x="889066" y="998113"/>
                    <a:pt x="897002" y="998113"/>
                  </a:cubicBezTo>
                  <a:close/>
                  <a:moveTo>
                    <a:pt x="986333" y="998119"/>
                  </a:moveTo>
                  <a:cubicBezTo>
                    <a:pt x="987055" y="998119"/>
                    <a:pt x="987776" y="995954"/>
                    <a:pt x="987776" y="991626"/>
                  </a:cubicBezTo>
                  <a:cubicBezTo>
                    <a:pt x="987776" y="988019"/>
                    <a:pt x="976954" y="985133"/>
                    <a:pt x="964690" y="985133"/>
                  </a:cubicBezTo>
                  <a:lnTo>
                    <a:pt x="940882" y="985854"/>
                  </a:lnTo>
                  <a:lnTo>
                    <a:pt x="962525" y="991626"/>
                  </a:lnTo>
                  <a:cubicBezTo>
                    <a:pt x="974789" y="994512"/>
                    <a:pt x="984890" y="997397"/>
                    <a:pt x="986333" y="998119"/>
                  </a:cubicBezTo>
                  <a:close/>
                  <a:moveTo>
                    <a:pt x="1196570" y="1006331"/>
                  </a:moveTo>
                  <a:cubicBezTo>
                    <a:pt x="1206671" y="1006331"/>
                    <a:pt x="1234085" y="970980"/>
                    <a:pt x="1229036" y="963766"/>
                  </a:cubicBezTo>
                  <a:cubicBezTo>
                    <a:pt x="1222543" y="952224"/>
                    <a:pt x="1205949" y="954388"/>
                    <a:pt x="1200900" y="966652"/>
                  </a:cubicBezTo>
                  <a:cubicBezTo>
                    <a:pt x="1193685" y="986852"/>
                    <a:pt x="1182143" y="977473"/>
                    <a:pt x="1182143" y="951502"/>
                  </a:cubicBezTo>
                  <a:cubicBezTo>
                    <a:pt x="1182143" y="926973"/>
                    <a:pt x="1182863" y="926252"/>
                    <a:pt x="1203064" y="930580"/>
                  </a:cubicBezTo>
                  <a:cubicBezTo>
                    <a:pt x="1221100" y="934187"/>
                    <a:pt x="1226871" y="932024"/>
                    <a:pt x="1236971" y="916873"/>
                  </a:cubicBezTo>
                  <a:cubicBezTo>
                    <a:pt x="1247071" y="901001"/>
                    <a:pt x="1247792" y="894509"/>
                    <a:pt x="1239856" y="875752"/>
                  </a:cubicBezTo>
                  <a:lnTo>
                    <a:pt x="1230479" y="853387"/>
                  </a:lnTo>
                  <a:lnTo>
                    <a:pt x="1221100" y="870702"/>
                  </a:lnTo>
                  <a:cubicBezTo>
                    <a:pt x="1216050" y="879358"/>
                    <a:pt x="1213164" y="893065"/>
                    <a:pt x="1215328" y="900280"/>
                  </a:cubicBezTo>
                  <a:cubicBezTo>
                    <a:pt x="1218213" y="909659"/>
                    <a:pt x="1214607" y="912545"/>
                    <a:pt x="1201621" y="912545"/>
                  </a:cubicBezTo>
                  <a:cubicBezTo>
                    <a:pt x="1184306" y="912545"/>
                    <a:pt x="1183584" y="910381"/>
                    <a:pt x="1178535" y="849781"/>
                  </a:cubicBezTo>
                  <a:cubicBezTo>
                    <a:pt x="1176370" y="814430"/>
                    <a:pt x="1172764" y="779802"/>
                    <a:pt x="1171321" y="771144"/>
                  </a:cubicBezTo>
                  <a:cubicBezTo>
                    <a:pt x="1166993" y="752386"/>
                    <a:pt x="1136692" y="737237"/>
                    <a:pt x="1125149" y="748779"/>
                  </a:cubicBezTo>
                  <a:cubicBezTo>
                    <a:pt x="1114327" y="759600"/>
                    <a:pt x="1115049" y="768258"/>
                    <a:pt x="1128034" y="768258"/>
                  </a:cubicBezTo>
                  <a:cubicBezTo>
                    <a:pt x="1138135" y="768258"/>
                    <a:pt x="1143185" y="800002"/>
                    <a:pt x="1140300" y="840402"/>
                  </a:cubicBezTo>
                  <a:cubicBezTo>
                    <a:pt x="1137413" y="883688"/>
                    <a:pt x="1141741" y="969537"/>
                    <a:pt x="1147513" y="973145"/>
                  </a:cubicBezTo>
                  <a:cubicBezTo>
                    <a:pt x="1148956" y="973867"/>
                    <a:pt x="1159057" y="981803"/>
                    <a:pt x="1170599" y="990459"/>
                  </a:cubicBezTo>
                  <a:cubicBezTo>
                    <a:pt x="1182143" y="999116"/>
                    <a:pt x="1193685" y="1006331"/>
                    <a:pt x="1196570" y="1006331"/>
                  </a:cubicBezTo>
                  <a:close/>
                  <a:moveTo>
                    <a:pt x="1103985" y="1012557"/>
                  </a:moveTo>
                  <a:cubicBezTo>
                    <a:pt x="1111470" y="1013729"/>
                    <a:pt x="1117061" y="1011024"/>
                    <a:pt x="1123193" y="1004891"/>
                  </a:cubicBezTo>
                  <a:cubicBezTo>
                    <a:pt x="1142671" y="985413"/>
                    <a:pt x="1119585" y="960885"/>
                    <a:pt x="1098664" y="978198"/>
                  </a:cubicBezTo>
                  <a:cubicBezTo>
                    <a:pt x="1090728" y="984691"/>
                    <a:pt x="1088564" y="983969"/>
                    <a:pt x="1088564" y="975313"/>
                  </a:cubicBezTo>
                  <a:cubicBezTo>
                    <a:pt x="1088564" y="969541"/>
                    <a:pt x="1086400" y="958720"/>
                    <a:pt x="1083515" y="951506"/>
                  </a:cubicBezTo>
                  <a:cubicBezTo>
                    <a:pt x="1079907" y="941406"/>
                    <a:pt x="1082072" y="939963"/>
                    <a:pt x="1098664" y="944291"/>
                  </a:cubicBezTo>
                  <a:cubicBezTo>
                    <a:pt x="1121028" y="950062"/>
                    <a:pt x="1118863" y="938520"/>
                    <a:pt x="1094336" y="921205"/>
                  </a:cubicBezTo>
                  <a:cubicBezTo>
                    <a:pt x="1082793" y="912549"/>
                    <a:pt x="1081350" y="905335"/>
                    <a:pt x="1085678" y="872148"/>
                  </a:cubicBezTo>
                  <a:cubicBezTo>
                    <a:pt x="1087843" y="850506"/>
                    <a:pt x="1087843" y="815156"/>
                    <a:pt x="1084956" y="793513"/>
                  </a:cubicBezTo>
                  <a:cubicBezTo>
                    <a:pt x="1080628" y="758884"/>
                    <a:pt x="1077742" y="752391"/>
                    <a:pt x="1058985" y="742291"/>
                  </a:cubicBezTo>
                  <a:cubicBezTo>
                    <a:pt x="1041672" y="733633"/>
                    <a:pt x="1034458" y="732911"/>
                    <a:pt x="1026522" y="740126"/>
                  </a:cubicBezTo>
                  <a:cubicBezTo>
                    <a:pt x="1014978" y="749505"/>
                    <a:pt x="1012093" y="764655"/>
                    <a:pt x="1022914" y="757441"/>
                  </a:cubicBezTo>
                  <a:cubicBezTo>
                    <a:pt x="1036621" y="749505"/>
                    <a:pt x="1045278" y="781969"/>
                    <a:pt x="1045278" y="839684"/>
                  </a:cubicBezTo>
                  <a:cubicBezTo>
                    <a:pt x="1045278" y="878640"/>
                    <a:pt x="1042392" y="898120"/>
                    <a:pt x="1036621" y="900283"/>
                  </a:cubicBezTo>
                  <a:cubicBezTo>
                    <a:pt x="1029406" y="902448"/>
                    <a:pt x="1029406" y="905335"/>
                    <a:pt x="1035899" y="913270"/>
                  </a:cubicBezTo>
                  <a:cubicBezTo>
                    <a:pt x="1040229" y="919042"/>
                    <a:pt x="1045278" y="936355"/>
                    <a:pt x="1046721" y="952227"/>
                  </a:cubicBezTo>
                  <a:cubicBezTo>
                    <a:pt x="1048165" y="975313"/>
                    <a:pt x="1053214" y="983969"/>
                    <a:pt x="1073414" y="996957"/>
                  </a:cubicBezTo>
                  <a:cubicBezTo>
                    <a:pt x="1087121" y="1006335"/>
                    <a:pt x="1096500" y="1011385"/>
                    <a:pt x="1103985" y="1012557"/>
                  </a:cubicBezTo>
                  <a:close/>
                  <a:moveTo>
                    <a:pt x="590132" y="1016501"/>
                  </a:moveTo>
                  <a:cubicBezTo>
                    <a:pt x="565964" y="1020469"/>
                    <a:pt x="546485" y="1020108"/>
                    <a:pt x="530073" y="1014878"/>
                  </a:cubicBezTo>
                  <a:lnTo>
                    <a:pt x="517128" y="1005295"/>
                  </a:lnTo>
                  <a:lnTo>
                    <a:pt x="519716" y="998825"/>
                  </a:lnTo>
                  <a:cubicBezTo>
                    <a:pt x="519716" y="995217"/>
                    <a:pt x="516108" y="991611"/>
                    <a:pt x="511780" y="991611"/>
                  </a:cubicBezTo>
                  <a:cubicBezTo>
                    <a:pt x="508172" y="991611"/>
                    <a:pt x="506729" y="995217"/>
                    <a:pt x="508894" y="998825"/>
                  </a:cubicBezTo>
                  <a:lnTo>
                    <a:pt x="511109" y="1000839"/>
                  </a:lnTo>
                  <a:lnTo>
                    <a:pt x="488411" y="984036"/>
                  </a:lnTo>
                  <a:cubicBezTo>
                    <a:pt x="478310" y="969607"/>
                    <a:pt x="476145" y="958786"/>
                    <a:pt x="479753" y="942193"/>
                  </a:cubicBezTo>
                  <a:cubicBezTo>
                    <a:pt x="484803" y="919829"/>
                    <a:pt x="497788" y="917665"/>
                    <a:pt x="497788" y="938586"/>
                  </a:cubicBezTo>
                  <a:cubicBezTo>
                    <a:pt x="497788" y="945079"/>
                    <a:pt x="494182" y="947244"/>
                    <a:pt x="489131" y="944357"/>
                  </a:cubicBezTo>
                  <a:cubicBezTo>
                    <a:pt x="484081" y="941471"/>
                    <a:pt x="483359" y="942193"/>
                    <a:pt x="486246" y="947244"/>
                  </a:cubicBezTo>
                  <a:cubicBezTo>
                    <a:pt x="493460" y="958786"/>
                    <a:pt x="505002" y="958064"/>
                    <a:pt x="505002" y="945801"/>
                  </a:cubicBezTo>
                  <a:cubicBezTo>
                    <a:pt x="505002" y="940029"/>
                    <a:pt x="510052" y="933537"/>
                    <a:pt x="516545" y="931372"/>
                  </a:cubicBezTo>
                  <a:cubicBezTo>
                    <a:pt x="531695" y="925601"/>
                    <a:pt x="533860" y="925601"/>
                    <a:pt x="533860" y="934978"/>
                  </a:cubicBezTo>
                  <a:cubicBezTo>
                    <a:pt x="533860" y="938586"/>
                    <a:pt x="529532" y="940029"/>
                    <a:pt x="525202" y="937143"/>
                  </a:cubicBezTo>
                  <a:cubicBezTo>
                    <a:pt x="519431" y="934258"/>
                    <a:pt x="519431" y="935700"/>
                    <a:pt x="525924" y="942193"/>
                  </a:cubicBezTo>
                  <a:cubicBezTo>
                    <a:pt x="532417" y="948685"/>
                    <a:pt x="536746" y="949407"/>
                    <a:pt x="538910" y="944357"/>
                  </a:cubicBezTo>
                  <a:cubicBezTo>
                    <a:pt x="541796" y="935700"/>
                    <a:pt x="606004" y="944357"/>
                    <a:pt x="629088" y="956621"/>
                  </a:cubicBezTo>
                  <a:cubicBezTo>
                    <a:pt x="646404" y="966000"/>
                    <a:pt x="645682" y="978264"/>
                    <a:pt x="627647" y="982594"/>
                  </a:cubicBezTo>
                  <a:cubicBezTo>
                    <a:pt x="619711" y="984757"/>
                    <a:pt x="615381" y="989087"/>
                    <a:pt x="617546" y="992693"/>
                  </a:cubicBezTo>
                  <a:cubicBezTo>
                    <a:pt x="619711" y="996301"/>
                    <a:pt x="616103" y="999186"/>
                    <a:pt x="609610" y="999186"/>
                  </a:cubicBezTo>
                  <a:cubicBezTo>
                    <a:pt x="603117" y="999186"/>
                    <a:pt x="600232" y="1002072"/>
                    <a:pt x="602396" y="1006400"/>
                  </a:cubicBezTo>
                  <a:cubicBezTo>
                    <a:pt x="604560" y="1010008"/>
                    <a:pt x="599511" y="1014336"/>
                    <a:pt x="590132" y="1016501"/>
                  </a:cubicBezTo>
                  <a:close/>
                  <a:moveTo>
                    <a:pt x="295787" y="1024437"/>
                  </a:moveTo>
                  <a:lnTo>
                    <a:pt x="295787" y="986922"/>
                  </a:lnTo>
                  <a:cubicBezTo>
                    <a:pt x="295787" y="955900"/>
                    <a:pt x="298674" y="947965"/>
                    <a:pt x="310938" y="940751"/>
                  </a:cubicBezTo>
                  <a:cubicBezTo>
                    <a:pt x="323202" y="934258"/>
                    <a:pt x="327531" y="934978"/>
                    <a:pt x="332581" y="942193"/>
                  </a:cubicBezTo>
                  <a:cubicBezTo>
                    <a:pt x="336187" y="947965"/>
                    <a:pt x="339073" y="953736"/>
                    <a:pt x="339073" y="955900"/>
                  </a:cubicBezTo>
                  <a:cubicBezTo>
                    <a:pt x="339073" y="958064"/>
                    <a:pt x="328973" y="973936"/>
                    <a:pt x="317430" y="991972"/>
                  </a:cubicBezTo>
                  <a:close/>
                  <a:moveTo>
                    <a:pt x="680253" y="1027648"/>
                  </a:moveTo>
                  <a:cubicBezTo>
                    <a:pt x="681694" y="1027648"/>
                    <a:pt x="688909" y="1021156"/>
                    <a:pt x="696123" y="1013220"/>
                  </a:cubicBezTo>
                  <a:cubicBezTo>
                    <a:pt x="703337" y="1005284"/>
                    <a:pt x="705502" y="998791"/>
                    <a:pt x="701174" y="998791"/>
                  </a:cubicBezTo>
                  <a:cubicBezTo>
                    <a:pt x="696844" y="998791"/>
                    <a:pt x="689630" y="1005284"/>
                    <a:pt x="685302" y="1013220"/>
                  </a:cubicBezTo>
                  <a:cubicBezTo>
                    <a:pt x="680974" y="1021156"/>
                    <a:pt x="678810" y="1027648"/>
                    <a:pt x="680253" y="1027648"/>
                  </a:cubicBezTo>
                  <a:close/>
                  <a:moveTo>
                    <a:pt x="1034061" y="1039643"/>
                  </a:moveTo>
                  <a:cubicBezTo>
                    <a:pt x="987866" y="1038595"/>
                    <a:pt x="967441" y="1033996"/>
                    <a:pt x="958783" y="1023715"/>
                  </a:cubicBezTo>
                  <a:cubicBezTo>
                    <a:pt x="950847" y="1013615"/>
                    <a:pt x="955898" y="1012893"/>
                    <a:pt x="1003513" y="1016501"/>
                  </a:cubicBezTo>
                  <a:cubicBezTo>
                    <a:pt x="1042469" y="1019386"/>
                    <a:pt x="1048962" y="1018664"/>
                    <a:pt x="1028041" y="1014336"/>
                  </a:cubicBezTo>
                  <a:cubicBezTo>
                    <a:pt x="1012170" y="1010730"/>
                    <a:pt x="979705" y="1006400"/>
                    <a:pt x="955898" y="1004236"/>
                  </a:cubicBezTo>
                  <a:cubicBezTo>
                    <a:pt x="932091" y="1002072"/>
                    <a:pt x="919827" y="1002072"/>
                    <a:pt x="929204" y="1004236"/>
                  </a:cubicBezTo>
                  <a:cubicBezTo>
                    <a:pt x="937862" y="1005679"/>
                    <a:pt x="945076" y="1010730"/>
                    <a:pt x="945076" y="1014336"/>
                  </a:cubicBezTo>
                  <a:cubicBezTo>
                    <a:pt x="945076" y="1037423"/>
                    <a:pt x="767605" y="994136"/>
                    <a:pt x="587967" y="927044"/>
                  </a:cubicBezTo>
                  <a:cubicBezTo>
                    <a:pt x="421316" y="864279"/>
                    <a:pt x="356387" y="836863"/>
                    <a:pt x="349894" y="826042"/>
                  </a:cubicBezTo>
                  <a:cubicBezTo>
                    <a:pt x="343402" y="815222"/>
                    <a:pt x="356387" y="817385"/>
                    <a:pt x="393902" y="833257"/>
                  </a:cubicBezTo>
                  <a:cubicBezTo>
                    <a:pt x="412659" y="841193"/>
                    <a:pt x="429252" y="846964"/>
                    <a:pt x="430696" y="845521"/>
                  </a:cubicBezTo>
                  <a:cubicBezTo>
                    <a:pt x="432139" y="843358"/>
                    <a:pt x="415545" y="835422"/>
                    <a:pt x="393180" y="826042"/>
                  </a:cubicBezTo>
                  <a:cubicBezTo>
                    <a:pt x="371537" y="817385"/>
                    <a:pt x="353502" y="807286"/>
                    <a:pt x="353502" y="802956"/>
                  </a:cubicBezTo>
                  <a:cubicBezTo>
                    <a:pt x="353502" y="799350"/>
                    <a:pt x="359273" y="800071"/>
                    <a:pt x="367209" y="804399"/>
                  </a:cubicBezTo>
                  <a:cubicBezTo>
                    <a:pt x="393180" y="818107"/>
                    <a:pt x="393180" y="811614"/>
                    <a:pt x="367931" y="795742"/>
                  </a:cubicBezTo>
                  <a:cubicBezTo>
                    <a:pt x="341958" y="780591"/>
                    <a:pt x="347731" y="768327"/>
                    <a:pt x="374424" y="782035"/>
                  </a:cubicBezTo>
                  <a:cubicBezTo>
                    <a:pt x="382360" y="786364"/>
                    <a:pt x="391016" y="789971"/>
                    <a:pt x="394624" y="789971"/>
                  </a:cubicBezTo>
                  <a:cubicBezTo>
                    <a:pt x="397510" y="789249"/>
                    <a:pt x="388852" y="783478"/>
                    <a:pt x="374424" y="775542"/>
                  </a:cubicBezTo>
                  <a:lnTo>
                    <a:pt x="348453" y="761835"/>
                  </a:lnTo>
                  <a:lnTo>
                    <a:pt x="344123" y="698349"/>
                  </a:lnTo>
                  <a:cubicBezTo>
                    <a:pt x="341958" y="663720"/>
                    <a:pt x="342680" y="633421"/>
                    <a:pt x="345566" y="631256"/>
                  </a:cubicBezTo>
                  <a:cubicBezTo>
                    <a:pt x="348453" y="629091"/>
                    <a:pt x="349894" y="620434"/>
                    <a:pt x="349173" y="611778"/>
                  </a:cubicBezTo>
                  <a:cubicBezTo>
                    <a:pt x="348453" y="599512"/>
                    <a:pt x="352059" y="595184"/>
                    <a:pt x="363601" y="594462"/>
                  </a:cubicBezTo>
                  <a:cubicBezTo>
                    <a:pt x="378752" y="594462"/>
                    <a:pt x="378752" y="593741"/>
                    <a:pt x="364323" y="587248"/>
                  </a:cubicBezTo>
                  <a:cubicBezTo>
                    <a:pt x="352781" y="582198"/>
                    <a:pt x="355667" y="581477"/>
                    <a:pt x="375145" y="583642"/>
                  </a:cubicBezTo>
                  <a:lnTo>
                    <a:pt x="400395" y="587248"/>
                  </a:lnTo>
                  <a:lnTo>
                    <a:pt x="377309" y="576427"/>
                  </a:lnTo>
                  <a:cubicBezTo>
                    <a:pt x="349894" y="564883"/>
                    <a:pt x="345566" y="556227"/>
                    <a:pt x="370094" y="561999"/>
                  </a:cubicBezTo>
                  <a:cubicBezTo>
                    <a:pt x="380195" y="564883"/>
                    <a:pt x="378030" y="562720"/>
                    <a:pt x="364323" y="555506"/>
                  </a:cubicBezTo>
                  <a:cubicBezTo>
                    <a:pt x="344123" y="546127"/>
                    <a:pt x="344123" y="545405"/>
                    <a:pt x="359995" y="544683"/>
                  </a:cubicBezTo>
                  <a:lnTo>
                    <a:pt x="376589" y="544683"/>
                  </a:lnTo>
                  <a:lnTo>
                    <a:pt x="359995" y="530255"/>
                  </a:lnTo>
                  <a:cubicBezTo>
                    <a:pt x="333302" y="508612"/>
                    <a:pt x="352781" y="512941"/>
                    <a:pt x="452339" y="551176"/>
                  </a:cubicBezTo>
                  <a:cubicBezTo>
                    <a:pt x="580031" y="600234"/>
                    <a:pt x="709168" y="645685"/>
                    <a:pt x="739469" y="652899"/>
                  </a:cubicBezTo>
                  <a:cubicBezTo>
                    <a:pt x="779147" y="661557"/>
                    <a:pt x="769046" y="650013"/>
                    <a:pt x="725040" y="635584"/>
                  </a:cubicBezTo>
                  <a:cubicBezTo>
                    <a:pt x="703397" y="629091"/>
                    <a:pt x="685360" y="621155"/>
                    <a:pt x="685360" y="618270"/>
                  </a:cubicBezTo>
                  <a:cubicBezTo>
                    <a:pt x="685360" y="615384"/>
                    <a:pt x="675983" y="612499"/>
                    <a:pt x="663717" y="611778"/>
                  </a:cubicBezTo>
                  <a:cubicBezTo>
                    <a:pt x="634861" y="609613"/>
                    <a:pt x="562718" y="573541"/>
                    <a:pt x="562718" y="561277"/>
                  </a:cubicBezTo>
                  <a:cubicBezTo>
                    <a:pt x="562718" y="555506"/>
                    <a:pt x="559831" y="553341"/>
                    <a:pt x="555503" y="555506"/>
                  </a:cubicBezTo>
                  <a:cubicBezTo>
                    <a:pt x="551895" y="557669"/>
                    <a:pt x="548289" y="554063"/>
                    <a:pt x="547567" y="546848"/>
                  </a:cubicBezTo>
                  <a:cubicBezTo>
                    <a:pt x="547567" y="535306"/>
                    <a:pt x="546846" y="535306"/>
                    <a:pt x="541074" y="548291"/>
                  </a:cubicBezTo>
                  <a:cubicBezTo>
                    <a:pt x="535303" y="561999"/>
                    <a:pt x="534582" y="561999"/>
                    <a:pt x="534582" y="549013"/>
                  </a:cubicBezTo>
                  <a:cubicBezTo>
                    <a:pt x="533860" y="541799"/>
                    <a:pt x="541074" y="523762"/>
                    <a:pt x="549732" y="507891"/>
                  </a:cubicBezTo>
                  <a:lnTo>
                    <a:pt x="564882" y="480476"/>
                  </a:lnTo>
                  <a:lnTo>
                    <a:pt x="543961" y="455226"/>
                  </a:lnTo>
                  <a:cubicBezTo>
                    <a:pt x="532417" y="441519"/>
                    <a:pt x="517988" y="429977"/>
                    <a:pt x="511495" y="429977"/>
                  </a:cubicBezTo>
                  <a:cubicBezTo>
                    <a:pt x="494182" y="429255"/>
                    <a:pt x="485524" y="414826"/>
                    <a:pt x="484803" y="386690"/>
                  </a:cubicBezTo>
                  <a:cubicBezTo>
                    <a:pt x="484081" y="365047"/>
                    <a:pt x="484803" y="364326"/>
                    <a:pt x="494182" y="375868"/>
                  </a:cubicBezTo>
                  <a:cubicBezTo>
                    <a:pt x="503559" y="388855"/>
                    <a:pt x="504281" y="388855"/>
                    <a:pt x="508610" y="377311"/>
                  </a:cubicBezTo>
                  <a:cubicBezTo>
                    <a:pt x="513660" y="364326"/>
                    <a:pt x="526646" y="366490"/>
                    <a:pt x="526646" y="379476"/>
                  </a:cubicBezTo>
                  <a:cubicBezTo>
                    <a:pt x="526646" y="383804"/>
                    <a:pt x="524481" y="385247"/>
                    <a:pt x="520874" y="383082"/>
                  </a:cubicBezTo>
                  <a:cubicBezTo>
                    <a:pt x="517988" y="381641"/>
                    <a:pt x="509332" y="385247"/>
                    <a:pt x="501396" y="391018"/>
                  </a:cubicBezTo>
                  <a:cubicBezTo>
                    <a:pt x="487689" y="401841"/>
                    <a:pt x="487689" y="401841"/>
                    <a:pt x="505002" y="397511"/>
                  </a:cubicBezTo>
                  <a:cubicBezTo>
                    <a:pt x="515103" y="395348"/>
                    <a:pt x="527367" y="393183"/>
                    <a:pt x="533138" y="393183"/>
                  </a:cubicBezTo>
                  <a:cubicBezTo>
                    <a:pt x="538910" y="393183"/>
                    <a:pt x="541074" y="388855"/>
                    <a:pt x="538188" y="381641"/>
                  </a:cubicBezTo>
                  <a:cubicBezTo>
                    <a:pt x="536025" y="375868"/>
                    <a:pt x="536746" y="372983"/>
                    <a:pt x="541074" y="375148"/>
                  </a:cubicBezTo>
                  <a:cubicBezTo>
                    <a:pt x="545402" y="377311"/>
                    <a:pt x="548289" y="375868"/>
                    <a:pt x="548289" y="371540"/>
                  </a:cubicBezTo>
                  <a:cubicBezTo>
                    <a:pt x="548289" y="367212"/>
                    <a:pt x="551895" y="365769"/>
                    <a:pt x="556225" y="367934"/>
                  </a:cubicBezTo>
                  <a:cubicBezTo>
                    <a:pt x="560553" y="370818"/>
                    <a:pt x="561996" y="378033"/>
                    <a:pt x="559831" y="385247"/>
                  </a:cubicBezTo>
                  <a:cubicBezTo>
                    <a:pt x="556225" y="395348"/>
                    <a:pt x="556225" y="395348"/>
                    <a:pt x="564882" y="384525"/>
                  </a:cubicBezTo>
                  <a:cubicBezTo>
                    <a:pt x="578589" y="367212"/>
                    <a:pt x="606004" y="370818"/>
                    <a:pt x="631253" y="393905"/>
                  </a:cubicBezTo>
                  <a:cubicBezTo>
                    <a:pt x="643517" y="404725"/>
                    <a:pt x="662997" y="418433"/>
                    <a:pt x="675261" y="424925"/>
                  </a:cubicBezTo>
                  <a:cubicBezTo>
                    <a:pt x="704119" y="438633"/>
                    <a:pt x="710611" y="455948"/>
                    <a:pt x="695461" y="473261"/>
                  </a:cubicBezTo>
                  <a:cubicBezTo>
                    <a:pt x="688247" y="481197"/>
                    <a:pt x="685360" y="486970"/>
                    <a:pt x="688247" y="486970"/>
                  </a:cubicBezTo>
                  <a:cubicBezTo>
                    <a:pt x="695461" y="486970"/>
                    <a:pt x="724318" y="469655"/>
                    <a:pt x="730090" y="461719"/>
                  </a:cubicBezTo>
                  <a:cubicBezTo>
                    <a:pt x="732976" y="458112"/>
                    <a:pt x="738026" y="454504"/>
                    <a:pt x="740910" y="454504"/>
                  </a:cubicBezTo>
                  <a:cubicBezTo>
                    <a:pt x="743797" y="453783"/>
                    <a:pt x="754618" y="449455"/>
                    <a:pt x="763997" y="444405"/>
                  </a:cubicBezTo>
                  <a:cubicBezTo>
                    <a:pt x="774098" y="438633"/>
                    <a:pt x="779147" y="437912"/>
                    <a:pt x="776261" y="442962"/>
                  </a:cubicBezTo>
                  <a:cubicBezTo>
                    <a:pt x="773376" y="447290"/>
                    <a:pt x="774098" y="450898"/>
                    <a:pt x="778426" y="450898"/>
                  </a:cubicBezTo>
                  <a:cubicBezTo>
                    <a:pt x="782032" y="450898"/>
                    <a:pt x="787805" y="447290"/>
                    <a:pt x="789968" y="443684"/>
                  </a:cubicBezTo>
                  <a:cubicBezTo>
                    <a:pt x="792854" y="438633"/>
                    <a:pt x="799347" y="441519"/>
                    <a:pt x="807283" y="450176"/>
                  </a:cubicBezTo>
                  <a:cubicBezTo>
                    <a:pt x="816662" y="460997"/>
                    <a:pt x="822433" y="462440"/>
                    <a:pt x="828204" y="456669"/>
                  </a:cubicBezTo>
                  <a:cubicBezTo>
                    <a:pt x="833254" y="451620"/>
                    <a:pt x="839025" y="450898"/>
                    <a:pt x="841912" y="454504"/>
                  </a:cubicBezTo>
                  <a:cubicBezTo>
                    <a:pt x="845518" y="457391"/>
                    <a:pt x="843355" y="461719"/>
                    <a:pt x="838304" y="463162"/>
                  </a:cubicBezTo>
                  <a:cubicBezTo>
                    <a:pt x="833254" y="465327"/>
                    <a:pt x="826040" y="473261"/>
                    <a:pt x="821712" y="481197"/>
                  </a:cubicBezTo>
                  <a:cubicBezTo>
                    <a:pt x="812333" y="498512"/>
                    <a:pt x="822433" y="494183"/>
                    <a:pt x="849848" y="470376"/>
                  </a:cubicBezTo>
                  <a:cubicBezTo>
                    <a:pt x="869326" y="452340"/>
                    <a:pt x="870048" y="443684"/>
                    <a:pt x="852011" y="443684"/>
                  </a:cubicBezTo>
                  <a:cubicBezTo>
                    <a:pt x="844798" y="443684"/>
                    <a:pt x="830369" y="437191"/>
                    <a:pt x="820269" y="429255"/>
                  </a:cubicBezTo>
                  <a:cubicBezTo>
                    <a:pt x="810168" y="421319"/>
                    <a:pt x="798625" y="414826"/>
                    <a:pt x="794297" y="414826"/>
                  </a:cubicBezTo>
                  <a:cubicBezTo>
                    <a:pt x="787083" y="414826"/>
                    <a:pt x="771933" y="392461"/>
                    <a:pt x="771933" y="381641"/>
                  </a:cubicBezTo>
                  <a:cubicBezTo>
                    <a:pt x="771933" y="378754"/>
                    <a:pt x="778426" y="382361"/>
                    <a:pt x="785640" y="388855"/>
                  </a:cubicBezTo>
                  <a:cubicBezTo>
                    <a:pt x="795019" y="397511"/>
                    <a:pt x="800790" y="398954"/>
                    <a:pt x="804397" y="393183"/>
                  </a:cubicBezTo>
                  <a:cubicBezTo>
                    <a:pt x="807283" y="388855"/>
                    <a:pt x="807283" y="383082"/>
                    <a:pt x="805118" y="380919"/>
                  </a:cubicBezTo>
                  <a:cubicBezTo>
                    <a:pt x="802953" y="378033"/>
                    <a:pt x="800790" y="380197"/>
                    <a:pt x="800790" y="385247"/>
                  </a:cubicBezTo>
                  <a:cubicBezTo>
                    <a:pt x="800790" y="390297"/>
                    <a:pt x="797904" y="391740"/>
                    <a:pt x="793576" y="389575"/>
                  </a:cubicBezTo>
                  <a:cubicBezTo>
                    <a:pt x="789968" y="387412"/>
                    <a:pt x="786362" y="382361"/>
                    <a:pt x="786362" y="378754"/>
                  </a:cubicBezTo>
                  <a:cubicBezTo>
                    <a:pt x="786362" y="371540"/>
                    <a:pt x="800069" y="372983"/>
                    <a:pt x="813054" y="380919"/>
                  </a:cubicBezTo>
                  <a:cubicBezTo>
                    <a:pt x="819547" y="385247"/>
                    <a:pt x="820990" y="383082"/>
                    <a:pt x="818104" y="373705"/>
                  </a:cubicBezTo>
                  <a:cubicBezTo>
                    <a:pt x="814497" y="361439"/>
                    <a:pt x="814497" y="361439"/>
                    <a:pt x="824597" y="373705"/>
                  </a:cubicBezTo>
                  <a:cubicBezTo>
                    <a:pt x="834697" y="385969"/>
                    <a:pt x="835419" y="385247"/>
                    <a:pt x="839025" y="370818"/>
                  </a:cubicBezTo>
                  <a:lnTo>
                    <a:pt x="844595" y="365451"/>
                  </a:lnTo>
                  <a:lnTo>
                    <a:pt x="844256" y="365047"/>
                  </a:lnTo>
                  <a:lnTo>
                    <a:pt x="844688" y="365361"/>
                  </a:lnTo>
                  <a:lnTo>
                    <a:pt x="851470" y="358825"/>
                  </a:lnTo>
                  <a:cubicBezTo>
                    <a:pt x="856701" y="359095"/>
                    <a:pt x="862112" y="363604"/>
                    <a:pt x="864998" y="372262"/>
                  </a:cubicBezTo>
                  <a:cubicBezTo>
                    <a:pt x="867883" y="380919"/>
                    <a:pt x="866440" y="380919"/>
                    <a:pt x="854176" y="372262"/>
                  </a:cubicBezTo>
                  <a:lnTo>
                    <a:pt x="844688" y="365361"/>
                  </a:lnTo>
                  <a:lnTo>
                    <a:pt x="844595" y="365451"/>
                  </a:lnTo>
                  <a:lnTo>
                    <a:pt x="852732" y="375148"/>
                  </a:lnTo>
                  <a:cubicBezTo>
                    <a:pt x="862112" y="385247"/>
                    <a:pt x="867883" y="386690"/>
                    <a:pt x="873654" y="380919"/>
                  </a:cubicBezTo>
                  <a:cubicBezTo>
                    <a:pt x="879427" y="375148"/>
                    <a:pt x="887361" y="376590"/>
                    <a:pt x="903233" y="383804"/>
                  </a:cubicBezTo>
                  <a:cubicBezTo>
                    <a:pt x="918383" y="391740"/>
                    <a:pt x="926319" y="392461"/>
                    <a:pt x="929926" y="387412"/>
                  </a:cubicBezTo>
                  <a:cubicBezTo>
                    <a:pt x="932812" y="381641"/>
                    <a:pt x="942191" y="385969"/>
                    <a:pt x="955898" y="398233"/>
                  </a:cubicBezTo>
                  <a:cubicBezTo>
                    <a:pt x="1001348" y="438633"/>
                    <a:pt x="1012170" y="447290"/>
                    <a:pt x="1007119" y="438633"/>
                  </a:cubicBezTo>
                  <a:cubicBezTo>
                    <a:pt x="999183" y="424925"/>
                    <a:pt x="1010727" y="427090"/>
                    <a:pt x="1022269" y="442240"/>
                  </a:cubicBezTo>
                  <a:cubicBezTo>
                    <a:pt x="1028762" y="449455"/>
                    <a:pt x="1030205" y="450176"/>
                    <a:pt x="1027319" y="443684"/>
                  </a:cubicBezTo>
                  <a:cubicBezTo>
                    <a:pt x="1023713" y="436469"/>
                    <a:pt x="1027319" y="437912"/>
                    <a:pt x="1038141" y="446568"/>
                  </a:cubicBezTo>
                  <a:cubicBezTo>
                    <a:pt x="1054013" y="460997"/>
                    <a:pt x="1054013" y="460997"/>
                    <a:pt x="1048962" y="446568"/>
                  </a:cubicBezTo>
                  <a:cubicBezTo>
                    <a:pt x="1043913" y="434305"/>
                    <a:pt x="1044634" y="434305"/>
                    <a:pt x="1055455" y="442962"/>
                  </a:cubicBezTo>
                  <a:cubicBezTo>
                    <a:pt x="1061948" y="448012"/>
                    <a:pt x="1067720" y="457391"/>
                    <a:pt x="1067720" y="462440"/>
                  </a:cubicBezTo>
                  <a:cubicBezTo>
                    <a:pt x="1067720" y="473983"/>
                    <a:pt x="1048962" y="476148"/>
                    <a:pt x="1042469" y="465327"/>
                  </a:cubicBezTo>
                  <a:cubicBezTo>
                    <a:pt x="1040306" y="461719"/>
                    <a:pt x="1033812" y="458112"/>
                    <a:pt x="1029484" y="458112"/>
                  </a:cubicBezTo>
                  <a:cubicBezTo>
                    <a:pt x="1020105" y="458834"/>
                    <a:pt x="1047520" y="483362"/>
                    <a:pt x="1062669" y="489133"/>
                  </a:cubicBezTo>
                  <a:cubicBezTo>
                    <a:pt x="1066999" y="490576"/>
                    <a:pt x="1069162" y="494183"/>
                    <a:pt x="1066999" y="497069"/>
                  </a:cubicBezTo>
                  <a:cubicBezTo>
                    <a:pt x="1064834" y="499955"/>
                    <a:pt x="1053292" y="498512"/>
                    <a:pt x="1041748" y="494183"/>
                  </a:cubicBezTo>
                  <a:lnTo>
                    <a:pt x="1020826" y="486970"/>
                  </a:lnTo>
                  <a:lnTo>
                    <a:pt x="1042469" y="505005"/>
                  </a:lnTo>
                  <a:cubicBezTo>
                    <a:pt x="1066277" y="524483"/>
                    <a:pt x="1059063" y="529533"/>
                    <a:pt x="1033092" y="511498"/>
                  </a:cubicBezTo>
                  <a:cubicBezTo>
                    <a:pt x="1023713" y="505005"/>
                    <a:pt x="1015055" y="501397"/>
                    <a:pt x="1012890" y="502840"/>
                  </a:cubicBezTo>
                  <a:cubicBezTo>
                    <a:pt x="1011449" y="505005"/>
                    <a:pt x="1022991" y="515826"/>
                    <a:pt x="1038863" y="526648"/>
                  </a:cubicBezTo>
                  <a:cubicBezTo>
                    <a:pt x="1054733" y="537469"/>
                    <a:pt x="1065556" y="549735"/>
                    <a:pt x="1063391" y="553341"/>
                  </a:cubicBezTo>
                  <a:cubicBezTo>
                    <a:pt x="1060506" y="556947"/>
                    <a:pt x="1048962" y="551176"/>
                    <a:pt x="1036698" y="539634"/>
                  </a:cubicBezTo>
                  <a:lnTo>
                    <a:pt x="1015055" y="519434"/>
                  </a:lnTo>
                  <a:lnTo>
                    <a:pt x="1034533" y="552619"/>
                  </a:lnTo>
                  <a:cubicBezTo>
                    <a:pt x="1055455" y="589413"/>
                    <a:pt x="1059784" y="609613"/>
                    <a:pt x="1043191" y="595906"/>
                  </a:cubicBezTo>
                  <a:cubicBezTo>
                    <a:pt x="1037420" y="590856"/>
                    <a:pt x="1030927" y="579312"/>
                    <a:pt x="1028762" y="569213"/>
                  </a:cubicBezTo>
                  <a:cubicBezTo>
                    <a:pt x="1025877" y="559112"/>
                    <a:pt x="1020826" y="553341"/>
                    <a:pt x="1017220" y="555506"/>
                  </a:cubicBezTo>
                  <a:cubicBezTo>
                    <a:pt x="1012890" y="557669"/>
                    <a:pt x="1010006" y="555506"/>
                    <a:pt x="1010006" y="549735"/>
                  </a:cubicBezTo>
                  <a:cubicBezTo>
                    <a:pt x="1010006" y="543962"/>
                    <a:pt x="1004956" y="535306"/>
                    <a:pt x="999183" y="530255"/>
                  </a:cubicBezTo>
                  <a:cubicBezTo>
                    <a:pt x="993412" y="525205"/>
                    <a:pt x="988362" y="510776"/>
                    <a:pt x="987641" y="498512"/>
                  </a:cubicBezTo>
                  <a:cubicBezTo>
                    <a:pt x="987641" y="486248"/>
                    <a:pt x="982591" y="464605"/>
                    <a:pt x="976820" y="450898"/>
                  </a:cubicBezTo>
                  <a:lnTo>
                    <a:pt x="966719" y="425647"/>
                  </a:lnTo>
                  <a:lnTo>
                    <a:pt x="969606" y="455226"/>
                  </a:lnTo>
                  <a:cubicBezTo>
                    <a:pt x="971047" y="471098"/>
                    <a:pt x="969606" y="489133"/>
                    <a:pt x="966719" y="494904"/>
                  </a:cubicBezTo>
                  <a:cubicBezTo>
                    <a:pt x="963833" y="500677"/>
                    <a:pt x="959505" y="517991"/>
                    <a:pt x="957340" y="533863"/>
                  </a:cubicBezTo>
                  <a:cubicBezTo>
                    <a:pt x="953734" y="555506"/>
                    <a:pt x="954455" y="559112"/>
                    <a:pt x="959505" y="548291"/>
                  </a:cubicBezTo>
                  <a:cubicBezTo>
                    <a:pt x="965276" y="537469"/>
                    <a:pt x="965998" y="540355"/>
                    <a:pt x="963113" y="562720"/>
                  </a:cubicBezTo>
                  <a:cubicBezTo>
                    <a:pt x="959505" y="591578"/>
                    <a:pt x="959505" y="591578"/>
                    <a:pt x="970327" y="573541"/>
                  </a:cubicBezTo>
                  <a:lnTo>
                    <a:pt x="981870" y="555506"/>
                  </a:lnTo>
                  <a:lnTo>
                    <a:pt x="977542" y="576427"/>
                  </a:lnTo>
                  <a:cubicBezTo>
                    <a:pt x="973934" y="594462"/>
                    <a:pt x="963113" y="620434"/>
                    <a:pt x="946519" y="655784"/>
                  </a:cubicBezTo>
                  <a:cubicBezTo>
                    <a:pt x="944354" y="659392"/>
                    <a:pt x="945798" y="660113"/>
                    <a:pt x="949406" y="657949"/>
                  </a:cubicBezTo>
                  <a:cubicBezTo>
                    <a:pt x="953012" y="655784"/>
                    <a:pt x="956620" y="662998"/>
                    <a:pt x="956620" y="673099"/>
                  </a:cubicBezTo>
                  <a:cubicBezTo>
                    <a:pt x="958062" y="691856"/>
                    <a:pt x="957340" y="691856"/>
                    <a:pt x="950126" y="676705"/>
                  </a:cubicBezTo>
                  <a:cubicBezTo>
                    <a:pt x="943633" y="661557"/>
                    <a:pt x="942191" y="660835"/>
                    <a:pt x="933534" y="673099"/>
                  </a:cubicBezTo>
                  <a:cubicBezTo>
                    <a:pt x="926319" y="682478"/>
                    <a:pt x="926319" y="678870"/>
                    <a:pt x="934255" y="658670"/>
                  </a:cubicBezTo>
                  <a:cubicBezTo>
                    <a:pt x="947962" y="624763"/>
                    <a:pt x="947962" y="614662"/>
                    <a:pt x="934255" y="638470"/>
                  </a:cubicBezTo>
                  <a:cubicBezTo>
                    <a:pt x="928484" y="648569"/>
                    <a:pt x="924155" y="653621"/>
                    <a:pt x="923433" y="650013"/>
                  </a:cubicBezTo>
                  <a:cubicBezTo>
                    <a:pt x="923433" y="646406"/>
                    <a:pt x="918383" y="647848"/>
                    <a:pt x="912612" y="652899"/>
                  </a:cubicBezTo>
                  <a:cubicBezTo>
                    <a:pt x="906841" y="657949"/>
                    <a:pt x="901790" y="659392"/>
                    <a:pt x="901790" y="656505"/>
                  </a:cubicBezTo>
                  <a:cubicBezTo>
                    <a:pt x="901790" y="653621"/>
                    <a:pt x="896740" y="655062"/>
                    <a:pt x="890969" y="660113"/>
                  </a:cubicBezTo>
                  <a:cubicBezTo>
                    <a:pt x="885198" y="665163"/>
                    <a:pt x="880147" y="666606"/>
                    <a:pt x="880147" y="663720"/>
                  </a:cubicBezTo>
                  <a:cubicBezTo>
                    <a:pt x="880147" y="660835"/>
                    <a:pt x="875819" y="662277"/>
                    <a:pt x="870769" y="666606"/>
                  </a:cubicBezTo>
                  <a:cubicBezTo>
                    <a:pt x="856340" y="678149"/>
                    <a:pt x="852011" y="670213"/>
                    <a:pt x="858505" y="642077"/>
                  </a:cubicBezTo>
                  <a:cubicBezTo>
                    <a:pt x="862112" y="627648"/>
                    <a:pt x="861390" y="618270"/>
                    <a:pt x="857784" y="621155"/>
                  </a:cubicBezTo>
                  <a:cubicBezTo>
                    <a:pt x="846961" y="627648"/>
                    <a:pt x="850569" y="615384"/>
                    <a:pt x="863555" y="600955"/>
                  </a:cubicBezTo>
                  <a:cubicBezTo>
                    <a:pt x="870048" y="593741"/>
                    <a:pt x="872932" y="587970"/>
                    <a:pt x="870769" y="587970"/>
                  </a:cubicBezTo>
                  <a:cubicBezTo>
                    <a:pt x="864276" y="587970"/>
                    <a:pt x="836862" y="618270"/>
                    <a:pt x="836862" y="625485"/>
                  </a:cubicBezTo>
                  <a:cubicBezTo>
                    <a:pt x="836862" y="629091"/>
                    <a:pt x="840468" y="629813"/>
                    <a:pt x="844076" y="627648"/>
                  </a:cubicBezTo>
                  <a:cubicBezTo>
                    <a:pt x="856340" y="619714"/>
                    <a:pt x="852011" y="635584"/>
                    <a:pt x="838304" y="647848"/>
                  </a:cubicBezTo>
                  <a:cubicBezTo>
                    <a:pt x="819547" y="665163"/>
                    <a:pt x="792854" y="663720"/>
                    <a:pt x="788526" y="645685"/>
                  </a:cubicBezTo>
                  <a:cubicBezTo>
                    <a:pt x="784197" y="629813"/>
                    <a:pt x="771933" y="625485"/>
                    <a:pt x="771933" y="640635"/>
                  </a:cubicBezTo>
                  <a:cubicBezTo>
                    <a:pt x="771933" y="644963"/>
                    <a:pt x="779147" y="663720"/>
                    <a:pt x="787083" y="681757"/>
                  </a:cubicBezTo>
                  <a:cubicBezTo>
                    <a:pt x="800069" y="709892"/>
                    <a:pt x="801512" y="725763"/>
                    <a:pt x="800069" y="806564"/>
                  </a:cubicBezTo>
                  <a:cubicBezTo>
                    <a:pt x="797904" y="898186"/>
                    <a:pt x="797904" y="898908"/>
                    <a:pt x="817382" y="917665"/>
                  </a:cubicBezTo>
                  <a:cubicBezTo>
                    <a:pt x="828204" y="928485"/>
                    <a:pt x="836862" y="933537"/>
                    <a:pt x="836862" y="928485"/>
                  </a:cubicBezTo>
                  <a:cubicBezTo>
                    <a:pt x="836862" y="921271"/>
                    <a:pt x="839747" y="921271"/>
                    <a:pt x="852011" y="928485"/>
                  </a:cubicBezTo>
                  <a:cubicBezTo>
                    <a:pt x="864276" y="936421"/>
                    <a:pt x="868604" y="935700"/>
                    <a:pt x="879427" y="921993"/>
                  </a:cubicBezTo>
                  <a:cubicBezTo>
                    <a:pt x="913334" y="880871"/>
                    <a:pt x="900348" y="791414"/>
                    <a:pt x="861390" y="799350"/>
                  </a:cubicBezTo>
                  <a:cubicBezTo>
                    <a:pt x="852011" y="800793"/>
                    <a:pt x="841912" y="799350"/>
                    <a:pt x="839747" y="795742"/>
                  </a:cubicBezTo>
                  <a:cubicBezTo>
                    <a:pt x="830369" y="781313"/>
                    <a:pt x="836140" y="729371"/>
                    <a:pt x="847683" y="720713"/>
                  </a:cubicBezTo>
                  <a:cubicBezTo>
                    <a:pt x="857062" y="713499"/>
                    <a:pt x="854897" y="709892"/>
                    <a:pt x="828204" y="693299"/>
                  </a:cubicBezTo>
                  <a:lnTo>
                    <a:pt x="797182" y="673821"/>
                  </a:lnTo>
                  <a:lnTo>
                    <a:pt x="821712" y="677427"/>
                  </a:lnTo>
                  <a:cubicBezTo>
                    <a:pt x="834697" y="679592"/>
                    <a:pt x="852011" y="681757"/>
                    <a:pt x="859225" y="681757"/>
                  </a:cubicBezTo>
                  <a:cubicBezTo>
                    <a:pt x="865720" y="681757"/>
                    <a:pt x="876540" y="686085"/>
                    <a:pt x="881590" y="691134"/>
                  </a:cubicBezTo>
                  <a:cubicBezTo>
                    <a:pt x="886641" y="695464"/>
                    <a:pt x="898905" y="699792"/>
                    <a:pt x="909004" y="700513"/>
                  </a:cubicBezTo>
                  <a:cubicBezTo>
                    <a:pt x="919105" y="701235"/>
                    <a:pt x="956620" y="705563"/>
                    <a:pt x="991969" y="709892"/>
                  </a:cubicBezTo>
                  <a:cubicBezTo>
                    <a:pt x="1066277" y="719992"/>
                    <a:pt x="1162227" y="720713"/>
                    <a:pt x="1196134" y="711334"/>
                  </a:cubicBezTo>
                  <a:cubicBezTo>
                    <a:pt x="1209120" y="707728"/>
                    <a:pt x="1233650" y="694742"/>
                    <a:pt x="1251685" y="682478"/>
                  </a:cubicBezTo>
                  <a:cubicBezTo>
                    <a:pt x="1269721" y="670213"/>
                    <a:pt x="1284150" y="662998"/>
                    <a:pt x="1284150" y="665885"/>
                  </a:cubicBezTo>
                  <a:cubicBezTo>
                    <a:pt x="1284150" y="676705"/>
                    <a:pt x="1237256" y="716385"/>
                    <a:pt x="1212006" y="727206"/>
                  </a:cubicBezTo>
                  <a:cubicBezTo>
                    <a:pt x="1198299" y="733699"/>
                    <a:pt x="1191806" y="738748"/>
                    <a:pt x="1197578" y="738748"/>
                  </a:cubicBezTo>
                  <a:cubicBezTo>
                    <a:pt x="1203349" y="738748"/>
                    <a:pt x="1223549" y="731536"/>
                    <a:pt x="1243029" y="722156"/>
                  </a:cubicBezTo>
                  <a:cubicBezTo>
                    <a:pt x="1261785" y="712777"/>
                    <a:pt x="1276936" y="707728"/>
                    <a:pt x="1276936" y="710614"/>
                  </a:cubicBezTo>
                  <a:cubicBezTo>
                    <a:pt x="1276936" y="717107"/>
                    <a:pt x="1248800" y="742356"/>
                    <a:pt x="1230042" y="752457"/>
                  </a:cubicBezTo>
                  <a:cubicBezTo>
                    <a:pt x="1218499" y="758950"/>
                    <a:pt x="1217778" y="760392"/>
                    <a:pt x="1227157" y="761113"/>
                  </a:cubicBezTo>
                  <a:cubicBezTo>
                    <a:pt x="1233650" y="761113"/>
                    <a:pt x="1247357" y="754620"/>
                    <a:pt x="1258177" y="745963"/>
                  </a:cubicBezTo>
                  <a:cubicBezTo>
                    <a:pt x="1268278" y="738028"/>
                    <a:pt x="1276936" y="734420"/>
                    <a:pt x="1276936" y="737307"/>
                  </a:cubicBezTo>
                  <a:cubicBezTo>
                    <a:pt x="1276936" y="745243"/>
                    <a:pt x="1245192" y="774820"/>
                    <a:pt x="1219221" y="792135"/>
                  </a:cubicBezTo>
                  <a:cubicBezTo>
                    <a:pt x="1191085" y="811614"/>
                    <a:pt x="1209120" y="806564"/>
                    <a:pt x="1240864" y="786364"/>
                  </a:cubicBezTo>
                  <a:cubicBezTo>
                    <a:pt x="1273328" y="766164"/>
                    <a:pt x="1277657" y="769771"/>
                    <a:pt x="1253849" y="795742"/>
                  </a:cubicBezTo>
                  <a:lnTo>
                    <a:pt x="1237256" y="813779"/>
                  </a:lnTo>
                  <a:lnTo>
                    <a:pt x="1253849" y="805121"/>
                  </a:lnTo>
                  <a:cubicBezTo>
                    <a:pt x="1272606" y="795020"/>
                    <a:pt x="1276214" y="807286"/>
                    <a:pt x="1257456" y="818828"/>
                  </a:cubicBezTo>
                  <a:cubicBezTo>
                    <a:pt x="1245913" y="825321"/>
                    <a:pt x="1246635" y="826042"/>
                    <a:pt x="1261064" y="822436"/>
                  </a:cubicBezTo>
                  <a:cubicBezTo>
                    <a:pt x="1278377" y="817385"/>
                    <a:pt x="1281985" y="825321"/>
                    <a:pt x="1268278" y="839750"/>
                  </a:cubicBezTo>
                  <a:cubicBezTo>
                    <a:pt x="1260342" y="847686"/>
                    <a:pt x="1261064" y="849129"/>
                    <a:pt x="1271884" y="845521"/>
                  </a:cubicBezTo>
                  <a:cubicBezTo>
                    <a:pt x="1286313" y="840471"/>
                    <a:pt x="1288478" y="854900"/>
                    <a:pt x="1276214" y="878706"/>
                  </a:cubicBezTo>
                  <a:cubicBezTo>
                    <a:pt x="1269721" y="891693"/>
                    <a:pt x="1269721" y="893135"/>
                    <a:pt x="1277657" y="885921"/>
                  </a:cubicBezTo>
                  <a:cubicBezTo>
                    <a:pt x="1304350" y="859950"/>
                    <a:pt x="1295692" y="901793"/>
                    <a:pt x="1267556" y="934258"/>
                  </a:cubicBezTo>
                  <a:cubicBezTo>
                    <a:pt x="1256014" y="947965"/>
                    <a:pt x="1257456" y="947244"/>
                    <a:pt x="1275492" y="931372"/>
                  </a:cubicBezTo>
                  <a:cubicBezTo>
                    <a:pt x="1304350" y="904679"/>
                    <a:pt x="1305793" y="919108"/>
                    <a:pt x="1278377" y="959508"/>
                  </a:cubicBezTo>
                  <a:cubicBezTo>
                    <a:pt x="1264670" y="980429"/>
                    <a:pt x="1245192" y="995580"/>
                    <a:pt x="1208398" y="1012893"/>
                  </a:cubicBezTo>
                  <a:cubicBezTo>
                    <a:pt x="1162949" y="1035258"/>
                    <a:pt x="1151406" y="1037423"/>
                    <a:pt x="1089364" y="1039586"/>
                  </a:cubicBezTo>
                  <a:cubicBezTo>
                    <a:pt x="1067721" y="1039947"/>
                    <a:pt x="1049459" y="1039992"/>
                    <a:pt x="1034061" y="1039643"/>
                  </a:cubicBezTo>
                  <a:close/>
                  <a:moveTo>
                    <a:pt x="796461" y="1067362"/>
                  </a:moveTo>
                  <a:cubicBezTo>
                    <a:pt x="794658" y="1069166"/>
                    <a:pt x="794298" y="1069166"/>
                    <a:pt x="795741" y="1067002"/>
                  </a:cubicBezTo>
                  <a:cubicBezTo>
                    <a:pt x="799347" y="1061951"/>
                    <a:pt x="798625" y="1051130"/>
                    <a:pt x="794297" y="1043194"/>
                  </a:cubicBezTo>
                  <a:cubicBezTo>
                    <a:pt x="784197" y="1025157"/>
                    <a:pt x="784197" y="1020829"/>
                    <a:pt x="793576" y="1020829"/>
                  </a:cubicBezTo>
                  <a:cubicBezTo>
                    <a:pt x="797904" y="1020829"/>
                    <a:pt x="800069" y="1022994"/>
                    <a:pt x="800069" y="1026600"/>
                  </a:cubicBezTo>
                  <a:cubicBezTo>
                    <a:pt x="799347" y="1029487"/>
                    <a:pt x="799347" y="1036701"/>
                    <a:pt x="800069" y="1042472"/>
                  </a:cubicBezTo>
                  <a:cubicBezTo>
                    <a:pt x="800790" y="1051130"/>
                    <a:pt x="803675" y="1050408"/>
                    <a:pt x="811611" y="1039586"/>
                  </a:cubicBezTo>
                  <a:cubicBezTo>
                    <a:pt x="817382" y="1031651"/>
                    <a:pt x="822433" y="1028043"/>
                    <a:pt x="822433" y="1032371"/>
                  </a:cubicBezTo>
                  <a:cubicBezTo>
                    <a:pt x="822433" y="1035979"/>
                    <a:pt x="815219" y="1046800"/>
                    <a:pt x="805840" y="1056901"/>
                  </a:cubicBezTo>
                  <a:cubicBezTo>
                    <a:pt x="801511" y="1061951"/>
                    <a:pt x="798264" y="1065558"/>
                    <a:pt x="796461" y="1067362"/>
                  </a:cubicBezTo>
                  <a:close/>
                  <a:moveTo>
                    <a:pt x="439778" y="1085210"/>
                  </a:moveTo>
                  <a:cubicBezTo>
                    <a:pt x="444106" y="1085210"/>
                    <a:pt x="447713" y="1082324"/>
                    <a:pt x="447713" y="1077996"/>
                  </a:cubicBezTo>
                  <a:cubicBezTo>
                    <a:pt x="447713" y="1074388"/>
                    <a:pt x="446270" y="1070782"/>
                    <a:pt x="444827" y="1070782"/>
                  </a:cubicBezTo>
                  <a:cubicBezTo>
                    <a:pt x="442662" y="1070782"/>
                    <a:pt x="439056" y="1074388"/>
                    <a:pt x="436891" y="1077996"/>
                  </a:cubicBezTo>
                  <a:cubicBezTo>
                    <a:pt x="434726" y="1082324"/>
                    <a:pt x="436170" y="1085210"/>
                    <a:pt x="439778" y="1085210"/>
                  </a:cubicBezTo>
                  <a:close/>
                  <a:moveTo>
                    <a:pt x="784197" y="1107402"/>
                  </a:moveTo>
                  <a:cubicBezTo>
                    <a:pt x="776982" y="1107402"/>
                    <a:pt x="795019" y="1085037"/>
                    <a:pt x="831089" y="1048243"/>
                  </a:cubicBezTo>
                  <a:cubicBezTo>
                    <a:pt x="857062" y="1021551"/>
                    <a:pt x="850569" y="1036701"/>
                    <a:pt x="821712" y="1071330"/>
                  </a:cubicBezTo>
                  <a:cubicBezTo>
                    <a:pt x="805118" y="1091530"/>
                    <a:pt x="787805" y="1107402"/>
                    <a:pt x="784197" y="1107402"/>
                  </a:cubicBezTo>
                  <a:close/>
                  <a:moveTo>
                    <a:pt x="226530" y="1107402"/>
                  </a:moveTo>
                  <a:cubicBezTo>
                    <a:pt x="220759" y="1107402"/>
                    <a:pt x="217151" y="1104515"/>
                    <a:pt x="220037" y="1100909"/>
                  </a:cubicBezTo>
                  <a:cubicBezTo>
                    <a:pt x="222202" y="1097301"/>
                    <a:pt x="217872" y="1092251"/>
                    <a:pt x="211380" y="1090808"/>
                  </a:cubicBezTo>
                  <a:cubicBezTo>
                    <a:pt x="201280" y="1087923"/>
                    <a:pt x="201280" y="1087202"/>
                    <a:pt x="213544" y="1086480"/>
                  </a:cubicBezTo>
                  <a:cubicBezTo>
                    <a:pt x="222202" y="1086480"/>
                    <a:pt x="230858" y="1090808"/>
                    <a:pt x="233744" y="1096579"/>
                  </a:cubicBezTo>
                  <a:cubicBezTo>
                    <a:pt x="235909" y="1103072"/>
                    <a:pt x="233744" y="1107402"/>
                    <a:pt x="226530" y="1107402"/>
                  </a:cubicBezTo>
                  <a:close/>
                  <a:moveTo>
                    <a:pt x="440501" y="1110399"/>
                  </a:moveTo>
                  <a:cubicBezTo>
                    <a:pt x="444829" y="1108234"/>
                    <a:pt x="447716" y="1102463"/>
                    <a:pt x="447716" y="1098855"/>
                  </a:cubicBezTo>
                  <a:cubicBezTo>
                    <a:pt x="447716" y="1094527"/>
                    <a:pt x="444829" y="1093805"/>
                    <a:pt x="440501" y="1095970"/>
                  </a:cubicBezTo>
                  <a:cubicBezTo>
                    <a:pt x="436893" y="1098133"/>
                    <a:pt x="433287" y="1103906"/>
                    <a:pt x="433287" y="1107513"/>
                  </a:cubicBezTo>
                  <a:cubicBezTo>
                    <a:pt x="433287" y="1111841"/>
                    <a:pt x="436893" y="1112562"/>
                    <a:pt x="440501" y="1110399"/>
                  </a:cubicBezTo>
                  <a:close/>
                  <a:moveTo>
                    <a:pt x="1149242" y="1114616"/>
                  </a:moveTo>
                  <a:cubicBezTo>
                    <a:pt x="1138420" y="1114616"/>
                    <a:pt x="1138420" y="1113173"/>
                    <a:pt x="1146355" y="1108123"/>
                  </a:cubicBezTo>
                  <a:cubicBezTo>
                    <a:pt x="1154291" y="1103072"/>
                    <a:pt x="1153570" y="1100909"/>
                    <a:pt x="1142749" y="1098022"/>
                  </a:cubicBezTo>
                  <a:cubicBezTo>
                    <a:pt x="1131207" y="1095136"/>
                    <a:pt x="1131207" y="1094416"/>
                    <a:pt x="1145634" y="1093694"/>
                  </a:cubicBezTo>
                  <a:cubicBezTo>
                    <a:pt x="1155013" y="1092973"/>
                    <a:pt x="1161506" y="1097301"/>
                    <a:pt x="1161506" y="1103794"/>
                  </a:cubicBezTo>
                  <a:cubicBezTo>
                    <a:pt x="1161506" y="1109565"/>
                    <a:pt x="1155734" y="1114616"/>
                    <a:pt x="1149242" y="1114616"/>
                  </a:cubicBezTo>
                  <a:close/>
                  <a:moveTo>
                    <a:pt x="287851" y="1132651"/>
                  </a:moveTo>
                  <a:lnTo>
                    <a:pt x="292901" y="1089365"/>
                  </a:lnTo>
                  <a:cubicBezTo>
                    <a:pt x="297230" y="1048243"/>
                    <a:pt x="321758" y="991972"/>
                    <a:pt x="340517" y="980429"/>
                  </a:cubicBezTo>
                  <a:cubicBezTo>
                    <a:pt x="349894" y="974658"/>
                    <a:pt x="367931" y="996301"/>
                    <a:pt x="367931" y="1012893"/>
                  </a:cubicBezTo>
                  <a:cubicBezTo>
                    <a:pt x="367931" y="1019386"/>
                    <a:pt x="349894" y="1048965"/>
                    <a:pt x="328251" y="1078544"/>
                  </a:cubicBezTo>
                  <a:close/>
                  <a:moveTo>
                    <a:pt x="546776" y="1134973"/>
                  </a:moveTo>
                  <a:cubicBezTo>
                    <a:pt x="550293" y="1134883"/>
                    <a:pt x="554983" y="1132719"/>
                    <a:pt x="565804" y="1128391"/>
                  </a:cubicBezTo>
                  <a:cubicBezTo>
                    <a:pt x="588169" y="1120456"/>
                    <a:pt x="590332" y="1109633"/>
                    <a:pt x="570854" y="1109633"/>
                  </a:cubicBezTo>
                  <a:cubicBezTo>
                    <a:pt x="562918" y="1109633"/>
                    <a:pt x="558590" y="1113241"/>
                    <a:pt x="560755" y="1116848"/>
                  </a:cubicBezTo>
                  <a:cubicBezTo>
                    <a:pt x="563639" y="1120456"/>
                    <a:pt x="560033" y="1121899"/>
                    <a:pt x="552819" y="1119012"/>
                  </a:cubicBezTo>
                  <a:cubicBezTo>
                    <a:pt x="536225" y="1112520"/>
                    <a:pt x="521797" y="1121177"/>
                    <a:pt x="534782" y="1129111"/>
                  </a:cubicBezTo>
                  <a:cubicBezTo>
                    <a:pt x="540915" y="1133079"/>
                    <a:pt x="543259" y="1135063"/>
                    <a:pt x="546776" y="1134973"/>
                  </a:cubicBezTo>
                  <a:close/>
                  <a:moveTo>
                    <a:pt x="927252" y="1142788"/>
                  </a:moveTo>
                  <a:cubicBezTo>
                    <a:pt x="928696" y="1142788"/>
                    <a:pt x="930139" y="1139902"/>
                    <a:pt x="930139" y="1135574"/>
                  </a:cubicBezTo>
                  <a:cubicBezTo>
                    <a:pt x="930139" y="1131966"/>
                    <a:pt x="926531" y="1128359"/>
                    <a:pt x="922203" y="1128359"/>
                  </a:cubicBezTo>
                  <a:cubicBezTo>
                    <a:pt x="918595" y="1128359"/>
                    <a:pt x="917152" y="1131966"/>
                    <a:pt x="919316" y="1135574"/>
                  </a:cubicBezTo>
                  <a:cubicBezTo>
                    <a:pt x="921481" y="1139902"/>
                    <a:pt x="925088" y="1142788"/>
                    <a:pt x="927252" y="1142788"/>
                  </a:cubicBezTo>
                  <a:close/>
                  <a:moveTo>
                    <a:pt x="810594" y="1149985"/>
                  </a:moveTo>
                  <a:cubicBezTo>
                    <a:pt x="812759" y="1149985"/>
                    <a:pt x="816365" y="1147099"/>
                    <a:pt x="818530" y="1142771"/>
                  </a:cubicBezTo>
                  <a:cubicBezTo>
                    <a:pt x="820695" y="1139163"/>
                    <a:pt x="819252" y="1135556"/>
                    <a:pt x="815644" y="1135556"/>
                  </a:cubicBezTo>
                  <a:cubicBezTo>
                    <a:pt x="811316" y="1135556"/>
                    <a:pt x="807709" y="1139163"/>
                    <a:pt x="807709" y="1142771"/>
                  </a:cubicBezTo>
                  <a:cubicBezTo>
                    <a:pt x="807709" y="1147099"/>
                    <a:pt x="809151" y="1149985"/>
                    <a:pt x="810594" y="1149985"/>
                  </a:cubicBezTo>
                  <a:close/>
                  <a:moveTo>
                    <a:pt x="505723" y="1152234"/>
                  </a:moveTo>
                  <a:cubicBezTo>
                    <a:pt x="508699" y="1152685"/>
                    <a:pt x="513568" y="1152504"/>
                    <a:pt x="519700" y="1151422"/>
                  </a:cubicBezTo>
                  <a:cubicBezTo>
                    <a:pt x="531243" y="1149979"/>
                    <a:pt x="541343" y="1144929"/>
                    <a:pt x="541343" y="1141321"/>
                  </a:cubicBezTo>
                  <a:cubicBezTo>
                    <a:pt x="541343" y="1134107"/>
                    <a:pt x="513207" y="1140601"/>
                    <a:pt x="503108" y="1149257"/>
                  </a:cubicBezTo>
                  <a:cubicBezTo>
                    <a:pt x="501665" y="1150700"/>
                    <a:pt x="502747" y="1151783"/>
                    <a:pt x="505723" y="1152234"/>
                  </a:cubicBezTo>
                  <a:close/>
                  <a:moveTo>
                    <a:pt x="981882" y="1163358"/>
                  </a:moveTo>
                  <a:cubicBezTo>
                    <a:pt x="985760" y="1164080"/>
                    <a:pt x="987744" y="1160833"/>
                    <a:pt x="987744" y="1153620"/>
                  </a:cubicBezTo>
                  <a:cubicBezTo>
                    <a:pt x="987744" y="1147847"/>
                    <a:pt x="992794" y="1142797"/>
                    <a:pt x="998565" y="1142797"/>
                  </a:cubicBezTo>
                  <a:cubicBezTo>
                    <a:pt x="1004336" y="1142797"/>
                    <a:pt x="1009387" y="1137748"/>
                    <a:pt x="1009387" y="1131976"/>
                  </a:cubicBezTo>
                  <a:cubicBezTo>
                    <a:pt x="1009387" y="1125483"/>
                    <a:pt x="1005058" y="1123319"/>
                    <a:pt x="998565" y="1125483"/>
                  </a:cubicBezTo>
                  <a:cubicBezTo>
                    <a:pt x="991350" y="1128368"/>
                    <a:pt x="987744" y="1125483"/>
                    <a:pt x="987744" y="1114661"/>
                  </a:cubicBezTo>
                  <a:cubicBezTo>
                    <a:pt x="987744" y="1106003"/>
                    <a:pt x="984858" y="1099511"/>
                    <a:pt x="980530" y="1099511"/>
                  </a:cubicBezTo>
                  <a:cubicBezTo>
                    <a:pt x="976922" y="1099511"/>
                    <a:pt x="973315" y="1106003"/>
                    <a:pt x="973315" y="1114661"/>
                  </a:cubicBezTo>
                  <a:cubicBezTo>
                    <a:pt x="973315" y="1125483"/>
                    <a:pt x="969707" y="1128368"/>
                    <a:pt x="962493" y="1125483"/>
                  </a:cubicBezTo>
                  <a:cubicBezTo>
                    <a:pt x="948064" y="1120432"/>
                    <a:pt x="948786" y="1132698"/>
                    <a:pt x="964658" y="1149290"/>
                  </a:cubicBezTo>
                  <a:cubicBezTo>
                    <a:pt x="972233" y="1157947"/>
                    <a:pt x="978004" y="1162637"/>
                    <a:pt x="981882" y="1163358"/>
                  </a:cubicBezTo>
                  <a:close/>
                  <a:moveTo>
                    <a:pt x="442107" y="1169007"/>
                  </a:moveTo>
                  <a:cubicBezTo>
                    <a:pt x="443370" y="1168376"/>
                    <a:pt x="446616" y="1163326"/>
                    <a:pt x="452748" y="1153587"/>
                  </a:cubicBezTo>
                  <a:cubicBezTo>
                    <a:pt x="465733" y="1134107"/>
                    <a:pt x="465733" y="1131222"/>
                    <a:pt x="455633" y="1126893"/>
                  </a:cubicBezTo>
                  <a:cubicBezTo>
                    <a:pt x="436876" y="1118958"/>
                    <a:pt x="431105" y="1120400"/>
                    <a:pt x="439041" y="1130501"/>
                  </a:cubicBezTo>
                  <a:cubicBezTo>
                    <a:pt x="443369" y="1135550"/>
                    <a:pt x="445534" y="1147814"/>
                    <a:pt x="443369" y="1157915"/>
                  </a:cubicBezTo>
                  <a:cubicBezTo>
                    <a:pt x="441566" y="1165851"/>
                    <a:pt x="440844" y="1169638"/>
                    <a:pt x="442107" y="1169007"/>
                  </a:cubicBezTo>
                  <a:close/>
                  <a:moveTo>
                    <a:pt x="681573" y="1170256"/>
                  </a:moveTo>
                  <a:cubicBezTo>
                    <a:pt x="683196" y="1167100"/>
                    <a:pt x="696903" y="1156098"/>
                    <a:pt x="723597" y="1135538"/>
                  </a:cubicBezTo>
                  <a:cubicBezTo>
                    <a:pt x="734418" y="1126880"/>
                    <a:pt x="742354" y="1118944"/>
                    <a:pt x="740189" y="1116779"/>
                  </a:cubicBezTo>
                  <a:cubicBezTo>
                    <a:pt x="738747" y="1114616"/>
                    <a:pt x="743075" y="1098744"/>
                    <a:pt x="751011" y="1080709"/>
                  </a:cubicBezTo>
                  <a:cubicBezTo>
                    <a:pt x="758226" y="1063394"/>
                    <a:pt x="764718" y="1046080"/>
                    <a:pt x="764718" y="1043915"/>
                  </a:cubicBezTo>
                  <a:cubicBezTo>
                    <a:pt x="764718" y="1033815"/>
                    <a:pt x="742354" y="1072051"/>
                    <a:pt x="739469" y="1086480"/>
                  </a:cubicBezTo>
                  <a:cubicBezTo>
                    <a:pt x="738026" y="1095136"/>
                    <a:pt x="732976" y="1105958"/>
                    <a:pt x="727925" y="1111730"/>
                  </a:cubicBezTo>
                  <a:cubicBezTo>
                    <a:pt x="723597" y="1117501"/>
                    <a:pt x="722154" y="1121830"/>
                    <a:pt x="725762" y="1121830"/>
                  </a:cubicBezTo>
                  <a:cubicBezTo>
                    <a:pt x="733696" y="1121830"/>
                    <a:pt x="698346" y="1149966"/>
                    <a:pt x="690411" y="1150688"/>
                  </a:cubicBezTo>
                  <a:cubicBezTo>
                    <a:pt x="686803" y="1150688"/>
                    <a:pt x="689690" y="1143474"/>
                    <a:pt x="695461" y="1134816"/>
                  </a:cubicBezTo>
                  <a:cubicBezTo>
                    <a:pt x="710611" y="1113173"/>
                    <a:pt x="709890" y="1103072"/>
                    <a:pt x="691853" y="1077823"/>
                  </a:cubicBezTo>
                  <a:cubicBezTo>
                    <a:pt x="683197" y="1065559"/>
                    <a:pt x="666604" y="1054015"/>
                    <a:pt x="648568" y="1049687"/>
                  </a:cubicBezTo>
                  <a:cubicBezTo>
                    <a:pt x="630532" y="1044637"/>
                    <a:pt x="621874" y="1038866"/>
                    <a:pt x="624039" y="1033093"/>
                  </a:cubicBezTo>
                  <a:cubicBezTo>
                    <a:pt x="626925" y="1028043"/>
                    <a:pt x="623317" y="1030930"/>
                    <a:pt x="617546" y="1038144"/>
                  </a:cubicBezTo>
                  <a:cubicBezTo>
                    <a:pt x="611053" y="1046080"/>
                    <a:pt x="604560" y="1050408"/>
                    <a:pt x="602396" y="1048243"/>
                  </a:cubicBezTo>
                  <a:cubicBezTo>
                    <a:pt x="595181" y="1041029"/>
                    <a:pt x="624039" y="1014336"/>
                    <a:pt x="656503" y="997023"/>
                  </a:cubicBezTo>
                  <a:cubicBezTo>
                    <a:pt x="688247" y="980429"/>
                    <a:pt x="688968" y="980429"/>
                    <a:pt x="703397" y="993415"/>
                  </a:cubicBezTo>
                  <a:cubicBezTo>
                    <a:pt x="712775" y="1002794"/>
                    <a:pt x="724318" y="1006400"/>
                    <a:pt x="736582" y="1003516"/>
                  </a:cubicBezTo>
                  <a:cubicBezTo>
                    <a:pt x="763997" y="998464"/>
                    <a:pt x="787805" y="1006400"/>
                    <a:pt x="783475" y="1018664"/>
                  </a:cubicBezTo>
                  <a:cubicBezTo>
                    <a:pt x="781312" y="1024437"/>
                    <a:pt x="782754" y="1035258"/>
                    <a:pt x="787083" y="1043915"/>
                  </a:cubicBezTo>
                  <a:cubicBezTo>
                    <a:pt x="792854" y="1054736"/>
                    <a:pt x="792133" y="1061229"/>
                    <a:pt x="781312" y="1073495"/>
                  </a:cubicBezTo>
                  <a:cubicBezTo>
                    <a:pt x="774098" y="1081429"/>
                    <a:pt x="772654" y="1085759"/>
                    <a:pt x="777704" y="1082872"/>
                  </a:cubicBezTo>
                  <a:cubicBezTo>
                    <a:pt x="790690" y="1075658"/>
                    <a:pt x="788526" y="1085759"/>
                    <a:pt x="774098" y="1102350"/>
                  </a:cubicBezTo>
                  <a:cubicBezTo>
                    <a:pt x="764718" y="1113173"/>
                    <a:pt x="763997" y="1115338"/>
                    <a:pt x="771933" y="1111008"/>
                  </a:cubicBezTo>
                  <a:cubicBezTo>
                    <a:pt x="779147" y="1106680"/>
                    <a:pt x="778426" y="1109565"/>
                    <a:pt x="769768" y="1119666"/>
                  </a:cubicBezTo>
                  <a:cubicBezTo>
                    <a:pt x="762554" y="1128323"/>
                    <a:pt x="736582" y="1144915"/>
                    <a:pt x="712054" y="1157901"/>
                  </a:cubicBezTo>
                  <a:cubicBezTo>
                    <a:pt x="690411" y="1168722"/>
                    <a:pt x="679950" y="1173412"/>
                    <a:pt x="681573" y="1170256"/>
                  </a:cubicBezTo>
                  <a:close/>
                  <a:moveTo>
                    <a:pt x="866302" y="1170381"/>
                  </a:moveTo>
                  <a:cubicBezTo>
                    <a:pt x="870901" y="1170021"/>
                    <a:pt x="876492" y="1164790"/>
                    <a:pt x="886231" y="1154330"/>
                  </a:cubicBezTo>
                  <a:lnTo>
                    <a:pt x="902102" y="1137736"/>
                  </a:lnTo>
                  <a:lnTo>
                    <a:pt x="886953" y="1133408"/>
                  </a:lnTo>
                  <a:cubicBezTo>
                    <a:pt x="879017" y="1131243"/>
                    <a:pt x="872524" y="1126915"/>
                    <a:pt x="873246" y="1123307"/>
                  </a:cubicBezTo>
                  <a:cubicBezTo>
                    <a:pt x="873966" y="1120421"/>
                    <a:pt x="873966" y="1113208"/>
                    <a:pt x="873246" y="1108157"/>
                  </a:cubicBezTo>
                  <a:cubicBezTo>
                    <a:pt x="871803" y="1093007"/>
                    <a:pt x="858096" y="1105994"/>
                    <a:pt x="858096" y="1121864"/>
                  </a:cubicBezTo>
                  <a:cubicBezTo>
                    <a:pt x="858096" y="1129800"/>
                    <a:pt x="855209" y="1134130"/>
                    <a:pt x="850881" y="1131965"/>
                  </a:cubicBezTo>
                  <a:cubicBezTo>
                    <a:pt x="840781" y="1125472"/>
                    <a:pt x="841502" y="1139901"/>
                    <a:pt x="852325" y="1157214"/>
                  </a:cubicBezTo>
                  <a:cubicBezTo>
                    <a:pt x="858096" y="1166233"/>
                    <a:pt x="861703" y="1170742"/>
                    <a:pt x="866302" y="1170381"/>
                  </a:cubicBezTo>
                  <a:close/>
                  <a:moveTo>
                    <a:pt x="521953" y="1182295"/>
                  </a:moveTo>
                  <a:cubicBezTo>
                    <a:pt x="524929" y="1182746"/>
                    <a:pt x="527995" y="1181303"/>
                    <a:pt x="531963" y="1178057"/>
                  </a:cubicBezTo>
                  <a:cubicBezTo>
                    <a:pt x="544949" y="1167235"/>
                    <a:pt x="532685" y="1153527"/>
                    <a:pt x="516091" y="1160020"/>
                  </a:cubicBezTo>
                  <a:cubicBezTo>
                    <a:pt x="505991" y="1163628"/>
                    <a:pt x="505271" y="1166513"/>
                    <a:pt x="512485" y="1175171"/>
                  </a:cubicBezTo>
                  <a:cubicBezTo>
                    <a:pt x="516092" y="1179499"/>
                    <a:pt x="518977" y="1181844"/>
                    <a:pt x="521953" y="1182295"/>
                  </a:cubicBezTo>
                  <a:close/>
                  <a:moveTo>
                    <a:pt x="442927" y="1203250"/>
                  </a:moveTo>
                  <a:cubicBezTo>
                    <a:pt x="443559" y="1204874"/>
                    <a:pt x="444461" y="1204693"/>
                    <a:pt x="445543" y="1202529"/>
                  </a:cubicBezTo>
                  <a:cubicBezTo>
                    <a:pt x="446986" y="1197478"/>
                    <a:pt x="446986" y="1188822"/>
                    <a:pt x="445543" y="1184493"/>
                  </a:cubicBezTo>
                  <a:cubicBezTo>
                    <a:pt x="443378" y="1179443"/>
                    <a:pt x="441935" y="1183051"/>
                    <a:pt x="441935" y="1193150"/>
                  </a:cubicBezTo>
                  <a:cubicBezTo>
                    <a:pt x="441935" y="1198200"/>
                    <a:pt x="442296" y="1201627"/>
                    <a:pt x="442927" y="1203250"/>
                  </a:cubicBezTo>
                  <a:close/>
                  <a:moveTo>
                    <a:pt x="406875" y="1204944"/>
                  </a:moveTo>
                  <a:cubicBezTo>
                    <a:pt x="407597" y="1204042"/>
                    <a:pt x="408499" y="1201517"/>
                    <a:pt x="409581" y="1197549"/>
                  </a:cubicBezTo>
                  <a:cubicBezTo>
                    <a:pt x="411744" y="1190334"/>
                    <a:pt x="408859" y="1181677"/>
                    <a:pt x="404530" y="1178792"/>
                  </a:cubicBezTo>
                  <a:cubicBezTo>
                    <a:pt x="398758" y="1175184"/>
                    <a:pt x="397315" y="1165806"/>
                    <a:pt x="399480" y="1156427"/>
                  </a:cubicBezTo>
                  <a:cubicBezTo>
                    <a:pt x="403808" y="1139833"/>
                    <a:pt x="403088" y="1139833"/>
                    <a:pt x="393709" y="1152821"/>
                  </a:cubicBezTo>
                  <a:cubicBezTo>
                    <a:pt x="382887" y="1167249"/>
                    <a:pt x="382887" y="1167249"/>
                    <a:pt x="382167" y="1152821"/>
                  </a:cubicBezTo>
                  <a:cubicBezTo>
                    <a:pt x="381445" y="1145606"/>
                    <a:pt x="381445" y="1134062"/>
                    <a:pt x="382167" y="1128291"/>
                  </a:cubicBezTo>
                  <a:cubicBezTo>
                    <a:pt x="382887" y="1120355"/>
                    <a:pt x="380723" y="1121077"/>
                    <a:pt x="372788" y="1131177"/>
                  </a:cubicBezTo>
                  <a:cubicBezTo>
                    <a:pt x="362687" y="1143441"/>
                    <a:pt x="363409" y="1147048"/>
                    <a:pt x="382887" y="1169413"/>
                  </a:cubicBezTo>
                  <a:cubicBezTo>
                    <a:pt x="395152" y="1182398"/>
                    <a:pt x="405251" y="1197549"/>
                    <a:pt x="405251" y="1202598"/>
                  </a:cubicBezTo>
                  <a:cubicBezTo>
                    <a:pt x="405612" y="1205124"/>
                    <a:pt x="406153" y="1205845"/>
                    <a:pt x="406875" y="1204944"/>
                  </a:cubicBezTo>
                  <a:close/>
                  <a:moveTo>
                    <a:pt x="630532" y="1215616"/>
                  </a:moveTo>
                  <a:cubicBezTo>
                    <a:pt x="622596" y="1215616"/>
                    <a:pt x="629088" y="1187480"/>
                    <a:pt x="638468" y="1179544"/>
                  </a:cubicBezTo>
                  <a:cubicBezTo>
                    <a:pt x="651453" y="1168723"/>
                    <a:pt x="652896" y="1155016"/>
                    <a:pt x="640632" y="1162230"/>
                  </a:cubicBezTo>
                  <a:cubicBezTo>
                    <a:pt x="635581" y="1165115"/>
                    <a:pt x="640632" y="1157181"/>
                    <a:pt x="652175" y="1144915"/>
                  </a:cubicBezTo>
                  <a:cubicBezTo>
                    <a:pt x="663717" y="1131930"/>
                    <a:pt x="675261" y="1123272"/>
                    <a:pt x="677424" y="1125437"/>
                  </a:cubicBezTo>
                  <a:cubicBezTo>
                    <a:pt x="678868" y="1127602"/>
                    <a:pt x="674540" y="1134094"/>
                    <a:pt x="666604" y="1139866"/>
                  </a:cubicBezTo>
                  <a:cubicBezTo>
                    <a:pt x="659389" y="1145637"/>
                    <a:pt x="656503" y="1150688"/>
                    <a:pt x="661554" y="1150688"/>
                  </a:cubicBezTo>
                  <a:cubicBezTo>
                    <a:pt x="666604" y="1150688"/>
                    <a:pt x="662997" y="1163673"/>
                    <a:pt x="651453" y="1183152"/>
                  </a:cubicBezTo>
                  <a:cubicBezTo>
                    <a:pt x="642076" y="1201187"/>
                    <a:pt x="631975" y="1215616"/>
                    <a:pt x="630532" y="1215616"/>
                  </a:cubicBezTo>
                  <a:close/>
                  <a:moveTo>
                    <a:pt x="205608" y="1215616"/>
                  </a:moveTo>
                  <a:cubicBezTo>
                    <a:pt x="199837" y="1215616"/>
                    <a:pt x="194788" y="1214173"/>
                    <a:pt x="194788" y="1212731"/>
                  </a:cubicBezTo>
                  <a:cubicBezTo>
                    <a:pt x="194788" y="1211288"/>
                    <a:pt x="199837" y="1208401"/>
                    <a:pt x="205608" y="1205517"/>
                  </a:cubicBezTo>
                  <a:cubicBezTo>
                    <a:pt x="211380" y="1203352"/>
                    <a:pt x="216429" y="1204795"/>
                    <a:pt x="216429" y="1208401"/>
                  </a:cubicBezTo>
                  <a:cubicBezTo>
                    <a:pt x="216429" y="1212731"/>
                    <a:pt x="211380" y="1215616"/>
                    <a:pt x="205608" y="1215616"/>
                  </a:cubicBezTo>
                  <a:close/>
                  <a:moveTo>
                    <a:pt x="1157177" y="1225445"/>
                  </a:moveTo>
                  <a:cubicBezTo>
                    <a:pt x="1155193" y="1223912"/>
                    <a:pt x="1154291" y="1220666"/>
                    <a:pt x="1154291" y="1215616"/>
                  </a:cubicBezTo>
                  <a:cubicBezTo>
                    <a:pt x="1154291" y="1207680"/>
                    <a:pt x="1157899" y="1201187"/>
                    <a:pt x="1162227" y="1201187"/>
                  </a:cubicBezTo>
                  <a:cubicBezTo>
                    <a:pt x="1165835" y="1201187"/>
                    <a:pt x="1167998" y="1204073"/>
                    <a:pt x="1165835" y="1207680"/>
                  </a:cubicBezTo>
                  <a:cubicBezTo>
                    <a:pt x="1162949" y="1211288"/>
                    <a:pt x="1165114" y="1215616"/>
                    <a:pt x="1170163" y="1217059"/>
                  </a:cubicBezTo>
                  <a:cubicBezTo>
                    <a:pt x="1175934" y="1219224"/>
                    <a:pt x="1174491" y="1222108"/>
                    <a:pt x="1166555" y="1224995"/>
                  </a:cubicBezTo>
                  <a:cubicBezTo>
                    <a:pt x="1162227" y="1226798"/>
                    <a:pt x="1159161" y="1226978"/>
                    <a:pt x="1157177" y="1225445"/>
                  </a:cubicBezTo>
                  <a:close/>
                  <a:moveTo>
                    <a:pt x="1121678" y="1227812"/>
                  </a:moveTo>
                  <a:cubicBezTo>
                    <a:pt x="1123121" y="1225647"/>
                    <a:pt x="1118072" y="1198954"/>
                    <a:pt x="1110857" y="1167212"/>
                  </a:cubicBezTo>
                  <a:cubicBezTo>
                    <a:pt x="1101478" y="1131140"/>
                    <a:pt x="1097872" y="1122483"/>
                    <a:pt x="1100035" y="1142683"/>
                  </a:cubicBezTo>
                  <a:cubicBezTo>
                    <a:pt x="1102200" y="1160719"/>
                    <a:pt x="1107249" y="1187412"/>
                    <a:pt x="1110857" y="1203284"/>
                  </a:cubicBezTo>
                  <a:cubicBezTo>
                    <a:pt x="1115185" y="1218432"/>
                    <a:pt x="1119515" y="1229255"/>
                    <a:pt x="1121678" y="1227812"/>
                  </a:cubicBezTo>
                  <a:close/>
                  <a:moveTo>
                    <a:pt x="495178" y="1236411"/>
                  </a:moveTo>
                  <a:cubicBezTo>
                    <a:pt x="509606" y="1236411"/>
                    <a:pt x="552171" y="1203947"/>
                    <a:pt x="554334" y="1190960"/>
                  </a:cubicBezTo>
                  <a:cubicBezTo>
                    <a:pt x="556499" y="1180139"/>
                    <a:pt x="554334" y="1179417"/>
                    <a:pt x="539186" y="1186632"/>
                  </a:cubicBezTo>
                  <a:cubicBezTo>
                    <a:pt x="524757" y="1193125"/>
                    <a:pt x="517542" y="1192403"/>
                    <a:pt x="502392" y="1182304"/>
                  </a:cubicBezTo>
                  <a:cubicBezTo>
                    <a:pt x="484355" y="1170038"/>
                    <a:pt x="483634" y="1170038"/>
                    <a:pt x="483634" y="1185189"/>
                  </a:cubicBezTo>
                  <a:cubicBezTo>
                    <a:pt x="483634" y="1193125"/>
                    <a:pt x="487242" y="1200339"/>
                    <a:pt x="491570" y="1200339"/>
                  </a:cubicBezTo>
                  <a:cubicBezTo>
                    <a:pt x="495178" y="1200339"/>
                    <a:pt x="496621" y="1196011"/>
                    <a:pt x="494456" y="1191681"/>
                  </a:cubicBezTo>
                  <a:cubicBezTo>
                    <a:pt x="491570" y="1186632"/>
                    <a:pt x="494456" y="1188075"/>
                    <a:pt x="500227" y="1195289"/>
                  </a:cubicBezTo>
                  <a:cubicBezTo>
                    <a:pt x="506720" y="1202504"/>
                    <a:pt x="515378" y="1206110"/>
                    <a:pt x="522592" y="1203225"/>
                  </a:cubicBezTo>
                  <a:cubicBezTo>
                    <a:pt x="542792" y="1195289"/>
                    <a:pt x="535578" y="1206832"/>
                    <a:pt x="511050" y="1221982"/>
                  </a:cubicBezTo>
                  <a:cubicBezTo>
                    <a:pt x="498062" y="1229918"/>
                    <a:pt x="490848" y="1236411"/>
                    <a:pt x="495178" y="1236411"/>
                  </a:cubicBezTo>
                  <a:close/>
                  <a:moveTo>
                    <a:pt x="540401" y="1239691"/>
                  </a:moveTo>
                  <a:cubicBezTo>
                    <a:pt x="542385" y="1239059"/>
                    <a:pt x="545586" y="1237662"/>
                    <a:pt x="549915" y="1235678"/>
                  </a:cubicBezTo>
                  <a:cubicBezTo>
                    <a:pt x="570115" y="1227020"/>
                    <a:pt x="604744" y="1178684"/>
                    <a:pt x="591758" y="1178684"/>
                  </a:cubicBezTo>
                  <a:cubicBezTo>
                    <a:pt x="587429" y="1178684"/>
                    <a:pt x="584544" y="1182292"/>
                    <a:pt x="584544" y="1186620"/>
                  </a:cubicBezTo>
                  <a:cubicBezTo>
                    <a:pt x="584544" y="1190948"/>
                    <a:pt x="572278" y="1206099"/>
                    <a:pt x="557850" y="1219806"/>
                  </a:cubicBezTo>
                  <a:cubicBezTo>
                    <a:pt x="539454" y="1236579"/>
                    <a:pt x="534449" y="1241584"/>
                    <a:pt x="540401" y="1239691"/>
                  </a:cubicBezTo>
                  <a:close/>
                  <a:moveTo>
                    <a:pt x="613218" y="1244473"/>
                  </a:moveTo>
                  <a:cubicBezTo>
                    <a:pt x="609610" y="1244473"/>
                    <a:pt x="606004" y="1239424"/>
                    <a:pt x="606004" y="1232931"/>
                  </a:cubicBezTo>
                  <a:cubicBezTo>
                    <a:pt x="606004" y="1227160"/>
                    <a:pt x="609610" y="1224273"/>
                    <a:pt x="613218" y="1226438"/>
                  </a:cubicBezTo>
                  <a:cubicBezTo>
                    <a:pt x="617546" y="1228601"/>
                    <a:pt x="620432" y="1233652"/>
                    <a:pt x="620432" y="1237980"/>
                  </a:cubicBezTo>
                  <a:cubicBezTo>
                    <a:pt x="620432" y="1241588"/>
                    <a:pt x="617546" y="1244473"/>
                    <a:pt x="613218" y="1244473"/>
                  </a:cubicBezTo>
                  <a:close/>
                  <a:moveTo>
                    <a:pt x="470121" y="1257681"/>
                  </a:moveTo>
                  <a:cubicBezTo>
                    <a:pt x="472736" y="1256508"/>
                    <a:pt x="474359" y="1252901"/>
                    <a:pt x="474359" y="1247130"/>
                  </a:cubicBezTo>
                  <a:cubicBezTo>
                    <a:pt x="474359" y="1241359"/>
                    <a:pt x="471472" y="1236307"/>
                    <a:pt x="468586" y="1236307"/>
                  </a:cubicBezTo>
                  <a:cubicBezTo>
                    <a:pt x="460651" y="1236307"/>
                    <a:pt x="454159" y="1247852"/>
                    <a:pt x="459930" y="1253623"/>
                  </a:cubicBezTo>
                  <a:cubicBezTo>
                    <a:pt x="463898" y="1257591"/>
                    <a:pt x="467505" y="1258853"/>
                    <a:pt x="470121" y="1257681"/>
                  </a:cubicBezTo>
                  <a:close/>
                  <a:moveTo>
                    <a:pt x="279915" y="1258902"/>
                  </a:moveTo>
                  <a:cubicBezTo>
                    <a:pt x="269095" y="1258902"/>
                    <a:pt x="267651" y="1245916"/>
                    <a:pt x="274866" y="1219945"/>
                  </a:cubicBezTo>
                  <a:cubicBezTo>
                    <a:pt x="279194" y="1204795"/>
                    <a:pt x="280637" y="1187480"/>
                    <a:pt x="277752" y="1180987"/>
                  </a:cubicBezTo>
                  <a:cubicBezTo>
                    <a:pt x="275587" y="1175216"/>
                    <a:pt x="276309" y="1168001"/>
                    <a:pt x="279194" y="1165837"/>
                  </a:cubicBezTo>
                  <a:cubicBezTo>
                    <a:pt x="282080" y="1163673"/>
                    <a:pt x="300837" y="1137701"/>
                    <a:pt x="320317" y="1108845"/>
                  </a:cubicBezTo>
                  <a:cubicBezTo>
                    <a:pt x="357830" y="1054015"/>
                    <a:pt x="369374" y="1044637"/>
                    <a:pt x="348453" y="1086480"/>
                  </a:cubicBezTo>
                  <a:cubicBezTo>
                    <a:pt x="335466" y="1112451"/>
                    <a:pt x="334745" y="1115338"/>
                    <a:pt x="328973" y="1162952"/>
                  </a:cubicBezTo>
                  <a:cubicBezTo>
                    <a:pt x="326810" y="1178824"/>
                    <a:pt x="315987" y="1207680"/>
                    <a:pt x="305166" y="1225716"/>
                  </a:cubicBezTo>
                  <a:cubicBezTo>
                    <a:pt x="294344" y="1243752"/>
                    <a:pt x="282802" y="1258902"/>
                    <a:pt x="279915" y="1258902"/>
                  </a:cubicBezTo>
                  <a:close/>
                  <a:moveTo>
                    <a:pt x="523970" y="1264435"/>
                  </a:moveTo>
                  <a:cubicBezTo>
                    <a:pt x="536234" y="1265157"/>
                    <a:pt x="586734" y="1243514"/>
                    <a:pt x="582405" y="1239185"/>
                  </a:cubicBezTo>
                  <a:cubicBezTo>
                    <a:pt x="580240" y="1237022"/>
                    <a:pt x="564370" y="1241350"/>
                    <a:pt x="547055" y="1249285"/>
                  </a:cubicBezTo>
                  <a:cubicBezTo>
                    <a:pt x="530463" y="1257221"/>
                    <a:pt x="519641" y="1264435"/>
                    <a:pt x="523970" y="1264435"/>
                  </a:cubicBezTo>
                  <a:close/>
                  <a:moveTo>
                    <a:pt x="1153210" y="1265124"/>
                  </a:moveTo>
                  <a:cubicBezTo>
                    <a:pt x="1147979" y="1263591"/>
                    <a:pt x="1140584" y="1259263"/>
                    <a:pt x="1131927" y="1252409"/>
                  </a:cubicBezTo>
                  <a:cubicBezTo>
                    <a:pt x="1108120" y="1234374"/>
                    <a:pt x="1086477" y="1167280"/>
                    <a:pt x="1091527" y="1129766"/>
                  </a:cubicBezTo>
                  <a:cubicBezTo>
                    <a:pt x="1093692" y="1113173"/>
                    <a:pt x="1092248" y="1098022"/>
                    <a:pt x="1088642" y="1095858"/>
                  </a:cubicBezTo>
                  <a:cubicBezTo>
                    <a:pt x="1085034" y="1093694"/>
                    <a:pt x="1082149" y="1083594"/>
                    <a:pt x="1082869" y="1072773"/>
                  </a:cubicBezTo>
                  <a:lnTo>
                    <a:pt x="1083591" y="1053293"/>
                  </a:lnTo>
                  <a:lnTo>
                    <a:pt x="1092970" y="1074936"/>
                  </a:lnTo>
                  <a:lnTo>
                    <a:pt x="1103071" y="1096579"/>
                  </a:lnTo>
                  <a:lnTo>
                    <a:pt x="1103791" y="1077823"/>
                  </a:lnTo>
                  <a:cubicBezTo>
                    <a:pt x="1103791" y="1067002"/>
                    <a:pt x="1108842" y="1056179"/>
                    <a:pt x="1115335" y="1054015"/>
                  </a:cubicBezTo>
                  <a:cubicBezTo>
                    <a:pt x="1134092" y="1046800"/>
                    <a:pt x="1136256" y="1054736"/>
                    <a:pt x="1123992" y="1081429"/>
                  </a:cubicBezTo>
                  <a:cubicBezTo>
                    <a:pt x="1112448" y="1104515"/>
                    <a:pt x="1113170" y="1105958"/>
                    <a:pt x="1129763" y="1126158"/>
                  </a:cubicBezTo>
                  <a:cubicBezTo>
                    <a:pt x="1148520" y="1149966"/>
                    <a:pt x="1150685" y="1166558"/>
                    <a:pt x="1139141" y="1200465"/>
                  </a:cubicBezTo>
                  <a:cubicBezTo>
                    <a:pt x="1131927" y="1220667"/>
                    <a:pt x="1132648" y="1225716"/>
                    <a:pt x="1146355" y="1240145"/>
                  </a:cubicBezTo>
                  <a:cubicBezTo>
                    <a:pt x="1154291" y="1248801"/>
                    <a:pt x="1161506" y="1258180"/>
                    <a:pt x="1161506" y="1261067"/>
                  </a:cubicBezTo>
                  <a:cubicBezTo>
                    <a:pt x="1161506" y="1265395"/>
                    <a:pt x="1158440" y="1266657"/>
                    <a:pt x="1153210" y="1265124"/>
                  </a:cubicBezTo>
                  <a:close/>
                  <a:moveTo>
                    <a:pt x="496660" y="1272338"/>
                  </a:moveTo>
                  <a:cubicBezTo>
                    <a:pt x="505316" y="1272338"/>
                    <a:pt x="512530" y="1269453"/>
                    <a:pt x="512530" y="1265123"/>
                  </a:cubicBezTo>
                  <a:cubicBezTo>
                    <a:pt x="512530" y="1255745"/>
                    <a:pt x="504596" y="1255745"/>
                    <a:pt x="490889" y="1265123"/>
                  </a:cubicBezTo>
                  <a:cubicBezTo>
                    <a:pt x="482231" y="1270896"/>
                    <a:pt x="482953" y="1272338"/>
                    <a:pt x="496660" y="1272338"/>
                  </a:cubicBezTo>
                  <a:close/>
                  <a:moveTo>
                    <a:pt x="202633" y="1277389"/>
                  </a:moveTo>
                  <a:cubicBezTo>
                    <a:pt x="201641" y="1275134"/>
                    <a:pt x="203806" y="1268641"/>
                    <a:pt x="208495" y="1256016"/>
                  </a:cubicBezTo>
                  <a:cubicBezTo>
                    <a:pt x="212823" y="1246638"/>
                    <a:pt x="213544" y="1237259"/>
                    <a:pt x="210658" y="1235094"/>
                  </a:cubicBezTo>
                  <a:cubicBezTo>
                    <a:pt x="207773" y="1233652"/>
                    <a:pt x="209215" y="1233652"/>
                    <a:pt x="214266" y="1234374"/>
                  </a:cubicBezTo>
                  <a:cubicBezTo>
                    <a:pt x="232301" y="1238702"/>
                    <a:pt x="239515" y="1217780"/>
                    <a:pt x="227251" y="1193973"/>
                  </a:cubicBezTo>
                  <a:cubicBezTo>
                    <a:pt x="217872" y="1175937"/>
                    <a:pt x="217151" y="1166558"/>
                    <a:pt x="223644" y="1147080"/>
                  </a:cubicBezTo>
                  <a:cubicBezTo>
                    <a:pt x="227973" y="1134094"/>
                    <a:pt x="235909" y="1118944"/>
                    <a:pt x="241680" y="1114616"/>
                  </a:cubicBezTo>
                  <a:cubicBezTo>
                    <a:pt x="249616" y="1108123"/>
                    <a:pt x="248895" y="1101630"/>
                    <a:pt x="237351" y="1074215"/>
                  </a:cubicBezTo>
                  <a:lnTo>
                    <a:pt x="222923" y="1041751"/>
                  </a:lnTo>
                  <a:lnTo>
                    <a:pt x="237351" y="1016501"/>
                  </a:lnTo>
                  <a:cubicBezTo>
                    <a:pt x="251779" y="991972"/>
                    <a:pt x="251779" y="991972"/>
                    <a:pt x="238072" y="991972"/>
                  </a:cubicBezTo>
                  <a:cubicBezTo>
                    <a:pt x="230136" y="991972"/>
                    <a:pt x="223644" y="986922"/>
                    <a:pt x="223644" y="981151"/>
                  </a:cubicBezTo>
                  <a:cubicBezTo>
                    <a:pt x="223644" y="966722"/>
                    <a:pt x="228695" y="967444"/>
                    <a:pt x="245287" y="983314"/>
                  </a:cubicBezTo>
                  <a:cubicBezTo>
                    <a:pt x="256831" y="994136"/>
                    <a:pt x="259715" y="1008565"/>
                    <a:pt x="261880" y="1071330"/>
                  </a:cubicBezTo>
                  <a:cubicBezTo>
                    <a:pt x="264045" y="1146358"/>
                    <a:pt x="264045" y="1146358"/>
                    <a:pt x="265487" y="1051851"/>
                  </a:cubicBezTo>
                  <a:cubicBezTo>
                    <a:pt x="266208" y="985479"/>
                    <a:pt x="269816" y="955900"/>
                    <a:pt x="274866" y="955900"/>
                  </a:cubicBezTo>
                  <a:cubicBezTo>
                    <a:pt x="281358" y="955900"/>
                    <a:pt x="282080" y="983314"/>
                    <a:pt x="279915" y="1054736"/>
                  </a:cubicBezTo>
                  <a:cubicBezTo>
                    <a:pt x="276309" y="1138422"/>
                    <a:pt x="274144" y="1154294"/>
                    <a:pt x="262602" y="1162952"/>
                  </a:cubicBezTo>
                  <a:cubicBezTo>
                    <a:pt x="255387" y="1168001"/>
                    <a:pt x="253944" y="1172329"/>
                    <a:pt x="258272" y="1172329"/>
                  </a:cubicBezTo>
                  <a:cubicBezTo>
                    <a:pt x="269095" y="1172329"/>
                    <a:pt x="268373" y="1197581"/>
                    <a:pt x="256109" y="1233652"/>
                  </a:cubicBezTo>
                  <a:lnTo>
                    <a:pt x="246008" y="1262510"/>
                  </a:lnTo>
                  <a:lnTo>
                    <a:pt x="248895" y="1230044"/>
                  </a:lnTo>
                  <a:lnTo>
                    <a:pt x="251779" y="1197581"/>
                  </a:lnTo>
                  <a:lnTo>
                    <a:pt x="240959" y="1231488"/>
                  </a:lnTo>
                  <a:cubicBezTo>
                    <a:pt x="235187" y="1250966"/>
                    <a:pt x="223644" y="1269723"/>
                    <a:pt x="215709" y="1273331"/>
                  </a:cubicBezTo>
                  <a:cubicBezTo>
                    <a:pt x="207773" y="1277659"/>
                    <a:pt x="203625" y="1279643"/>
                    <a:pt x="202633" y="1277389"/>
                  </a:cubicBezTo>
                  <a:close/>
                  <a:moveTo>
                    <a:pt x="1041025" y="1278170"/>
                  </a:moveTo>
                  <a:lnTo>
                    <a:pt x="1053289" y="1259412"/>
                  </a:lnTo>
                  <a:cubicBezTo>
                    <a:pt x="1061225" y="1245705"/>
                    <a:pt x="1062668" y="1238490"/>
                    <a:pt x="1056895" y="1234884"/>
                  </a:cubicBezTo>
                  <a:cubicBezTo>
                    <a:pt x="1052567" y="1231998"/>
                    <a:pt x="1048959" y="1224062"/>
                    <a:pt x="1048959" y="1217569"/>
                  </a:cubicBezTo>
                  <a:cubicBezTo>
                    <a:pt x="1048959" y="1210355"/>
                    <a:pt x="1044631" y="1203862"/>
                    <a:pt x="1040303" y="1202420"/>
                  </a:cubicBezTo>
                  <a:cubicBezTo>
                    <a:pt x="1034532" y="1200255"/>
                    <a:pt x="1030924" y="1206027"/>
                    <a:pt x="1030924" y="1218290"/>
                  </a:cubicBezTo>
                  <a:cubicBezTo>
                    <a:pt x="1030924" y="1232719"/>
                    <a:pt x="1028038" y="1237049"/>
                    <a:pt x="1020103" y="1233441"/>
                  </a:cubicBezTo>
                  <a:cubicBezTo>
                    <a:pt x="1004232" y="1227670"/>
                    <a:pt x="1007116" y="1242820"/>
                    <a:pt x="1025153" y="1261577"/>
                  </a:cubicBezTo>
                  <a:close/>
                  <a:moveTo>
                    <a:pt x="929225" y="1285278"/>
                  </a:moveTo>
                  <a:cubicBezTo>
                    <a:pt x="933013" y="1285548"/>
                    <a:pt x="936981" y="1280678"/>
                    <a:pt x="945278" y="1270938"/>
                  </a:cubicBezTo>
                  <a:cubicBezTo>
                    <a:pt x="961148" y="1250738"/>
                    <a:pt x="962591" y="1240639"/>
                    <a:pt x="948162" y="1246410"/>
                  </a:cubicBezTo>
                  <a:cubicBezTo>
                    <a:pt x="940226" y="1249297"/>
                    <a:pt x="937342" y="1245689"/>
                    <a:pt x="937342" y="1232703"/>
                  </a:cubicBezTo>
                  <a:cubicBezTo>
                    <a:pt x="937342" y="1223324"/>
                    <a:pt x="934455" y="1213225"/>
                    <a:pt x="930127" y="1211060"/>
                  </a:cubicBezTo>
                  <a:cubicBezTo>
                    <a:pt x="923634" y="1206732"/>
                    <a:pt x="922191" y="1209617"/>
                    <a:pt x="920026" y="1236310"/>
                  </a:cubicBezTo>
                  <a:cubicBezTo>
                    <a:pt x="919305" y="1242082"/>
                    <a:pt x="914977" y="1246410"/>
                    <a:pt x="909927" y="1245689"/>
                  </a:cubicBezTo>
                  <a:cubicBezTo>
                    <a:pt x="898383" y="1242802"/>
                    <a:pt x="899105" y="1248575"/>
                    <a:pt x="914255" y="1268775"/>
                  </a:cubicBezTo>
                  <a:cubicBezTo>
                    <a:pt x="921830" y="1279597"/>
                    <a:pt x="925438" y="1285007"/>
                    <a:pt x="929225" y="1285278"/>
                  </a:cubicBezTo>
                  <a:close/>
                  <a:moveTo>
                    <a:pt x="1217778" y="1298580"/>
                  </a:moveTo>
                  <a:cubicBezTo>
                    <a:pt x="1216334" y="1300023"/>
                    <a:pt x="1209120" y="1296417"/>
                    <a:pt x="1201186" y="1289924"/>
                  </a:cubicBezTo>
                  <a:cubicBezTo>
                    <a:pt x="1193250" y="1284152"/>
                    <a:pt x="1182427" y="1276937"/>
                    <a:pt x="1177378" y="1274052"/>
                  </a:cubicBezTo>
                  <a:cubicBezTo>
                    <a:pt x="1169442" y="1269723"/>
                    <a:pt x="1169442" y="1262510"/>
                    <a:pt x="1177378" y="1234374"/>
                  </a:cubicBezTo>
                  <a:cubicBezTo>
                    <a:pt x="1186035" y="1201187"/>
                    <a:pt x="1186035" y="1199024"/>
                    <a:pt x="1169442" y="1186037"/>
                  </a:cubicBezTo>
                  <a:cubicBezTo>
                    <a:pt x="1160062" y="1178824"/>
                    <a:pt x="1154291" y="1172329"/>
                    <a:pt x="1156456" y="1172329"/>
                  </a:cubicBezTo>
                  <a:cubicBezTo>
                    <a:pt x="1157899" y="1172329"/>
                    <a:pt x="1157178" y="1161509"/>
                    <a:pt x="1155013" y="1149245"/>
                  </a:cubicBezTo>
                  <a:cubicBezTo>
                    <a:pt x="1151406" y="1131930"/>
                    <a:pt x="1152848" y="1123272"/>
                    <a:pt x="1160784" y="1116779"/>
                  </a:cubicBezTo>
                  <a:cubicBezTo>
                    <a:pt x="1170885" y="1108845"/>
                    <a:pt x="1170885" y="1105237"/>
                    <a:pt x="1155734" y="1078544"/>
                  </a:cubicBezTo>
                  <a:cubicBezTo>
                    <a:pt x="1142749" y="1054736"/>
                    <a:pt x="1141306" y="1049687"/>
                    <a:pt x="1150685" y="1049687"/>
                  </a:cubicBezTo>
                  <a:cubicBezTo>
                    <a:pt x="1168720" y="1049687"/>
                    <a:pt x="1172328" y="1052573"/>
                    <a:pt x="1173050" y="1067722"/>
                  </a:cubicBezTo>
                  <a:cubicBezTo>
                    <a:pt x="1173770" y="1075658"/>
                    <a:pt x="1175934" y="1087202"/>
                    <a:pt x="1178099" y="1092973"/>
                  </a:cubicBezTo>
                  <a:cubicBezTo>
                    <a:pt x="1180264" y="1098744"/>
                    <a:pt x="1183870" y="1123994"/>
                    <a:pt x="1186757" y="1148523"/>
                  </a:cubicBezTo>
                  <a:cubicBezTo>
                    <a:pt x="1188920" y="1173051"/>
                    <a:pt x="1197578" y="1216337"/>
                    <a:pt x="1205514" y="1244473"/>
                  </a:cubicBezTo>
                  <a:cubicBezTo>
                    <a:pt x="1213450" y="1273331"/>
                    <a:pt x="1218499" y="1297859"/>
                    <a:pt x="1217778" y="1298580"/>
                  </a:cubicBezTo>
                  <a:close/>
                  <a:moveTo>
                    <a:pt x="811322" y="1299771"/>
                  </a:moveTo>
                  <a:lnTo>
                    <a:pt x="825751" y="1284621"/>
                  </a:lnTo>
                  <a:cubicBezTo>
                    <a:pt x="835130" y="1274522"/>
                    <a:pt x="836572" y="1268749"/>
                    <a:pt x="830800" y="1266586"/>
                  </a:cubicBezTo>
                  <a:cubicBezTo>
                    <a:pt x="825751" y="1265143"/>
                    <a:pt x="823586" y="1261535"/>
                    <a:pt x="825751" y="1257928"/>
                  </a:cubicBezTo>
                  <a:cubicBezTo>
                    <a:pt x="827916" y="1254322"/>
                    <a:pt x="825751" y="1242778"/>
                    <a:pt x="821423" y="1231236"/>
                  </a:cubicBezTo>
                  <a:cubicBezTo>
                    <a:pt x="813487" y="1211036"/>
                    <a:pt x="813487" y="1211036"/>
                    <a:pt x="806994" y="1227628"/>
                  </a:cubicBezTo>
                  <a:cubicBezTo>
                    <a:pt x="804107" y="1236285"/>
                    <a:pt x="803386" y="1249271"/>
                    <a:pt x="805551" y="1255764"/>
                  </a:cubicBezTo>
                  <a:cubicBezTo>
                    <a:pt x="809157" y="1264421"/>
                    <a:pt x="806994" y="1266586"/>
                    <a:pt x="798336" y="1262978"/>
                  </a:cubicBezTo>
                  <a:cubicBezTo>
                    <a:pt x="782464" y="1257207"/>
                    <a:pt x="783186" y="1261535"/>
                    <a:pt x="799058" y="1283178"/>
                  </a:cubicBezTo>
                  <a:close/>
                  <a:moveTo>
                    <a:pt x="313824" y="1320223"/>
                  </a:moveTo>
                  <a:lnTo>
                    <a:pt x="303723" y="1296417"/>
                  </a:lnTo>
                  <a:cubicBezTo>
                    <a:pt x="295066" y="1276217"/>
                    <a:pt x="295066" y="1269723"/>
                    <a:pt x="303723" y="1253131"/>
                  </a:cubicBezTo>
                  <a:lnTo>
                    <a:pt x="313102" y="1233652"/>
                  </a:lnTo>
                  <a:lnTo>
                    <a:pt x="315987" y="1253131"/>
                  </a:lnTo>
                  <a:cubicBezTo>
                    <a:pt x="317430" y="1263952"/>
                    <a:pt x="317430" y="1283431"/>
                    <a:pt x="315987" y="1296417"/>
                  </a:cubicBezTo>
                  <a:close/>
                  <a:moveTo>
                    <a:pt x="1136256" y="1321667"/>
                  </a:moveTo>
                  <a:cubicBezTo>
                    <a:pt x="1130485" y="1321667"/>
                    <a:pt x="1127599" y="1318780"/>
                    <a:pt x="1129763" y="1315174"/>
                  </a:cubicBezTo>
                  <a:cubicBezTo>
                    <a:pt x="1131927" y="1312287"/>
                    <a:pt x="1136256" y="1309403"/>
                    <a:pt x="1140584" y="1309403"/>
                  </a:cubicBezTo>
                  <a:cubicBezTo>
                    <a:pt x="1144192" y="1309403"/>
                    <a:pt x="1147077" y="1312287"/>
                    <a:pt x="1147077" y="1315174"/>
                  </a:cubicBezTo>
                  <a:cubicBezTo>
                    <a:pt x="1147077" y="1318780"/>
                    <a:pt x="1142027" y="1321667"/>
                    <a:pt x="1136256" y="1321667"/>
                  </a:cubicBezTo>
                  <a:close/>
                  <a:moveTo>
                    <a:pt x="559381" y="1342949"/>
                  </a:moveTo>
                  <a:cubicBezTo>
                    <a:pt x="556946" y="1343490"/>
                    <a:pt x="555503" y="1340785"/>
                    <a:pt x="553338" y="1335374"/>
                  </a:cubicBezTo>
                  <a:cubicBezTo>
                    <a:pt x="546124" y="1316617"/>
                    <a:pt x="546846" y="1303631"/>
                    <a:pt x="554782" y="1315174"/>
                  </a:cubicBezTo>
                  <a:cubicBezTo>
                    <a:pt x="559110" y="1322388"/>
                    <a:pt x="561996" y="1321667"/>
                    <a:pt x="564882" y="1310124"/>
                  </a:cubicBezTo>
                  <a:cubicBezTo>
                    <a:pt x="567046" y="1301467"/>
                    <a:pt x="566324" y="1294974"/>
                    <a:pt x="563439" y="1294974"/>
                  </a:cubicBezTo>
                  <a:cubicBezTo>
                    <a:pt x="553338" y="1294974"/>
                    <a:pt x="541074" y="1312287"/>
                    <a:pt x="541074" y="1327438"/>
                  </a:cubicBezTo>
                  <a:cubicBezTo>
                    <a:pt x="541074" y="1339702"/>
                    <a:pt x="538188" y="1338260"/>
                    <a:pt x="522318" y="1318780"/>
                  </a:cubicBezTo>
                  <a:cubicBezTo>
                    <a:pt x="512217" y="1305795"/>
                    <a:pt x="497788" y="1294974"/>
                    <a:pt x="490574" y="1294974"/>
                  </a:cubicBezTo>
                  <a:cubicBezTo>
                    <a:pt x="484081" y="1294974"/>
                    <a:pt x="474702" y="1290644"/>
                    <a:pt x="470374" y="1285595"/>
                  </a:cubicBezTo>
                  <a:cubicBezTo>
                    <a:pt x="458831" y="1271888"/>
                    <a:pt x="417710" y="1271166"/>
                    <a:pt x="387409" y="1284152"/>
                  </a:cubicBezTo>
                  <a:cubicBezTo>
                    <a:pt x="372981" y="1289924"/>
                    <a:pt x="360717" y="1293531"/>
                    <a:pt x="360717" y="1291366"/>
                  </a:cubicBezTo>
                  <a:cubicBezTo>
                    <a:pt x="360717" y="1289924"/>
                    <a:pt x="372981" y="1276937"/>
                    <a:pt x="388131" y="1262510"/>
                  </a:cubicBezTo>
                  <a:lnTo>
                    <a:pt x="414824" y="1237980"/>
                  </a:lnTo>
                  <a:lnTo>
                    <a:pt x="395345" y="1237259"/>
                  </a:lnTo>
                  <a:cubicBezTo>
                    <a:pt x="380195" y="1237259"/>
                    <a:pt x="377309" y="1240145"/>
                    <a:pt x="380195" y="1250966"/>
                  </a:cubicBezTo>
                  <a:cubicBezTo>
                    <a:pt x="383081" y="1261067"/>
                    <a:pt x="377309" y="1268281"/>
                    <a:pt x="360717" y="1276937"/>
                  </a:cubicBezTo>
                  <a:cubicBezTo>
                    <a:pt x="347731" y="1283431"/>
                    <a:pt x="336187" y="1287038"/>
                    <a:pt x="333302" y="1284873"/>
                  </a:cubicBezTo>
                  <a:cubicBezTo>
                    <a:pt x="324645" y="1275495"/>
                    <a:pt x="331859" y="1215616"/>
                    <a:pt x="345566" y="1186758"/>
                  </a:cubicBezTo>
                  <a:cubicBezTo>
                    <a:pt x="355667" y="1165115"/>
                    <a:pt x="358552" y="1153573"/>
                    <a:pt x="352781" y="1149966"/>
                  </a:cubicBezTo>
                  <a:cubicBezTo>
                    <a:pt x="341238" y="1142752"/>
                    <a:pt x="341238" y="1142030"/>
                    <a:pt x="359273" y="1116779"/>
                  </a:cubicBezTo>
                  <a:cubicBezTo>
                    <a:pt x="368653" y="1103794"/>
                    <a:pt x="373702" y="1092973"/>
                    <a:pt x="370094" y="1092973"/>
                  </a:cubicBezTo>
                  <a:cubicBezTo>
                    <a:pt x="367209" y="1092973"/>
                    <a:pt x="369374" y="1089365"/>
                    <a:pt x="375145" y="1085759"/>
                  </a:cubicBezTo>
                  <a:cubicBezTo>
                    <a:pt x="383081" y="1080709"/>
                    <a:pt x="383081" y="1078544"/>
                    <a:pt x="376589" y="1078544"/>
                  </a:cubicBezTo>
                  <a:cubicBezTo>
                    <a:pt x="362160" y="1078544"/>
                    <a:pt x="373702" y="1064115"/>
                    <a:pt x="395345" y="1055458"/>
                  </a:cubicBezTo>
                  <a:cubicBezTo>
                    <a:pt x="414102" y="1047522"/>
                    <a:pt x="414102" y="1046800"/>
                    <a:pt x="398952" y="1044637"/>
                  </a:cubicBezTo>
                  <a:cubicBezTo>
                    <a:pt x="389574" y="1042472"/>
                    <a:pt x="382360" y="1038144"/>
                    <a:pt x="382360" y="1034536"/>
                  </a:cubicBezTo>
                  <a:cubicBezTo>
                    <a:pt x="382360" y="1030208"/>
                    <a:pt x="385966" y="1029487"/>
                    <a:pt x="391016" y="1032371"/>
                  </a:cubicBezTo>
                  <a:cubicBezTo>
                    <a:pt x="396067" y="1035979"/>
                    <a:pt x="397510" y="1033815"/>
                    <a:pt x="394624" y="1025879"/>
                  </a:cubicBezTo>
                  <a:cubicBezTo>
                    <a:pt x="391737" y="1017223"/>
                    <a:pt x="393180" y="1015058"/>
                    <a:pt x="402560" y="1017944"/>
                  </a:cubicBezTo>
                  <a:cubicBezTo>
                    <a:pt x="410496" y="1020829"/>
                    <a:pt x="408331" y="1016501"/>
                    <a:pt x="396788" y="1006400"/>
                  </a:cubicBezTo>
                  <a:cubicBezTo>
                    <a:pt x="386688" y="997743"/>
                    <a:pt x="383801" y="993415"/>
                    <a:pt x="389574" y="996301"/>
                  </a:cubicBezTo>
                  <a:cubicBezTo>
                    <a:pt x="395345" y="999186"/>
                    <a:pt x="388852" y="989087"/>
                    <a:pt x="375145" y="973936"/>
                  </a:cubicBezTo>
                  <a:cubicBezTo>
                    <a:pt x="353502" y="950850"/>
                    <a:pt x="352059" y="947965"/>
                    <a:pt x="367931" y="955900"/>
                  </a:cubicBezTo>
                  <a:lnTo>
                    <a:pt x="385966" y="965279"/>
                  </a:lnTo>
                  <a:lnTo>
                    <a:pt x="372259" y="949407"/>
                  </a:lnTo>
                  <a:cubicBezTo>
                    <a:pt x="358552" y="934258"/>
                    <a:pt x="358552" y="934258"/>
                    <a:pt x="371537" y="938586"/>
                  </a:cubicBezTo>
                  <a:cubicBezTo>
                    <a:pt x="380917" y="942193"/>
                    <a:pt x="383081" y="941471"/>
                    <a:pt x="378752" y="934978"/>
                  </a:cubicBezTo>
                  <a:cubicBezTo>
                    <a:pt x="375867" y="929929"/>
                    <a:pt x="375867" y="923436"/>
                    <a:pt x="379473" y="920549"/>
                  </a:cubicBezTo>
                  <a:cubicBezTo>
                    <a:pt x="383081" y="918386"/>
                    <a:pt x="389574" y="909729"/>
                    <a:pt x="393902" y="901793"/>
                  </a:cubicBezTo>
                  <a:cubicBezTo>
                    <a:pt x="398952" y="892414"/>
                    <a:pt x="409774" y="887364"/>
                    <a:pt x="422760" y="887364"/>
                  </a:cubicBezTo>
                  <a:cubicBezTo>
                    <a:pt x="440795" y="887364"/>
                    <a:pt x="443681" y="890250"/>
                    <a:pt x="442238" y="905401"/>
                  </a:cubicBezTo>
                  <a:cubicBezTo>
                    <a:pt x="441516" y="915500"/>
                    <a:pt x="444403" y="932815"/>
                    <a:pt x="448009" y="943636"/>
                  </a:cubicBezTo>
                  <a:cubicBezTo>
                    <a:pt x="452339" y="957343"/>
                    <a:pt x="451617" y="969607"/>
                    <a:pt x="445846" y="979708"/>
                  </a:cubicBezTo>
                  <a:cubicBezTo>
                    <a:pt x="438632" y="994136"/>
                    <a:pt x="438632" y="994858"/>
                    <a:pt x="449452" y="985479"/>
                  </a:cubicBezTo>
                  <a:cubicBezTo>
                    <a:pt x="466046" y="972493"/>
                    <a:pt x="464603" y="983314"/>
                    <a:pt x="447288" y="1013615"/>
                  </a:cubicBezTo>
                  <a:lnTo>
                    <a:pt x="432139" y="1038866"/>
                  </a:lnTo>
                  <a:lnTo>
                    <a:pt x="454502" y="1015058"/>
                  </a:lnTo>
                  <a:cubicBezTo>
                    <a:pt x="466046" y="1002072"/>
                    <a:pt x="476145" y="995580"/>
                    <a:pt x="476145" y="1000629"/>
                  </a:cubicBezTo>
                  <a:cubicBezTo>
                    <a:pt x="476145" y="1011450"/>
                    <a:pt x="440073" y="1049687"/>
                    <a:pt x="429252" y="1049687"/>
                  </a:cubicBezTo>
                  <a:cubicBezTo>
                    <a:pt x="424924" y="1049687"/>
                    <a:pt x="414824" y="1058344"/>
                    <a:pt x="406888" y="1069887"/>
                  </a:cubicBezTo>
                  <a:cubicBezTo>
                    <a:pt x="381638" y="1104515"/>
                    <a:pt x="380917" y="1111730"/>
                    <a:pt x="405444" y="1085037"/>
                  </a:cubicBezTo>
                  <a:cubicBezTo>
                    <a:pt x="430696" y="1058344"/>
                    <a:pt x="497788" y="1017223"/>
                    <a:pt x="497788" y="1028765"/>
                  </a:cubicBezTo>
                  <a:cubicBezTo>
                    <a:pt x="497788" y="1032371"/>
                    <a:pt x="492739" y="1037423"/>
                    <a:pt x="486967" y="1039586"/>
                  </a:cubicBezTo>
                  <a:cubicBezTo>
                    <a:pt x="480475" y="1042472"/>
                    <a:pt x="471817" y="1051130"/>
                    <a:pt x="467489" y="1059787"/>
                  </a:cubicBezTo>
                  <a:cubicBezTo>
                    <a:pt x="460275" y="1073495"/>
                    <a:pt x="460275" y="1074215"/>
                    <a:pt x="472539" y="1064115"/>
                  </a:cubicBezTo>
                  <a:cubicBezTo>
                    <a:pt x="492739" y="1047522"/>
                    <a:pt x="549010" y="1035258"/>
                    <a:pt x="566324" y="1043915"/>
                  </a:cubicBezTo>
                  <a:cubicBezTo>
                    <a:pt x="587967" y="1055458"/>
                    <a:pt x="587967" y="1056179"/>
                    <a:pt x="572817" y="1067722"/>
                  </a:cubicBezTo>
                  <a:cubicBezTo>
                    <a:pt x="559831" y="1077823"/>
                    <a:pt x="560553" y="1077823"/>
                    <a:pt x="580031" y="1071330"/>
                  </a:cubicBezTo>
                  <a:cubicBezTo>
                    <a:pt x="603117" y="1062672"/>
                    <a:pt x="613218" y="1067002"/>
                    <a:pt x="600232" y="1079987"/>
                  </a:cubicBezTo>
                  <a:cubicBezTo>
                    <a:pt x="595181" y="1085037"/>
                    <a:pt x="591575" y="1090808"/>
                    <a:pt x="591575" y="1094416"/>
                  </a:cubicBezTo>
                  <a:cubicBezTo>
                    <a:pt x="591575" y="1097301"/>
                    <a:pt x="599511" y="1091530"/>
                    <a:pt x="609610" y="1082151"/>
                  </a:cubicBezTo>
                  <a:cubicBezTo>
                    <a:pt x="619711" y="1071330"/>
                    <a:pt x="635581" y="1064115"/>
                    <a:pt x="647847" y="1064115"/>
                  </a:cubicBezTo>
                  <a:cubicBezTo>
                    <a:pt x="675261" y="1064115"/>
                    <a:pt x="681032" y="1070608"/>
                    <a:pt x="666604" y="1086480"/>
                  </a:cubicBezTo>
                  <a:cubicBezTo>
                    <a:pt x="660111" y="1093694"/>
                    <a:pt x="656503" y="1104515"/>
                    <a:pt x="658668" y="1110286"/>
                  </a:cubicBezTo>
                  <a:cubicBezTo>
                    <a:pt x="661554" y="1116779"/>
                    <a:pt x="651453" y="1131208"/>
                    <a:pt x="633418" y="1147080"/>
                  </a:cubicBezTo>
                  <a:cubicBezTo>
                    <a:pt x="613940" y="1165115"/>
                    <a:pt x="608889" y="1172329"/>
                    <a:pt x="619711" y="1168723"/>
                  </a:cubicBezTo>
                  <a:cubicBezTo>
                    <a:pt x="639911" y="1162952"/>
                    <a:pt x="639189" y="1168723"/>
                    <a:pt x="616103" y="1192531"/>
                  </a:cubicBezTo>
                  <a:cubicBezTo>
                    <a:pt x="600953" y="1208401"/>
                    <a:pt x="598789" y="1217059"/>
                    <a:pt x="600953" y="1239424"/>
                  </a:cubicBezTo>
                  <a:cubicBezTo>
                    <a:pt x="603839" y="1258902"/>
                    <a:pt x="601674" y="1268281"/>
                    <a:pt x="594460" y="1271166"/>
                  </a:cubicBezTo>
                  <a:cubicBezTo>
                    <a:pt x="588689" y="1273331"/>
                    <a:pt x="584361" y="1284152"/>
                    <a:pt x="584361" y="1294974"/>
                  </a:cubicBezTo>
                  <a:cubicBezTo>
                    <a:pt x="584361" y="1305795"/>
                    <a:pt x="578589" y="1322388"/>
                    <a:pt x="571375" y="1331046"/>
                  </a:cubicBezTo>
                  <a:cubicBezTo>
                    <a:pt x="565243" y="1338621"/>
                    <a:pt x="561816" y="1342408"/>
                    <a:pt x="559381" y="1342949"/>
                  </a:cubicBezTo>
                  <a:close/>
                  <a:moveTo>
                    <a:pt x="1141576" y="1366936"/>
                  </a:moveTo>
                  <a:cubicBezTo>
                    <a:pt x="1140224" y="1366936"/>
                    <a:pt x="1138781" y="1363870"/>
                    <a:pt x="1136256" y="1357738"/>
                  </a:cubicBezTo>
                  <a:cubicBezTo>
                    <a:pt x="1129763" y="1342588"/>
                    <a:pt x="1144192" y="1323831"/>
                    <a:pt x="1162227" y="1323831"/>
                  </a:cubicBezTo>
                  <a:cubicBezTo>
                    <a:pt x="1178099" y="1323831"/>
                    <a:pt x="1179542" y="1315895"/>
                    <a:pt x="1167277" y="1303631"/>
                  </a:cubicBezTo>
                  <a:cubicBezTo>
                    <a:pt x="1154291" y="1290644"/>
                    <a:pt x="1126877" y="1293531"/>
                    <a:pt x="1110285" y="1310124"/>
                  </a:cubicBezTo>
                  <a:cubicBezTo>
                    <a:pt x="1102349" y="1318060"/>
                    <a:pt x="1090805" y="1323831"/>
                    <a:pt x="1084312" y="1322388"/>
                  </a:cubicBezTo>
                  <a:cubicBezTo>
                    <a:pt x="1074935" y="1320945"/>
                    <a:pt x="1076376" y="1315895"/>
                    <a:pt x="1092248" y="1297139"/>
                  </a:cubicBezTo>
                  <a:cubicBezTo>
                    <a:pt x="1119663" y="1264673"/>
                    <a:pt x="1134813" y="1261788"/>
                    <a:pt x="1172328" y="1283431"/>
                  </a:cubicBezTo>
                  <a:cubicBezTo>
                    <a:pt x="1189642" y="1294252"/>
                    <a:pt x="1205514" y="1305073"/>
                    <a:pt x="1207678" y="1308681"/>
                  </a:cubicBezTo>
                  <a:cubicBezTo>
                    <a:pt x="1212006" y="1315174"/>
                    <a:pt x="1173050" y="1341867"/>
                    <a:pt x="1157899" y="1343310"/>
                  </a:cubicBezTo>
                  <a:cubicBezTo>
                    <a:pt x="1154291" y="1344031"/>
                    <a:pt x="1149242" y="1350524"/>
                    <a:pt x="1146355" y="1357738"/>
                  </a:cubicBezTo>
                  <a:cubicBezTo>
                    <a:pt x="1144191" y="1363870"/>
                    <a:pt x="1142929" y="1366936"/>
                    <a:pt x="1141576" y="1366936"/>
                  </a:cubicBezTo>
                  <a:close/>
                  <a:moveTo>
                    <a:pt x="216791" y="1368290"/>
                  </a:moveTo>
                  <a:cubicBezTo>
                    <a:pt x="212102" y="1368380"/>
                    <a:pt x="204888" y="1363149"/>
                    <a:pt x="194788" y="1352689"/>
                  </a:cubicBezTo>
                  <a:cubicBezTo>
                    <a:pt x="184687" y="1342588"/>
                    <a:pt x="170258" y="1331046"/>
                    <a:pt x="162322" y="1326716"/>
                  </a:cubicBezTo>
                  <a:cubicBezTo>
                    <a:pt x="150058" y="1320223"/>
                    <a:pt x="152945" y="1316617"/>
                    <a:pt x="189736" y="1295695"/>
                  </a:cubicBezTo>
                  <a:cubicBezTo>
                    <a:pt x="231579" y="1271888"/>
                    <a:pt x="236631" y="1271888"/>
                    <a:pt x="265487" y="1297139"/>
                  </a:cubicBezTo>
                  <a:cubicBezTo>
                    <a:pt x="286408" y="1316617"/>
                    <a:pt x="285688" y="1325995"/>
                    <a:pt x="262602" y="1321667"/>
                  </a:cubicBezTo>
                  <a:cubicBezTo>
                    <a:pt x="249616" y="1319502"/>
                    <a:pt x="245287" y="1320945"/>
                    <a:pt x="248173" y="1328159"/>
                  </a:cubicBezTo>
                  <a:cubicBezTo>
                    <a:pt x="250338" y="1333931"/>
                    <a:pt x="248173" y="1336095"/>
                    <a:pt x="240959" y="1333209"/>
                  </a:cubicBezTo>
                  <a:cubicBezTo>
                    <a:pt x="233023" y="1330324"/>
                    <a:pt x="232301" y="1327438"/>
                    <a:pt x="239515" y="1318780"/>
                  </a:cubicBezTo>
                  <a:cubicBezTo>
                    <a:pt x="246008" y="1310846"/>
                    <a:pt x="246008" y="1307238"/>
                    <a:pt x="237351" y="1301467"/>
                  </a:cubicBezTo>
                  <a:cubicBezTo>
                    <a:pt x="220759" y="1291366"/>
                    <a:pt x="202722" y="1294252"/>
                    <a:pt x="195508" y="1308681"/>
                  </a:cubicBezTo>
                  <a:cubicBezTo>
                    <a:pt x="189736" y="1319502"/>
                    <a:pt x="191180" y="1323110"/>
                    <a:pt x="205608" y="1329603"/>
                  </a:cubicBezTo>
                  <a:cubicBezTo>
                    <a:pt x="215709" y="1334652"/>
                    <a:pt x="223644" y="1344031"/>
                    <a:pt x="223644" y="1351967"/>
                  </a:cubicBezTo>
                  <a:cubicBezTo>
                    <a:pt x="223644" y="1362789"/>
                    <a:pt x="221480" y="1368200"/>
                    <a:pt x="216791" y="1368290"/>
                  </a:cubicBezTo>
                  <a:close/>
                  <a:moveTo>
                    <a:pt x="1115335" y="1374332"/>
                  </a:moveTo>
                  <a:cubicBezTo>
                    <a:pt x="1111005" y="1374332"/>
                    <a:pt x="1110285" y="1372889"/>
                    <a:pt x="1108120" y="1362066"/>
                  </a:cubicBezTo>
                  <a:cubicBezTo>
                    <a:pt x="1107399" y="1358460"/>
                    <a:pt x="1104512" y="1351967"/>
                    <a:pt x="1101628" y="1347638"/>
                  </a:cubicBezTo>
                  <a:cubicBezTo>
                    <a:pt x="1097298" y="1341145"/>
                    <a:pt x="1099463" y="1339702"/>
                    <a:pt x="1108120" y="1343310"/>
                  </a:cubicBezTo>
                  <a:cubicBezTo>
                    <a:pt x="1116778" y="1346196"/>
                    <a:pt x="1118941" y="1345474"/>
                    <a:pt x="1115335" y="1339702"/>
                  </a:cubicBezTo>
                  <a:cubicBezTo>
                    <a:pt x="1112448" y="1334652"/>
                    <a:pt x="1113170" y="1331046"/>
                    <a:pt x="1117498" y="1331046"/>
                  </a:cubicBezTo>
                  <a:cubicBezTo>
                    <a:pt x="1121106" y="1331046"/>
                    <a:pt x="1123992" y="1337539"/>
                    <a:pt x="1123271" y="1345474"/>
                  </a:cubicBezTo>
                  <a:cubicBezTo>
                    <a:pt x="1122549" y="1353410"/>
                    <a:pt x="1119663" y="1359903"/>
                    <a:pt x="1116056" y="1359903"/>
                  </a:cubicBezTo>
                  <a:cubicBezTo>
                    <a:pt x="1113170" y="1359903"/>
                    <a:pt x="1112448" y="1363510"/>
                    <a:pt x="1114613" y="1367118"/>
                  </a:cubicBezTo>
                  <a:cubicBezTo>
                    <a:pt x="1116778" y="1371446"/>
                    <a:pt x="1117498" y="1374332"/>
                    <a:pt x="1115335" y="1374332"/>
                  </a:cubicBezTo>
                  <a:close/>
                  <a:moveTo>
                    <a:pt x="996907" y="1382173"/>
                  </a:moveTo>
                  <a:cubicBezTo>
                    <a:pt x="1000153" y="1382173"/>
                    <a:pt x="1003580" y="1378927"/>
                    <a:pt x="1010073" y="1372434"/>
                  </a:cubicBezTo>
                  <a:cubicBezTo>
                    <a:pt x="1026667" y="1355841"/>
                    <a:pt x="1027388" y="1344298"/>
                    <a:pt x="1012238" y="1344298"/>
                  </a:cubicBezTo>
                  <a:cubicBezTo>
                    <a:pt x="1005024" y="1344298"/>
                    <a:pt x="1002859" y="1339969"/>
                    <a:pt x="1005024" y="1332035"/>
                  </a:cubicBezTo>
                  <a:cubicBezTo>
                    <a:pt x="1007188" y="1324820"/>
                    <a:pt x="1006467" y="1314720"/>
                    <a:pt x="1002859" y="1308948"/>
                  </a:cubicBezTo>
                  <a:cubicBezTo>
                    <a:pt x="997809" y="1301013"/>
                    <a:pt x="995644" y="1302456"/>
                    <a:pt x="991316" y="1314720"/>
                  </a:cubicBezTo>
                  <a:cubicBezTo>
                    <a:pt x="989151" y="1322656"/>
                    <a:pt x="989151" y="1332755"/>
                    <a:pt x="991316" y="1337084"/>
                  </a:cubicBezTo>
                  <a:cubicBezTo>
                    <a:pt x="993481" y="1340691"/>
                    <a:pt x="990595" y="1344298"/>
                    <a:pt x="984823" y="1344298"/>
                  </a:cubicBezTo>
                  <a:cubicBezTo>
                    <a:pt x="970395" y="1344298"/>
                    <a:pt x="970395" y="1355119"/>
                    <a:pt x="984823" y="1372434"/>
                  </a:cubicBezTo>
                  <a:cubicBezTo>
                    <a:pt x="990594" y="1378927"/>
                    <a:pt x="993660" y="1382173"/>
                    <a:pt x="996907" y="1382173"/>
                  </a:cubicBezTo>
                  <a:close/>
                  <a:moveTo>
                    <a:pt x="814921" y="1394688"/>
                  </a:moveTo>
                  <a:cubicBezTo>
                    <a:pt x="819249" y="1394688"/>
                    <a:pt x="822135" y="1393245"/>
                    <a:pt x="822135" y="1391803"/>
                  </a:cubicBezTo>
                  <a:cubicBezTo>
                    <a:pt x="822135" y="1389639"/>
                    <a:pt x="819249" y="1386031"/>
                    <a:pt x="814921" y="1383868"/>
                  </a:cubicBezTo>
                  <a:cubicBezTo>
                    <a:pt x="811313" y="1381703"/>
                    <a:pt x="807706" y="1383146"/>
                    <a:pt x="807706" y="1386752"/>
                  </a:cubicBezTo>
                  <a:cubicBezTo>
                    <a:pt x="807706" y="1391082"/>
                    <a:pt x="811313" y="1394688"/>
                    <a:pt x="814921" y="1394688"/>
                  </a:cubicBezTo>
                  <a:close/>
                  <a:moveTo>
                    <a:pt x="1100635" y="1395433"/>
                  </a:moveTo>
                  <a:cubicBezTo>
                    <a:pt x="1099282" y="1394711"/>
                    <a:pt x="1098741" y="1391285"/>
                    <a:pt x="1098741" y="1385153"/>
                  </a:cubicBezTo>
                  <a:cubicBezTo>
                    <a:pt x="1098741" y="1379382"/>
                    <a:pt x="1101628" y="1376495"/>
                    <a:pt x="1105234" y="1378660"/>
                  </a:cubicBezTo>
                  <a:cubicBezTo>
                    <a:pt x="1108842" y="1380825"/>
                    <a:pt x="1109564" y="1385874"/>
                    <a:pt x="1107399" y="1389481"/>
                  </a:cubicBezTo>
                  <a:cubicBezTo>
                    <a:pt x="1104153" y="1394170"/>
                    <a:pt x="1101988" y="1396154"/>
                    <a:pt x="1100635" y="1395433"/>
                  </a:cubicBezTo>
                  <a:close/>
                  <a:moveTo>
                    <a:pt x="336187" y="1395974"/>
                  </a:moveTo>
                  <a:cubicBezTo>
                    <a:pt x="331859" y="1395974"/>
                    <a:pt x="324645" y="1364231"/>
                    <a:pt x="324645" y="1344753"/>
                  </a:cubicBezTo>
                  <a:cubicBezTo>
                    <a:pt x="324645" y="1321667"/>
                    <a:pt x="333302" y="1313731"/>
                    <a:pt x="373702" y="1300023"/>
                  </a:cubicBezTo>
                  <a:cubicBezTo>
                    <a:pt x="411217" y="1287038"/>
                    <a:pt x="411217" y="1289203"/>
                    <a:pt x="367931" y="1352689"/>
                  </a:cubicBezTo>
                  <a:cubicBezTo>
                    <a:pt x="352059" y="1376495"/>
                    <a:pt x="337630" y="1395974"/>
                    <a:pt x="336187" y="1395974"/>
                  </a:cubicBezTo>
                  <a:close/>
                  <a:moveTo>
                    <a:pt x="269816" y="1403188"/>
                  </a:moveTo>
                  <a:cubicBezTo>
                    <a:pt x="268373" y="1403188"/>
                    <a:pt x="266930" y="1400303"/>
                    <a:pt x="266930" y="1395974"/>
                  </a:cubicBezTo>
                  <a:cubicBezTo>
                    <a:pt x="266930" y="1392367"/>
                    <a:pt x="270538" y="1388759"/>
                    <a:pt x="274866" y="1388759"/>
                  </a:cubicBezTo>
                  <a:cubicBezTo>
                    <a:pt x="278474" y="1388759"/>
                    <a:pt x="279915" y="1392367"/>
                    <a:pt x="277752" y="1395974"/>
                  </a:cubicBezTo>
                  <a:cubicBezTo>
                    <a:pt x="275587" y="1400303"/>
                    <a:pt x="271979" y="1403188"/>
                    <a:pt x="269816" y="1403188"/>
                  </a:cubicBezTo>
                  <a:close/>
                  <a:moveTo>
                    <a:pt x="882614" y="1414925"/>
                  </a:moveTo>
                  <a:lnTo>
                    <a:pt x="894880" y="1399055"/>
                  </a:lnTo>
                  <a:cubicBezTo>
                    <a:pt x="906422" y="1386068"/>
                    <a:pt x="906422" y="1382461"/>
                    <a:pt x="897765" y="1375968"/>
                  </a:cubicBezTo>
                  <a:cubicBezTo>
                    <a:pt x="891993" y="1371639"/>
                    <a:pt x="886944" y="1360818"/>
                    <a:pt x="886944" y="1352882"/>
                  </a:cubicBezTo>
                  <a:cubicBezTo>
                    <a:pt x="886944" y="1336288"/>
                    <a:pt x="873237" y="1323303"/>
                    <a:pt x="871793" y="1338453"/>
                  </a:cubicBezTo>
                  <a:cubicBezTo>
                    <a:pt x="871072" y="1343503"/>
                    <a:pt x="870350" y="1352882"/>
                    <a:pt x="869629" y="1358653"/>
                  </a:cubicBezTo>
                  <a:cubicBezTo>
                    <a:pt x="869629" y="1364424"/>
                    <a:pt x="864579" y="1368754"/>
                    <a:pt x="860251" y="1368032"/>
                  </a:cubicBezTo>
                  <a:cubicBezTo>
                    <a:pt x="845822" y="1365146"/>
                    <a:pt x="849428" y="1380296"/>
                    <a:pt x="866744" y="1398333"/>
                  </a:cubicBezTo>
                  <a:close/>
                  <a:moveTo>
                    <a:pt x="767408" y="1429312"/>
                  </a:moveTo>
                  <a:lnTo>
                    <a:pt x="780394" y="1414884"/>
                  </a:lnTo>
                  <a:cubicBezTo>
                    <a:pt x="793380" y="1399735"/>
                    <a:pt x="791215" y="1383141"/>
                    <a:pt x="777508" y="1391799"/>
                  </a:cubicBezTo>
                  <a:cubicBezTo>
                    <a:pt x="772458" y="1395405"/>
                    <a:pt x="771015" y="1391799"/>
                    <a:pt x="773180" y="1382420"/>
                  </a:cubicBezTo>
                  <a:cubicBezTo>
                    <a:pt x="775343" y="1373762"/>
                    <a:pt x="774623" y="1362941"/>
                    <a:pt x="771015" y="1357892"/>
                  </a:cubicBezTo>
                  <a:cubicBezTo>
                    <a:pt x="761636" y="1343463"/>
                    <a:pt x="750815" y="1362220"/>
                    <a:pt x="755865" y="1383141"/>
                  </a:cubicBezTo>
                  <a:cubicBezTo>
                    <a:pt x="759472" y="1396848"/>
                    <a:pt x="758751" y="1396848"/>
                    <a:pt x="747929" y="1388191"/>
                  </a:cubicBezTo>
                  <a:cubicBezTo>
                    <a:pt x="729172" y="1373040"/>
                    <a:pt x="732058" y="1392520"/>
                    <a:pt x="751537" y="1412720"/>
                  </a:cubicBezTo>
                  <a:close/>
                  <a:moveTo>
                    <a:pt x="368122" y="1431166"/>
                  </a:moveTo>
                  <a:cubicBezTo>
                    <a:pt x="362835" y="1430467"/>
                    <a:pt x="357470" y="1427716"/>
                    <a:pt x="351337" y="1423388"/>
                  </a:cubicBezTo>
                  <a:cubicBezTo>
                    <a:pt x="339795" y="1414732"/>
                    <a:pt x="342680" y="1408961"/>
                    <a:pt x="378752" y="1354852"/>
                  </a:cubicBezTo>
                  <a:cubicBezTo>
                    <a:pt x="400395" y="1322388"/>
                    <a:pt x="421316" y="1294252"/>
                    <a:pt x="424924" y="1292087"/>
                  </a:cubicBezTo>
                  <a:cubicBezTo>
                    <a:pt x="428531" y="1289203"/>
                    <a:pt x="442238" y="1291366"/>
                    <a:pt x="453780" y="1296417"/>
                  </a:cubicBezTo>
                  <a:lnTo>
                    <a:pt x="475423" y="1305795"/>
                  </a:lnTo>
                  <a:lnTo>
                    <a:pt x="432139" y="1369281"/>
                  </a:lnTo>
                  <a:cubicBezTo>
                    <a:pt x="399133" y="1416895"/>
                    <a:pt x="383983" y="1433263"/>
                    <a:pt x="368122" y="1431166"/>
                  </a:cubicBezTo>
                  <a:close/>
                  <a:moveTo>
                    <a:pt x="448731" y="1449361"/>
                  </a:moveTo>
                  <a:cubicBezTo>
                    <a:pt x="445846" y="1450804"/>
                    <a:pt x="434302" y="1448639"/>
                    <a:pt x="422760" y="1443589"/>
                  </a:cubicBezTo>
                  <a:lnTo>
                    <a:pt x="402560" y="1435653"/>
                  </a:lnTo>
                  <a:lnTo>
                    <a:pt x="443681" y="1374332"/>
                  </a:lnTo>
                  <a:cubicBezTo>
                    <a:pt x="466767" y="1340423"/>
                    <a:pt x="486246" y="1311567"/>
                    <a:pt x="487689" y="1310124"/>
                  </a:cubicBezTo>
                  <a:cubicBezTo>
                    <a:pt x="491295" y="1305795"/>
                    <a:pt x="519431" y="1331767"/>
                    <a:pt x="519431" y="1338982"/>
                  </a:cubicBezTo>
                  <a:cubicBezTo>
                    <a:pt x="519431" y="1342588"/>
                    <a:pt x="505002" y="1367838"/>
                    <a:pt x="486967" y="1395254"/>
                  </a:cubicBezTo>
                  <a:cubicBezTo>
                    <a:pt x="468931" y="1423388"/>
                    <a:pt x="451617" y="1447196"/>
                    <a:pt x="448731" y="1449361"/>
                  </a:cubicBezTo>
                  <a:close/>
                  <a:moveTo>
                    <a:pt x="632155" y="1463158"/>
                  </a:moveTo>
                  <a:cubicBezTo>
                    <a:pt x="627646" y="1462707"/>
                    <a:pt x="624400" y="1461624"/>
                    <a:pt x="623317" y="1460181"/>
                  </a:cubicBezTo>
                  <a:cubicBezTo>
                    <a:pt x="621154" y="1456575"/>
                    <a:pt x="630532" y="1437817"/>
                    <a:pt x="644239" y="1417617"/>
                  </a:cubicBezTo>
                  <a:lnTo>
                    <a:pt x="668768" y="1380825"/>
                  </a:lnTo>
                  <a:lnTo>
                    <a:pt x="673818" y="1403910"/>
                  </a:lnTo>
                  <a:cubicBezTo>
                    <a:pt x="675983" y="1416175"/>
                    <a:pt x="675983" y="1433489"/>
                    <a:pt x="673818" y="1442868"/>
                  </a:cubicBezTo>
                  <a:cubicBezTo>
                    <a:pt x="670932" y="1454410"/>
                    <a:pt x="662997" y="1460181"/>
                    <a:pt x="648568" y="1462346"/>
                  </a:cubicBezTo>
                  <a:cubicBezTo>
                    <a:pt x="642436" y="1463428"/>
                    <a:pt x="636664" y="1463609"/>
                    <a:pt x="632155" y="1463158"/>
                  </a:cubicBezTo>
                  <a:close/>
                  <a:moveTo>
                    <a:pt x="513660" y="1467396"/>
                  </a:moveTo>
                  <a:cubicBezTo>
                    <a:pt x="510774" y="1466674"/>
                    <a:pt x="499953" y="1464511"/>
                    <a:pt x="489131" y="1463068"/>
                  </a:cubicBezTo>
                  <a:cubicBezTo>
                    <a:pt x="477588" y="1461625"/>
                    <a:pt x="468931" y="1457297"/>
                    <a:pt x="468931" y="1453689"/>
                  </a:cubicBezTo>
                  <a:cubicBezTo>
                    <a:pt x="468931" y="1445031"/>
                    <a:pt x="519431" y="1360623"/>
                    <a:pt x="528089" y="1355574"/>
                  </a:cubicBezTo>
                  <a:cubicBezTo>
                    <a:pt x="531695" y="1353410"/>
                    <a:pt x="540353" y="1356295"/>
                    <a:pt x="547567" y="1362788"/>
                  </a:cubicBezTo>
                  <a:cubicBezTo>
                    <a:pt x="560553" y="1374332"/>
                    <a:pt x="561996" y="1372889"/>
                    <a:pt x="580031" y="1342588"/>
                  </a:cubicBezTo>
                  <a:cubicBezTo>
                    <a:pt x="590132" y="1325275"/>
                    <a:pt x="598789" y="1303631"/>
                    <a:pt x="598789" y="1294974"/>
                  </a:cubicBezTo>
                  <a:cubicBezTo>
                    <a:pt x="598789" y="1287038"/>
                    <a:pt x="603839" y="1278380"/>
                    <a:pt x="609610" y="1275495"/>
                  </a:cubicBezTo>
                  <a:cubicBezTo>
                    <a:pt x="616103" y="1273331"/>
                    <a:pt x="629088" y="1256016"/>
                    <a:pt x="638468" y="1236537"/>
                  </a:cubicBezTo>
                  <a:cubicBezTo>
                    <a:pt x="661554" y="1191809"/>
                    <a:pt x="670932" y="1186758"/>
                    <a:pt x="670932" y="1217780"/>
                  </a:cubicBezTo>
                  <a:cubicBezTo>
                    <a:pt x="670932" y="1237259"/>
                    <a:pt x="654340" y="1266838"/>
                    <a:pt x="595181" y="1354852"/>
                  </a:cubicBezTo>
                  <a:cubicBezTo>
                    <a:pt x="553338" y="1417617"/>
                    <a:pt x="516545" y="1467396"/>
                    <a:pt x="513660" y="1467396"/>
                  </a:cubicBezTo>
                  <a:close/>
                  <a:moveTo>
                    <a:pt x="1137699" y="1472445"/>
                  </a:moveTo>
                  <a:cubicBezTo>
                    <a:pt x="1134813" y="1475332"/>
                    <a:pt x="1085756" y="1438538"/>
                    <a:pt x="1077098" y="1426996"/>
                  </a:cubicBezTo>
                  <a:cubicBezTo>
                    <a:pt x="1066277" y="1413289"/>
                    <a:pt x="1064112" y="1331046"/>
                    <a:pt x="1074213" y="1331046"/>
                  </a:cubicBezTo>
                  <a:cubicBezTo>
                    <a:pt x="1084312" y="1331046"/>
                    <a:pt x="1087199" y="1354130"/>
                    <a:pt x="1079263" y="1375052"/>
                  </a:cubicBezTo>
                  <a:cubicBezTo>
                    <a:pt x="1074213" y="1390202"/>
                    <a:pt x="1074935" y="1398860"/>
                    <a:pt x="1084312" y="1413289"/>
                  </a:cubicBezTo>
                  <a:cubicBezTo>
                    <a:pt x="1099463" y="1436375"/>
                    <a:pt x="1121106" y="1439260"/>
                    <a:pt x="1114613" y="1417617"/>
                  </a:cubicBezTo>
                  <a:cubicBezTo>
                    <a:pt x="1111727" y="1408961"/>
                    <a:pt x="1113892" y="1398138"/>
                    <a:pt x="1118220" y="1392367"/>
                  </a:cubicBezTo>
                  <a:cubicBezTo>
                    <a:pt x="1132648" y="1375052"/>
                    <a:pt x="1138420" y="1380103"/>
                    <a:pt x="1133370" y="1405353"/>
                  </a:cubicBezTo>
                  <a:cubicBezTo>
                    <a:pt x="1130485" y="1417617"/>
                    <a:pt x="1130485" y="1437817"/>
                    <a:pt x="1133370" y="1449361"/>
                  </a:cubicBezTo>
                  <a:cubicBezTo>
                    <a:pt x="1136978" y="1461625"/>
                    <a:pt x="1138420" y="1471725"/>
                    <a:pt x="1137699" y="1472445"/>
                  </a:cubicBezTo>
                  <a:close/>
                  <a:moveTo>
                    <a:pt x="803675" y="1472626"/>
                  </a:moveTo>
                  <a:cubicBezTo>
                    <a:pt x="801691" y="1473708"/>
                    <a:pt x="799707" y="1472446"/>
                    <a:pt x="797182" y="1468839"/>
                  </a:cubicBezTo>
                  <a:cubicBezTo>
                    <a:pt x="793576" y="1461625"/>
                    <a:pt x="781312" y="1460181"/>
                    <a:pt x="756782" y="1463068"/>
                  </a:cubicBezTo>
                  <a:cubicBezTo>
                    <a:pt x="733696" y="1465953"/>
                    <a:pt x="721432" y="1464511"/>
                    <a:pt x="719267" y="1458738"/>
                  </a:cubicBezTo>
                  <a:cubicBezTo>
                    <a:pt x="717104" y="1452245"/>
                    <a:pt x="714218" y="1452245"/>
                    <a:pt x="705560" y="1459460"/>
                  </a:cubicBezTo>
                  <a:cubicBezTo>
                    <a:pt x="690411" y="1471725"/>
                    <a:pt x="687525" y="1456575"/>
                    <a:pt x="686082" y="1362066"/>
                  </a:cubicBezTo>
                  <a:cubicBezTo>
                    <a:pt x="684639" y="1289203"/>
                    <a:pt x="690411" y="1271888"/>
                    <a:pt x="706282" y="1300745"/>
                  </a:cubicBezTo>
                  <a:cubicBezTo>
                    <a:pt x="712775" y="1312287"/>
                    <a:pt x="714218" y="1312287"/>
                    <a:pt x="724318" y="1298580"/>
                  </a:cubicBezTo>
                  <a:cubicBezTo>
                    <a:pt x="737304" y="1281988"/>
                    <a:pt x="738747" y="1273331"/>
                    <a:pt x="728646" y="1273331"/>
                  </a:cubicBezTo>
                  <a:cubicBezTo>
                    <a:pt x="725040" y="1273331"/>
                    <a:pt x="721432" y="1265395"/>
                    <a:pt x="721432" y="1256016"/>
                  </a:cubicBezTo>
                  <a:cubicBezTo>
                    <a:pt x="721432" y="1245916"/>
                    <a:pt x="718547" y="1235816"/>
                    <a:pt x="714218" y="1233652"/>
                  </a:cubicBezTo>
                  <a:cubicBezTo>
                    <a:pt x="709890" y="1230766"/>
                    <a:pt x="707003" y="1237259"/>
                    <a:pt x="707003" y="1248081"/>
                  </a:cubicBezTo>
                  <a:cubicBezTo>
                    <a:pt x="707003" y="1260345"/>
                    <a:pt x="703397" y="1266116"/>
                    <a:pt x="698346" y="1264673"/>
                  </a:cubicBezTo>
                  <a:cubicBezTo>
                    <a:pt x="686082" y="1260345"/>
                    <a:pt x="683197" y="1188923"/>
                    <a:pt x="694739" y="1181709"/>
                  </a:cubicBezTo>
                  <a:cubicBezTo>
                    <a:pt x="699789" y="1178824"/>
                    <a:pt x="714218" y="1172329"/>
                    <a:pt x="726482" y="1168001"/>
                  </a:cubicBezTo>
                  <a:cubicBezTo>
                    <a:pt x="745240" y="1161509"/>
                    <a:pt x="751733" y="1161509"/>
                    <a:pt x="757504" y="1169445"/>
                  </a:cubicBezTo>
                  <a:cubicBezTo>
                    <a:pt x="763997" y="1176659"/>
                    <a:pt x="768325" y="1176659"/>
                    <a:pt x="779869" y="1166558"/>
                  </a:cubicBezTo>
                  <a:cubicBezTo>
                    <a:pt x="797182" y="1152130"/>
                    <a:pt x="797182" y="1143474"/>
                    <a:pt x="781312" y="1143474"/>
                  </a:cubicBezTo>
                  <a:cubicBezTo>
                    <a:pt x="772654" y="1143474"/>
                    <a:pt x="780590" y="1131208"/>
                    <a:pt x="805840" y="1105958"/>
                  </a:cubicBezTo>
                  <a:cubicBezTo>
                    <a:pt x="826761" y="1085037"/>
                    <a:pt x="850569" y="1058344"/>
                    <a:pt x="859947" y="1046800"/>
                  </a:cubicBezTo>
                  <a:cubicBezTo>
                    <a:pt x="873654" y="1030930"/>
                    <a:pt x="880868" y="1027322"/>
                    <a:pt x="893134" y="1030930"/>
                  </a:cubicBezTo>
                  <a:cubicBezTo>
                    <a:pt x="901790" y="1033815"/>
                    <a:pt x="909004" y="1039586"/>
                    <a:pt x="909004" y="1043915"/>
                  </a:cubicBezTo>
                  <a:cubicBezTo>
                    <a:pt x="909004" y="1047522"/>
                    <a:pt x="903955" y="1049687"/>
                    <a:pt x="898184" y="1046800"/>
                  </a:cubicBezTo>
                  <a:cubicBezTo>
                    <a:pt x="892412" y="1044637"/>
                    <a:pt x="887361" y="1046080"/>
                    <a:pt x="887361" y="1050408"/>
                  </a:cubicBezTo>
                  <a:cubicBezTo>
                    <a:pt x="887361" y="1054015"/>
                    <a:pt x="893134" y="1059787"/>
                    <a:pt x="900348" y="1061951"/>
                  </a:cubicBezTo>
                  <a:cubicBezTo>
                    <a:pt x="906841" y="1064837"/>
                    <a:pt x="914777" y="1069887"/>
                    <a:pt x="916940" y="1073495"/>
                  </a:cubicBezTo>
                  <a:cubicBezTo>
                    <a:pt x="923433" y="1082872"/>
                    <a:pt x="955177" y="1052573"/>
                    <a:pt x="948684" y="1043194"/>
                  </a:cubicBezTo>
                  <a:cubicBezTo>
                    <a:pt x="945798" y="1037423"/>
                    <a:pt x="950126" y="1037423"/>
                    <a:pt x="963113" y="1042472"/>
                  </a:cubicBezTo>
                  <a:cubicBezTo>
                    <a:pt x="973934" y="1046800"/>
                    <a:pt x="989806" y="1049687"/>
                    <a:pt x="999905" y="1049687"/>
                  </a:cubicBezTo>
                  <a:cubicBezTo>
                    <a:pt x="1009284" y="1049687"/>
                    <a:pt x="1022991" y="1056179"/>
                    <a:pt x="1029484" y="1063394"/>
                  </a:cubicBezTo>
                  <a:cubicBezTo>
                    <a:pt x="1040306" y="1077101"/>
                    <a:pt x="1041748" y="1077101"/>
                    <a:pt x="1050405" y="1065559"/>
                  </a:cubicBezTo>
                  <a:cubicBezTo>
                    <a:pt x="1064834" y="1046080"/>
                    <a:pt x="1076376" y="1064115"/>
                    <a:pt x="1075655" y="1104515"/>
                  </a:cubicBezTo>
                  <a:cubicBezTo>
                    <a:pt x="1075655" y="1123994"/>
                    <a:pt x="1080706" y="1163673"/>
                    <a:pt x="1086477" y="1193251"/>
                  </a:cubicBezTo>
                  <a:lnTo>
                    <a:pt x="1097298" y="1246638"/>
                  </a:lnTo>
                  <a:lnTo>
                    <a:pt x="1079984" y="1265395"/>
                  </a:lnTo>
                  <a:cubicBezTo>
                    <a:pt x="1051848" y="1295695"/>
                    <a:pt x="1038141" y="1328881"/>
                    <a:pt x="1036698" y="1372889"/>
                  </a:cubicBezTo>
                  <a:cubicBezTo>
                    <a:pt x="1035255" y="1411845"/>
                    <a:pt x="1033812" y="1414732"/>
                    <a:pt x="1010006" y="1426274"/>
                  </a:cubicBezTo>
                  <a:cubicBezTo>
                    <a:pt x="981148" y="1439981"/>
                    <a:pt x="959505" y="1442868"/>
                    <a:pt x="959505" y="1432045"/>
                  </a:cubicBezTo>
                  <a:cubicBezTo>
                    <a:pt x="959505" y="1428439"/>
                    <a:pt x="956620" y="1424831"/>
                    <a:pt x="952290" y="1424831"/>
                  </a:cubicBezTo>
                  <a:cubicBezTo>
                    <a:pt x="948684" y="1424831"/>
                    <a:pt x="945076" y="1429161"/>
                    <a:pt x="945076" y="1434932"/>
                  </a:cubicBezTo>
                  <a:cubicBezTo>
                    <a:pt x="945076" y="1449361"/>
                    <a:pt x="939305" y="1452245"/>
                    <a:pt x="883755" y="1463789"/>
                  </a:cubicBezTo>
                  <a:cubicBezTo>
                    <a:pt x="837584" y="1473167"/>
                    <a:pt x="834697" y="1473167"/>
                    <a:pt x="831811" y="1460181"/>
                  </a:cubicBezTo>
                  <a:cubicBezTo>
                    <a:pt x="829648" y="1452967"/>
                    <a:pt x="825318" y="1446474"/>
                    <a:pt x="822433" y="1446474"/>
                  </a:cubicBezTo>
                  <a:cubicBezTo>
                    <a:pt x="819547" y="1446474"/>
                    <a:pt x="814497" y="1453689"/>
                    <a:pt x="810168" y="1462346"/>
                  </a:cubicBezTo>
                  <a:cubicBezTo>
                    <a:pt x="807643" y="1468117"/>
                    <a:pt x="805659" y="1471544"/>
                    <a:pt x="803675" y="1472626"/>
                  </a:cubicBezTo>
                  <a:close/>
                  <a:moveTo>
                    <a:pt x="550182" y="1474701"/>
                  </a:moveTo>
                  <a:cubicBezTo>
                    <a:pt x="546304" y="1475873"/>
                    <a:pt x="542878" y="1474611"/>
                    <a:pt x="539631" y="1471004"/>
                  </a:cubicBezTo>
                  <a:cubicBezTo>
                    <a:pt x="532417" y="1463789"/>
                    <a:pt x="660111" y="1273331"/>
                    <a:pt x="672375" y="1273331"/>
                  </a:cubicBezTo>
                  <a:cubicBezTo>
                    <a:pt x="683919" y="1273331"/>
                    <a:pt x="670932" y="1362066"/>
                    <a:pt x="657224" y="1377938"/>
                  </a:cubicBezTo>
                  <a:cubicBezTo>
                    <a:pt x="650010" y="1385874"/>
                    <a:pt x="634140" y="1407517"/>
                    <a:pt x="621874" y="1426274"/>
                  </a:cubicBezTo>
                  <a:cubicBezTo>
                    <a:pt x="605282" y="1450082"/>
                    <a:pt x="595181" y="1458738"/>
                    <a:pt x="585804" y="1455853"/>
                  </a:cubicBezTo>
                  <a:cubicBezTo>
                    <a:pt x="578589" y="1454410"/>
                    <a:pt x="568489" y="1458018"/>
                    <a:pt x="563439" y="1463789"/>
                  </a:cubicBezTo>
                  <a:cubicBezTo>
                    <a:pt x="558389" y="1469921"/>
                    <a:pt x="554060" y="1473528"/>
                    <a:pt x="550182" y="1474701"/>
                  </a:cubicBezTo>
                  <a:close/>
                  <a:moveTo>
                    <a:pt x="476503" y="1488252"/>
                  </a:moveTo>
                  <a:cubicBezTo>
                    <a:pt x="484439" y="1488252"/>
                    <a:pt x="490932" y="1486809"/>
                    <a:pt x="490932" y="1485367"/>
                  </a:cubicBezTo>
                  <a:cubicBezTo>
                    <a:pt x="490932" y="1483924"/>
                    <a:pt x="484439" y="1481038"/>
                    <a:pt x="476503" y="1478874"/>
                  </a:cubicBezTo>
                  <a:cubicBezTo>
                    <a:pt x="468567" y="1476710"/>
                    <a:pt x="462074" y="1478153"/>
                    <a:pt x="462074" y="1481759"/>
                  </a:cubicBezTo>
                  <a:cubicBezTo>
                    <a:pt x="462074" y="1485367"/>
                    <a:pt x="468567" y="1488252"/>
                    <a:pt x="476503" y="1488252"/>
                  </a:cubicBezTo>
                  <a:close/>
                  <a:moveTo>
                    <a:pt x="1057620" y="1499140"/>
                  </a:moveTo>
                  <a:cubicBezTo>
                    <a:pt x="1042469" y="1504911"/>
                    <a:pt x="1048241" y="1482546"/>
                    <a:pt x="1064834" y="1473167"/>
                  </a:cubicBezTo>
                  <a:cubicBezTo>
                    <a:pt x="1076376" y="1466674"/>
                    <a:pt x="1077098" y="1467396"/>
                    <a:pt x="1069884" y="1476775"/>
                  </a:cubicBezTo>
                  <a:cubicBezTo>
                    <a:pt x="1064834" y="1482546"/>
                    <a:pt x="1062669" y="1489039"/>
                    <a:pt x="1064834" y="1491204"/>
                  </a:cubicBezTo>
                  <a:cubicBezTo>
                    <a:pt x="1066277" y="1493367"/>
                    <a:pt x="1063391" y="1496975"/>
                    <a:pt x="1057620" y="1499140"/>
                  </a:cubicBezTo>
                  <a:close/>
                  <a:moveTo>
                    <a:pt x="1005586" y="1503378"/>
                  </a:moveTo>
                  <a:cubicBezTo>
                    <a:pt x="997740" y="1504189"/>
                    <a:pt x="988362" y="1502025"/>
                    <a:pt x="976098" y="1496975"/>
                  </a:cubicBezTo>
                  <a:cubicBezTo>
                    <a:pt x="950847" y="1486874"/>
                    <a:pt x="955898" y="1476775"/>
                    <a:pt x="990527" y="1467396"/>
                  </a:cubicBezTo>
                  <a:cubicBezTo>
                    <a:pt x="1007119" y="1463068"/>
                    <a:pt x="1030927" y="1454410"/>
                    <a:pt x="1043913" y="1448639"/>
                  </a:cubicBezTo>
                  <a:cubicBezTo>
                    <a:pt x="1064834" y="1439260"/>
                    <a:pt x="1068442" y="1439260"/>
                    <a:pt x="1083591" y="1450082"/>
                  </a:cubicBezTo>
                  <a:cubicBezTo>
                    <a:pt x="1100184" y="1462346"/>
                    <a:pt x="1100184" y="1462346"/>
                    <a:pt x="1072770" y="1458738"/>
                  </a:cubicBezTo>
                  <a:cubicBezTo>
                    <a:pt x="1051127" y="1455132"/>
                    <a:pt x="1044634" y="1457297"/>
                    <a:pt x="1041026" y="1466674"/>
                  </a:cubicBezTo>
                  <a:cubicBezTo>
                    <a:pt x="1038863" y="1473167"/>
                    <a:pt x="1031649" y="1484711"/>
                    <a:pt x="1025877" y="1491925"/>
                  </a:cubicBezTo>
                  <a:cubicBezTo>
                    <a:pt x="1019745" y="1498779"/>
                    <a:pt x="1013432" y="1502566"/>
                    <a:pt x="1005586" y="1503378"/>
                  </a:cubicBezTo>
                  <a:close/>
                  <a:moveTo>
                    <a:pt x="313824" y="1503468"/>
                  </a:moveTo>
                  <a:cubicBezTo>
                    <a:pt x="310216" y="1503468"/>
                    <a:pt x="301558" y="1500581"/>
                    <a:pt x="295787" y="1496975"/>
                  </a:cubicBezTo>
                  <a:cubicBezTo>
                    <a:pt x="287851" y="1491925"/>
                    <a:pt x="287851" y="1489760"/>
                    <a:pt x="294344" y="1489760"/>
                  </a:cubicBezTo>
                  <a:cubicBezTo>
                    <a:pt x="299395" y="1489760"/>
                    <a:pt x="301558" y="1486154"/>
                    <a:pt x="298674" y="1481103"/>
                  </a:cubicBezTo>
                  <a:cubicBezTo>
                    <a:pt x="295787" y="1476053"/>
                    <a:pt x="296509" y="1475332"/>
                    <a:pt x="302280" y="1478218"/>
                  </a:cubicBezTo>
                  <a:cubicBezTo>
                    <a:pt x="306610" y="1481103"/>
                    <a:pt x="308773" y="1486154"/>
                    <a:pt x="306610" y="1489760"/>
                  </a:cubicBezTo>
                  <a:cubicBezTo>
                    <a:pt x="304445" y="1492647"/>
                    <a:pt x="307330" y="1497696"/>
                    <a:pt x="311659" y="1499140"/>
                  </a:cubicBezTo>
                  <a:cubicBezTo>
                    <a:pt x="316709" y="1501303"/>
                    <a:pt x="318152" y="1503468"/>
                    <a:pt x="313824" y="1503468"/>
                  </a:cubicBezTo>
                  <a:close/>
                  <a:moveTo>
                    <a:pt x="579451" y="1509146"/>
                  </a:moveTo>
                  <a:cubicBezTo>
                    <a:pt x="580173" y="1507703"/>
                    <a:pt x="585944" y="1499767"/>
                    <a:pt x="591715" y="1491831"/>
                  </a:cubicBezTo>
                  <a:cubicBezTo>
                    <a:pt x="601816" y="1478124"/>
                    <a:pt x="601816" y="1478124"/>
                    <a:pt x="590274" y="1487503"/>
                  </a:cubicBezTo>
                  <a:cubicBezTo>
                    <a:pt x="583059" y="1492552"/>
                    <a:pt x="577286" y="1500488"/>
                    <a:pt x="577286" y="1504816"/>
                  </a:cubicBezTo>
                  <a:cubicBezTo>
                    <a:pt x="577286" y="1509146"/>
                    <a:pt x="578008" y="1510588"/>
                    <a:pt x="579451" y="1509146"/>
                  </a:cubicBezTo>
                  <a:close/>
                  <a:moveTo>
                    <a:pt x="420685" y="1517626"/>
                  </a:moveTo>
                  <a:cubicBezTo>
                    <a:pt x="418070" y="1518257"/>
                    <a:pt x="411577" y="1516454"/>
                    <a:pt x="401116" y="1512125"/>
                  </a:cubicBezTo>
                  <a:cubicBezTo>
                    <a:pt x="390296" y="1507796"/>
                    <a:pt x="389574" y="1505632"/>
                    <a:pt x="397510" y="1502746"/>
                  </a:cubicBezTo>
                  <a:cubicBezTo>
                    <a:pt x="403281" y="1500581"/>
                    <a:pt x="411937" y="1503468"/>
                    <a:pt x="416988" y="1508517"/>
                  </a:cubicBezTo>
                  <a:cubicBezTo>
                    <a:pt x="422038" y="1513928"/>
                    <a:pt x="423301" y="1516995"/>
                    <a:pt x="420685" y="1517626"/>
                  </a:cubicBezTo>
                  <a:close/>
                  <a:moveTo>
                    <a:pt x="783241" y="1522085"/>
                  </a:moveTo>
                  <a:cubicBezTo>
                    <a:pt x="785405" y="1519922"/>
                    <a:pt x="786126" y="1513429"/>
                    <a:pt x="783962" y="1508378"/>
                  </a:cubicBezTo>
                  <a:cubicBezTo>
                    <a:pt x="781798" y="1502607"/>
                    <a:pt x="779633" y="1504771"/>
                    <a:pt x="779633" y="1512707"/>
                  </a:cubicBezTo>
                  <a:cubicBezTo>
                    <a:pt x="778912" y="1520643"/>
                    <a:pt x="781077" y="1524972"/>
                    <a:pt x="783241" y="1522085"/>
                  </a:cubicBezTo>
                  <a:close/>
                  <a:moveTo>
                    <a:pt x="825409" y="1530431"/>
                  </a:moveTo>
                  <a:cubicBezTo>
                    <a:pt x="823335" y="1530341"/>
                    <a:pt x="822073" y="1527635"/>
                    <a:pt x="820269" y="1522224"/>
                  </a:cubicBezTo>
                  <a:cubicBezTo>
                    <a:pt x="815219" y="1510682"/>
                    <a:pt x="833254" y="1498418"/>
                    <a:pt x="841912" y="1507076"/>
                  </a:cubicBezTo>
                  <a:cubicBezTo>
                    <a:pt x="844798" y="1509960"/>
                    <a:pt x="841912" y="1516453"/>
                    <a:pt x="835419" y="1522946"/>
                  </a:cubicBezTo>
                  <a:cubicBezTo>
                    <a:pt x="830369" y="1527996"/>
                    <a:pt x="827483" y="1530521"/>
                    <a:pt x="825409" y="1530431"/>
                  </a:cubicBezTo>
                  <a:close/>
                  <a:moveTo>
                    <a:pt x="882853" y="1530792"/>
                  </a:moveTo>
                  <a:cubicBezTo>
                    <a:pt x="869326" y="1528537"/>
                    <a:pt x="858505" y="1520421"/>
                    <a:pt x="858505" y="1507796"/>
                  </a:cubicBezTo>
                  <a:cubicBezTo>
                    <a:pt x="858505" y="1500581"/>
                    <a:pt x="850569" y="1496975"/>
                    <a:pt x="835419" y="1496975"/>
                  </a:cubicBezTo>
                  <a:cubicBezTo>
                    <a:pt x="798625" y="1496975"/>
                    <a:pt x="815219" y="1490482"/>
                    <a:pt x="902512" y="1472445"/>
                  </a:cubicBezTo>
                  <a:cubicBezTo>
                    <a:pt x="947962" y="1462346"/>
                    <a:pt x="999905" y="1448639"/>
                    <a:pt x="1017941" y="1440703"/>
                  </a:cubicBezTo>
                  <a:lnTo>
                    <a:pt x="1051127" y="1426274"/>
                  </a:lnTo>
                  <a:lnTo>
                    <a:pt x="1047520" y="1389481"/>
                  </a:lnTo>
                  <a:cubicBezTo>
                    <a:pt x="1043191" y="1343310"/>
                    <a:pt x="1061228" y="1293531"/>
                    <a:pt x="1089364" y="1273331"/>
                  </a:cubicBezTo>
                  <a:cubicBezTo>
                    <a:pt x="1119663" y="1251688"/>
                    <a:pt x="1122549" y="1256016"/>
                    <a:pt x="1094413" y="1282710"/>
                  </a:cubicBezTo>
                  <a:cubicBezTo>
                    <a:pt x="1061948" y="1313009"/>
                    <a:pt x="1048241" y="1358460"/>
                    <a:pt x="1059063" y="1399582"/>
                  </a:cubicBezTo>
                  <a:cubicBezTo>
                    <a:pt x="1067720" y="1433489"/>
                    <a:pt x="1068442" y="1432767"/>
                    <a:pt x="999905" y="1455132"/>
                  </a:cubicBezTo>
                  <a:cubicBezTo>
                    <a:pt x="963833" y="1467396"/>
                    <a:pt x="948684" y="1476053"/>
                    <a:pt x="944354" y="1487596"/>
                  </a:cubicBezTo>
                  <a:cubicBezTo>
                    <a:pt x="941470" y="1496253"/>
                    <a:pt x="932091" y="1509960"/>
                    <a:pt x="923433" y="1518618"/>
                  </a:cubicBezTo>
                  <a:cubicBezTo>
                    <a:pt x="912611" y="1529439"/>
                    <a:pt x="896379" y="1533047"/>
                    <a:pt x="882853" y="1530792"/>
                  </a:cubicBezTo>
                  <a:close/>
                  <a:moveTo>
                    <a:pt x="951569" y="1532325"/>
                  </a:moveTo>
                  <a:cubicBezTo>
                    <a:pt x="943633" y="1527275"/>
                    <a:pt x="943633" y="1525832"/>
                    <a:pt x="953734" y="1525832"/>
                  </a:cubicBezTo>
                  <a:cubicBezTo>
                    <a:pt x="960226" y="1525832"/>
                    <a:pt x="968162" y="1522224"/>
                    <a:pt x="971047" y="1517896"/>
                  </a:cubicBezTo>
                  <a:cubicBezTo>
                    <a:pt x="973934" y="1512125"/>
                    <a:pt x="970327" y="1511404"/>
                    <a:pt x="958783" y="1515010"/>
                  </a:cubicBezTo>
                  <a:cubicBezTo>
                    <a:pt x="945076" y="1518618"/>
                    <a:pt x="943633" y="1517896"/>
                    <a:pt x="952290" y="1512125"/>
                  </a:cubicBezTo>
                  <a:cubicBezTo>
                    <a:pt x="965276" y="1503468"/>
                    <a:pt x="988362" y="1502024"/>
                    <a:pt x="988362" y="1509960"/>
                  </a:cubicBezTo>
                  <a:cubicBezTo>
                    <a:pt x="988362" y="1522224"/>
                    <a:pt x="960948" y="1538818"/>
                    <a:pt x="951569" y="1532325"/>
                  </a:cubicBezTo>
                  <a:close/>
                  <a:moveTo>
                    <a:pt x="471095" y="1532325"/>
                  </a:moveTo>
                  <a:cubicBezTo>
                    <a:pt x="457388" y="1531604"/>
                    <a:pt x="435024" y="1519340"/>
                    <a:pt x="422760" y="1504911"/>
                  </a:cubicBezTo>
                  <a:cubicBezTo>
                    <a:pt x="411217" y="1491925"/>
                    <a:pt x="404003" y="1490482"/>
                    <a:pt x="375145" y="1494088"/>
                  </a:cubicBezTo>
                  <a:cubicBezTo>
                    <a:pt x="344123" y="1498418"/>
                    <a:pt x="340517" y="1496975"/>
                    <a:pt x="328973" y="1478940"/>
                  </a:cubicBezTo>
                  <a:cubicBezTo>
                    <a:pt x="318874" y="1463068"/>
                    <a:pt x="311659" y="1460181"/>
                    <a:pt x="295066" y="1462346"/>
                  </a:cubicBezTo>
                  <a:cubicBezTo>
                    <a:pt x="274144" y="1465953"/>
                    <a:pt x="273423" y="1465232"/>
                    <a:pt x="286408" y="1452245"/>
                  </a:cubicBezTo>
                  <a:cubicBezTo>
                    <a:pt x="299395" y="1439981"/>
                    <a:pt x="302280" y="1439981"/>
                    <a:pt x="331138" y="1450082"/>
                  </a:cubicBezTo>
                  <a:cubicBezTo>
                    <a:pt x="348453" y="1455853"/>
                    <a:pt x="367931" y="1460903"/>
                    <a:pt x="374424" y="1460181"/>
                  </a:cubicBezTo>
                  <a:cubicBezTo>
                    <a:pt x="380917" y="1459460"/>
                    <a:pt x="367931" y="1453689"/>
                    <a:pt x="346288" y="1446474"/>
                  </a:cubicBezTo>
                  <a:cubicBezTo>
                    <a:pt x="306610" y="1433489"/>
                    <a:pt x="306610" y="1433489"/>
                    <a:pt x="308051" y="1406074"/>
                  </a:cubicBezTo>
                  <a:lnTo>
                    <a:pt x="309494" y="1377938"/>
                  </a:lnTo>
                  <a:lnTo>
                    <a:pt x="300115" y="1406796"/>
                  </a:lnTo>
                  <a:cubicBezTo>
                    <a:pt x="292901" y="1429882"/>
                    <a:pt x="284245" y="1439260"/>
                    <a:pt x="255387" y="1455132"/>
                  </a:cubicBezTo>
                  <a:lnTo>
                    <a:pt x="220037" y="1474610"/>
                  </a:lnTo>
                  <a:lnTo>
                    <a:pt x="220037" y="1427717"/>
                  </a:lnTo>
                  <a:cubicBezTo>
                    <a:pt x="220037" y="1389481"/>
                    <a:pt x="222202" y="1381545"/>
                    <a:pt x="231579" y="1381545"/>
                  </a:cubicBezTo>
                  <a:cubicBezTo>
                    <a:pt x="246730" y="1381545"/>
                    <a:pt x="253944" y="1398860"/>
                    <a:pt x="248173" y="1421946"/>
                  </a:cubicBezTo>
                  <a:cubicBezTo>
                    <a:pt x="245287" y="1434210"/>
                    <a:pt x="246730" y="1439260"/>
                    <a:pt x="253944" y="1439260"/>
                  </a:cubicBezTo>
                  <a:cubicBezTo>
                    <a:pt x="269816" y="1439260"/>
                    <a:pt x="288573" y="1415453"/>
                    <a:pt x="288573" y="1395254"/>
                  </a:cubicBezTo>
                  <a:cubicBezTo>
                    <a:pt x="287851" y="1375774"/>
                    <a:pt x="271979" y="1350524"/>
                    <a:pt x="264767" y="1357738"/>
                  </a:cubicBezTo>
                  <a:cubicBezTo>
                    <a:pt x="261880" y="1359903"/>
                    <a:pt x="264045" y="1367118"/>
                    <a:pt x="269095" y="1372889"/>
                  </a:cubicBezTo>
                  <a:cubicBezTo>
                    <a:pt x="275587" y="1380825"/>
                    <a:pt x="272701" y="1380825"/>
                    <a:pt x="258272" y="1371446"/>
                  </a:cubicBezTo>
                  <a:cubicBezTo>
                    <a:pt x="241680" y="1360623"/>
                    <a:pt x="236631" y="1345474"/>
                    <a:pt x="249616" y="1345474"/>
                  </a:cubicBezTo>
                  <a:cubicBezTo>
                    <a:pt x="251779" y="1345474"/>
                    <a:pt x="251058" y="1349081"/>
                    <a:pt x="248895" y="1352689"/>
                  </a:cubicBezTo>
                  <a:cubicBezTo>
                    <a:pt x="242402" y="1362788"/>
                    <a:pt x="254666" y="1362066"/>
                    <a:pt x="265487" y="1351246"/>
                  </a:cubicBezTo>
                  <a:cubicBezTo>
                    <a:pt x="270538" y="1346196"/>
                    <a:pt x="274144" y="1345474"/>
                    <a:pt x="274144" y="1349081"/>
                  </a:cubicBezTo>
                  <a:cubicBezTo>
                    <a:pt x="274144" y="1356295"/>
                    <a:pt x="295066" y="1330324"/>
                    <a:pt x="295787" y="1322388"/>
                  </a:cubicBezTo>
                  <a:cubicBezTo>
                    <a:pt x="295787" y="1319502"/>
                    <a:pt x="284966" y="1305073"/>
                    <a:pt x="272701" y="1290644"/>
                  </a:cubicBezTo>
                  <a:cubicBezTo>
                    <a:pt x="259715" y="1275495"/>
                    <a:pt x="253944" y="1265395"/>
                    <a:pt x="259715" y="1267560"/>
                  </a:cubicBezTo>
                  <a:cubicBezTo>
                    <a:pt x="265487" y="1269003"/>
                    <a:pt x="279915" y="1286316"/>
                    <a:pt x="292181" y="1305073"/>
                  </a:cubicBezTo>
                  <a:cubicBezTo>
                    <a:pt x="308051" y="1331767"/>
                    <a:pt x="313824" y="1350524"/>
                    <a:pt x="315987" y="1385153"/>
                  </a:cubicBezTo>
                  <a:lnTo>
                    <a:pt x="318874" y="1430602"/>
                  </a:lnTo>
                  <a:lnTo>
                    <a:pt x="366488" y="1442868"/>
                  </a:lnTo>
                  <a:cubicBezTo>
                    <a:pt x="404723" y="1453689"/>
                    <a:pt x="411217" y="1457297"/>
                    <a:pt x="400395" y="1462346"/>
                  </a:cubicBezTo>
                  <a:cubicBezTo>
                    <a:pt x="389574" y="1466674"/>
                    <a:pt x="391016" y="1467396"/>
                    <a:pt x="406166" y="1464511"/>
                  </a:cubicBezTo>
                  <a:cubicBezTo>
                    <a:pt x="416988" y="1462346"/>
                    <a:pt x="429974" y="1463068"/>
                    <a:pt x="435024" y="1465953"/>
                  </a:cubicBezTo>
                  <a:cubicBezTo>
                    <a:pt x="440073" y="1468839"/>
                    <a:pt x="450174" y="1471725"/>
                    <a:pt x="458110" y="1472445"/>
                  </a:cubicBezTo>
                  <a:cubicBezTo>
                    <a:pt x="494903" y="1473888"/>
                    <a:pt x="549010" y="1484711"/>
                    <a:pt x="552617" y="1491204"/>
                  </a:cubicBezTo>
                  <a:cubicBezTo>
                    <a:pt x="555503" y="1496253"/>
                    <a:pt x="546124" y="1496975"/>
                    <a:pt x="525924" y="1494088"/>
                  </a:cubicBezTo>
                  <a:lnTo>
                    <a:pt x="494182" y="1490482"/>
                  </a:lnTo>
                  <a:lnTo>
                    <a:pt x="519431" y="1498418"/>
                  </a:lnTo>
                  <a:cubicBezTo>
                    <a:pt x="550454" y="1508517"/>
                    <a:pt x="551175" y="1508517"/>
                    <a:pt x="544681" y="1518618"/>
                  </a:cubicBezTo>
                  <a:cubicBezTo>
                    <a:pt x="541074" y="1524389"/>
                    <a:pt x="537466" y="1524389"/>
                    <a:pt x="530254" y="1518618"/>
                  </a:cubicBezTo>
                  <a:cubicBezTo>
                    <a:pt x="523039" y="1512847"/>
                    <a:pt x="515103" y="1513568"/>
                    <a:pt x="498510" y="1521503"/>
                  </a:cubicBezTo>
                  <a:cubicBezTo>
                    <a:pt x="486967" y="1527997"/>
                    <a:pt x="473982" y="1533047"/>
                    <a:pt x="471095" y="1532325"/>
                  </a:cubicBezTo>
                  <a:close/>
                  <a:moveTo>
                    <a:pt x="418432" y="1532325"/>
                  </a:moveTo>
                  <a:cubicBezTo>
                    <a:pt x="412659" y="1532325"/>
                    <a:pt x="402560" y="1529439"/>
                    <a:pt x="396788" y="1525832"/>
                  </a:cubicBezTo>
                  <a:cubicBezTo>
                    <a:pt x="383801" y="1517175"/>
                    <a:pt x="395345" y="1517175"/>
                    <a:pt x="414824" y="1525832"/>
                  </a:cubicBezTo>
                  <a:cubicBezTo>
                    <a:pt x="424203" y="1530160"/>
                    <a:pt x="425646" y="1532325"/>
                    <a:pt x="418432" y="1532325"/>
                  </a:cubicBezTo>
                  <a:close/>
                  <a:moveTo>
                    <a:pt x="614628" y="1545758"/>
                  </a:moveTo>
                  <a:cubicBezTo>
                    <a:pt x="604527" y="1545758"/>
                    <a:pt x="598756" y="1541429"/>
                    <a:pt x="598756" y="1534214"/>
                  </a:cubicBezTo>
                  <a:cubicBezTo>
                    <a:pt x="598756" y="1524115"/>
                    <a:pt x="600921" y="1523394"/>
                    <a:pt x="611741" y="1532051"/>
                  </a:cubicBezTo>
                  <a:cubicBezTo>
                    <a:pt x="618236" y="1537101"/>
                    <a:pt x="625448" y="1542872"/>
                    <a:pt x="626892" y="1543593"/>
                  </a:cubicBezTo>
                  <a:cubicBezTo>
                    <a:pt x="628335" y="1545037"/>
                    <a:pt x="623285" y="1545758"/>
                    <a:pt x="614628" y="1545758"/>
                  </a:cubicBezTo>
                  <a:close/>
                  <a:moveTo>
                    <a:pt x="528811" y="1547294"/>
                  </a:moveTo>
                  <a:cubicBezTo>
                    <a:pt x="525384" y="1547294"/>
                    <a:pt x="519432" y="1544950"/>
                    <a:pt x="512217" y="1540261"/>
                  </a:cubicBezTo>
                  <a:cubicBezTo>
                    <a:pt x="502838" y="1534490"/>
                    <a:pt x="502838" y="1533047"/>
                    <a:pt x="513660" y="1533047"/>
                  </a:cubicBezTo>
                  <a:cubicBezTo>
                    <a:pt x="520153" y="1533047"/>
                    <a:pt x="528089" y="1536653"/>
                    <a:pt x="530254" y="1540261"/>
                  </a:cubicBezTo>
                  <a:cubicBezTo>
                    <a:pt x="533140" y="1544950"/>
                    <a:pt x="532238" y="1547294"/>
                    <a:pt x="528811" y="1547294"/>
                  </a:cubicBezTo>
                  <a:close/>
                  <a:moveTo>
                    <a:pt x="515103" y="1561183"/>
                  </a:moveTo>
                  <a:cubicBezTo>
                    <a:pt x="507167" y="1561183"/>
                    <a:pt x="505002" y="1559018"/>
                    <a:pt x="510774" y="1556853"/>
                  </a:cubicBezTo>
                  <a:cubicBezTo>
                    <a:pt x="515825" y="1554690"/>
                    <a:pt x="522318" y="1555411"/>
                    <a:pt x="524481" y="1557575"/>
                  </a:cubicBezTo>
                  <a:cubicBezTo>
                    <a:pt x="527367" y="1559739"/>
                    <a:pt x="523039" y="1561904"/>
                    <a:pt x="515103" y="1561183"/>
                  </a:cubicBezTo>
                  <a:close/>
                  <a:moveTo>
                    <a:pt x="852011" y="1563346"/>
                  </a:moveTo>
                  <a:cubicBezTo>
                    <a:pt x="844798" y="1561183"/>
                    <a:pt x="846961" y="1556853"/>
                    <a:pt x="859225" y="1549639"/>
                  </a:cubicBezTo>
                  <a:cubicBezTo>
                    <a:pt x="876540" y="1539539"/>
                    <a:pt x="876540" y="1539539"/>
                    <a:pt x="859947" y="1542424"/>
                  </a:cubicBezTo>
                  <a:cubicBezTo>
                    <a:pt x="851291" y="1544589"/>
                    <a:pt x="845518" y="1543146"/>
                    <a:pt x="848404" y="1539539"/>
                  </a:cubicBezTo>
                  <a:cubicBezTo>
                    <a:pt x="853454" y="1530882"/>
                    <a:pt x="870769" y="1531604"/>
                    <a:pt x="876540" y="1540261"/>
                  </a:cubicBezTo>
                  <a:cubicBezTo>
                    <a:pt x="883033" y="1550360"/>
                    <a:pt x="864276" y="1567675"/>
                    <a:pt x="852011" y="1563346"/>
                  </a:cubicBezTo>
                  <a:close/>
                  <a:moveTo>
                    <a:pt x="798369" y="1565289"/>
                  </a:moveTo>
                  <a:cubicBezTo>
                    <a:pt x="800534" y="1563124"/>
                    <a:pt x="799812" y="1554466"/>
                    <a:pt x="796926" y="1545810"/>
                  </a:cubicBezTo>
                  <a:cubicBezTo>
                    <a:pt x="794041" y="1537153"/>
                    <a:pt x="790433" y="1532103"/>
                    <a:pt x="788270" y="1533545"/>
                  </a:cubicBezTo>
                  <a:cubicBezTo>
                    <a:pt x="786105" y="1535710"/>
                    <a:pt x="786827" y="1544367"/>
                    <a:pt x="789712" y="1553025"/>
                  </a:cubicBezTo>
                  <a:cubicBezTo>
                    <a:pt x="792598" y="1561681"/>
                    <a:pt x="796206" y="1566732"/>
                    <a:pt x="798369" y="1565289"/>
                  </a:cubicBezTo>
                  <a:close/>
                  <a:moveTo>
                    <a:pt x="734837" y="1578313"/>
                  </a:moveTo>
                  <a:cubicBezTo>
                    <a:pt x="721580" y="1578764"/>
                    <a:pt x="698314" y="1577140"/>
                    <a:pt x="656471" y="1573894"/>
                  </a:cubicBezTo>
                  <a:cubicBezTo>
                    <a:pt x="606692" y="1570286"/>
                    <a:pt x="605249" y="1569565"/>
                    <a:pt x="638436" y="1567401"/>
                  </a:cubicBezTo>
                  <a:lnTo>
                    <a:pt x="674506" y="1565237"/>
                  </a:lnTo>
                  <a:lnTo>
                    <a:pt x="634828" y="1560187"/>
                  </a:lnTo>
                  <a:lnTo>
                    <a:pt x="595149" y="1555136"/>
                  </a:lnTo>
                  <a:lnTo>
                    <a:pt x="649256" y="1552973"/>
                  </a:lnTo>
                  <a:cubicBezTo>
                    <a:pt x="690378" y="1551529"/>
                    <a:pt x="697592" y="1550086"/>
                    <a:pt x="678114" y="1546480"/>
                  </a:cubicBezTo>
                  <a:cubicBezTo>
                    <a:pt x="662964" y="1543593"/>
                    <a:pt x="656471" y="1539986"/>
                    <a:pt x="661520" y="1536379"/>
                  </a:cubicBezTo>
                  <a:cubicBezTo>
                    <a:pt x="665850" y="1533493"/>
                    <a:pt x="673786" y="1532051"/>
                    <a:pt x="679557" y="1533493"/>
                  </a:cubicBezTo>
                  <a:cubicBezTo>
                    <a:pt x="684607" y="1534936"/>
                    <a:pt x="686772" y="1534936"/>
                    <a:pt x="683885" y="1533493"/>
                  </a:cubicBezTo>
                  <a:cubicBezTo>
                    <a:pt x="680279" y="1531330"/>
                    <a:pt x="678114" y="1527000"/>
                    <a:pt x="678114" y="1522672"/>
                  </a:cubicBezTo>
                  <a:cubicBezTo>
                    <a:pt x="678114" y="1518344"/>
                    <a:pt x="686050" y="1520507"/>
                    <a:pt x="696149" y="1527000"/>
                  </a:cubicBezTo>
                  <a:cubicBezTo>
                    <a:pt x="705528" y="1533493"/>
                    <a:pt x="723563" y="1538544"/>
                    <a:pt x="735829" y="1538544"/>
                  </a:cubicBezTo>
                  <a:cubicBezTo>
                    <a:pt x="747371" y="1538544"/>
                    <a:pt x="757472" y="1542150"/>
                    <a:pt x="757472" y="1545758"/>
                  </a:cubicBezTo>
                  <a:cubicBezTo>
                    <a:pt x="757472" y="1550086"/>
                    <a:pt x="748815" y="1552973"/>
                    <a:pt x="738714" y="1552973"/>
                  </a:cubicBezTo>
                  <a:cubicBezTo>
                    <a:pt x="728615" y="1552973"/>
                    <a:pt x="722122" y="1555857"/>
                    <a:pt x="725007" y="1559465"/>
                  </a:cubicBezTo>
                  <a:cubicBezTo>
                    <a:pt x="727171" y="1563793"/>
                    <a:pt x="735107" y="1565237"/>
                    <a:pt x="743043" y="1563793"/>
                  </a:cubicBezTo>
                  <a:cubicBezTo>
                    <a:pt x="751699" y="1562350"/>
                    <a:pt x="755307" y="1564515"/>
                    <a:pt x="753143" y="1570286"/>
                  </a:cubicBezTo>
                  <a:cubicBezTo>
                    <a:pt x="751339" y="1575336"/>
                    <a:pt x="748093" y="1577862"/>
                    <a:pt x="734837" y="1578313"/>
                  </a:cubicBezTo>
                  <a:close/>
                  <a:moveTo>
                    <a:pt x="507889" y="1587875"/>
                  </a:moveTo>
                  <a:cubicBezTo>
                    <a:pt x="477588" y="1590040"/>
                    <a:pt x="282080" y="1533768"/>
                    <a:pt x="264045" y="1517175"/>
                  </a:cubicBezTo>
                  <a:cubicBezTo>
                    <a:pt x="259715" y="1514288"/>
                    <a:pt x="251779" y="1511404"/>
                    <a:pt x="245287" y="1511404"/>
                  </a:cubicBezTo>
                  <a:cubicBezTo>
                    <a:pt x="238794" y="1511404"/>
                    <a:pt x="227251" y="1506354"/>
                    <a:pt x="219316" y="1499861"/>
                  </a:cubicBezTo>
                  <a:cubicBezTo>
                    <a:pt x="206330" y="1489039"/>
                    <a:pt x="206330" y="1489039"/>
                    <a:pt x="222202" y="1493367"/>
                  </a:cubicBezTo>
                  <a:cubicBezTo>
                    <a:pt x="233744" y="1496975"/>
                    <a:pt x="238072" y="1494810"/>
                    <a:pt x="238072" y="1486874"/>
                  </a:cubicBezTo>
                  <a:cubicBezTo>
                    <a:pt x="238072" y="1460181"/>
                    <a:pt x="277752" y="1481824"/>
                    <a:pt x="292181" y="1516453"/>
                  </a:cubicBezTo>
                  <a:cubicBezTo>
                    <a:pt x="292181" y="1517175"/>
                    <a:pt x="305166" y="1515010"/>
                    <a:pt x="321037" y="1511404"/>
                  </a:cubicBezTo>
                  <a:cubicBezTo>
                    <a:pt x="352781" y="1504189"/>
                    <a:pt x="371537" y="1511404"/>
                    <a:pt x="378752" y="1533768"/>
                  </a:cubicBezTo>
                  <a:cubicBezTo>
                    <a:pt x="382360" y="1545311"/>
                    <a:pt x="387409" y="1547475"/>
                    <a:pt x="401838" y="1543867"/>
                  </a:cubicBezTo>
                  <a:cubicBezTo>
                    <a:pt x="456667" y="1530160"/>
                    <a:pt x="460275" y="1530882"/>
                    <a:pt x="483359" y="1553247"/>
                  </a:cubicBezTo>
                  <a:cubicBezTo>
                    <a:pt x="497067" y="1567675"/>
                    <a:pt x="509332" y="1574168"/>
                    <a:pt x="517266" y="1571282"/>
                  </a:cubicBezTo>
                  <a:cubicBezTo>
                    <a:pt x="525202" y="1568397"/>
                    <a:pt x="527367" y="1569840"/>
                    <a:pt x="525202" y="1577055"/>
                  </a:cubicBezTo>
                  <a:cubicBezTo>
                    <a:pt x="523759" y="1582826"/>
                    <a:pt x="515825" y="1587875"/>
                    <a:pt x="507889" y="1587875"/>
                  </a:cubicBezTo>
                  <a:close/>
                  <a:moveTo>
                    <a:pt x="860579" y="1589769"/>
                  </a:moveTo>
                  <a:cubicBezTo>
                    <a:pt x="848405" y="1591122"/>
                    <a:pt x="844076" y="1588958"/>
                    <a:pt x="844076" y="1583547"/>
                  </a:cubicBezTo>
                  <a:cubicBezTo>
                    <a:pt x="844076" y="1579939"/>
                    <a:pt x="848404" y="1578496"/>
                    <a:pt x="854176" y="1580661"/>
                  </a:cubicBezTo>
                  <a:cubicBezTo>
                    <a:pt x="859947" y="1582826"/>
                    <a:pt x="870769" y="1574890"/>
                    <a:pt x="880147" y="1562626"/>
                  </a:cubicBezTo>
                  <a:cubicBezTo>
                    <a:pt x="891691" y="1545311"/>
                    <a:pt x="901068" y="1540261"/>
                    <a:pt x="919105" y="1540261"/>
                  </a:cubicBezTo>
                  <a:cubicBezTo>
                    <a:pt x="931369" y="1540261"/>
                    <a:pt x="945798" y="1543867"/>
                    <a:pt x="950847" y="1548919"/>
                  </a:cubicBezTo>
                  <a:cubicBezTo>
                    <a:pt x="957340" y="1555411"/>
                    <a:pt x="965276" y="1552525"/>
                    <a:pt x="984034" y="1533768"/>
                  </a:cubicBezTo>
                  <a:cubicBezTo>
                    <a:pt x="1005676" y="1512847"/>
                    <a:pt x="1012890" y="1509960"/>
                    <a:pt x="1036698" y="1512847"/>
                  </a:cubicBezTo>
                  <a:cubicBezTo>
                    <a:pt x="1061228" y="1515732"/>
                    <a:pt x="1066277" y="1513568"/>
                    <a:pt x="1086477" y="1491204"/>
                  </a:cubicBezTo>
                  <a:lnTo>
                    <a:pt x="1108120" y="1465232"/>
                  </a:lnTo>
                  <a:lnTo>
                    <a:pt x="1127599" y="1479660"/>
                  </a:lnTo>
                  <a:cubicBezTo>
                    <a:pt x="1137699" y="1486874"/>
                    <a:pt x="1147077" y="1495532"/>
                    <a:pt x="1147077" y="1497696"/>
                  </a:cubicBezTo>
                  <a:cubicBezTo>
                    <a:pt x="1147077" y="1508517"/>
                    <a:pt x="1006398" y="1557575"/>
                    <a:pt x="990527" y="1551803"/>
                  </a:cubicBezTo>
                  <a:cubicBezTo>
                    <a:pt x="985476" y="1549639"/>
                    <a:pt x="981148" y="1550360"/>
                    <a:pt x="981148" y="1553968"/>
                  </a:cubicBezTo>
                  <a:cubicBezTo>
                    <a:pt x="981148" y="1556853"/>
                    <a:pt x="955898" y="1566954"/>
                    <a:pt x="924155" y="1574890"/>
                  </a:cubicBezTo>
                  <a:cubicBezTo>
                    <a:pt x="892773" y="1583546"/>
                    <a:pt x="872753" y="1588416"/>
                    <a:pt x="860579" y="1589769"/>
                  </a:cubicBezTo>
                  <a:close/>
                  <a:moveTo>
                    <a:pt x="685328" y="1596257"/>
                  </a:moveTo>
                  <a:cubicBezTo>
                    <a:pt x="677392" y="1596257"/>
                    <a:pt x="670900" y="1593372"/>
                    <a:pt x="670900" y="1589043"/>
                  </a:cubicBezTo>
                  <a:cubicBezTo>
                    <a:pt x="670900" y="1585437"/>
                    <a:pt x="677392" y="1581829"/>
                    <a:pt x="685328" y="1581829"/>
                  </a:cubicBezTo>
                  <a:cubicBezTo>
                    <a:pt x="693264" y="1581829"/>
                    <a:pt x="699757" y="1585437"/>
                    <a:pt x="699757" y="1589043"/>
                  </a:cubicBezTo>
                  <a:cubicBezTo>
                    <a:pt x="699757" y="1593372"/>
                    <a:pt x="693264" y="1596257"/>
                    <a:pt x="685328" y="1596257"/>
                  </a:cubicBezTo>
                  <a:close/>
                  <a:moveTo>
                    <a:pt x="637714" y="1596257"/>
                  </a:moveTo>
                  <a:cubicBezTo>
                    <a:pt x="627613" y="1596257"/>
                    <a:pt x="621120" y="1593372"/>
                    <a:pt x="624007" y="1589043"/>
                  </a:cubicBezTo>
                  <a:cubicBezTo>
                    <a:pt x="626170" y="1585437"/>
                    <a:pt x="634828" y="1581829"/>
                    <a:pt x="642764" y="1581829"/>
                  </a:cubicBezTo>
                  <a:cubicBezTo>
                    <a:pt x="649978" y="1581829"/>
                    <a:pt x="656471" y="1585437"/>
                    <a:pt x="656471" y="1589043"/>
                  </a:cubicBezTo>
                  <a:cubicBezTo>
                    <a:pt x="656471" y="1593372"/>
                    <a:pt x="647813" y="1596257"/>
                    <a:pt x="637714" y="1596257"/>
                  </a:cubicBezTo>
                  <a:close/>
                  <a:moveTo>
                    <a:pt x="565071" y="1602708"/>
                  </a:moveTo>
                  <a:cubicBezTo>
                    <a:pt x="581665" y="1601987"/>
                    <a:pt x="583828" y="1600544"/>
                    <a:pt x="572286" y="1598379"/>
                  </a:cubicBezTo>
                  <a:cubicBezTo>
                    <a:pt x="563628" y="1596936"/>
                    <a:pt x="555692" y="1589721"/>
                    <a:pt x="554250" y="1583228"/>
                  </a:cubicBezTo>
                  <a:cubicBezTo>
                    <a:pt x="552086" y="1573851"/>
                    <a:pt x="550642" y="1574572"/>
                    <a:pt x="547036" y="1587558"/>
                  </a:cubicBezTo>
                  <a:cubicBezTo>
                    <a:pt x="543428" y="1601987"/>
                    <a:pt x="544871" y="1603429"/>
                    <a:pt x="565071" y="1602708"/>
                  </a:cubicBezTo>
                  <a:close/>
                  <a:moveTo>
                    <a:pt x="799075" y="1602710"/>
                  </a:moveTo>
                  <a:cubicBezTo>
                    <a:pt x="816390" y="1603430"/>
                    <a:pt x="818553" y="1598381"/>
                    <a:pt x="807011" y="1581787"/>
                  </a:cubicBezTo>
                  <a:cubicBezTo>
                    <a:pt x="800518" y="1572410"/>
                    <a:pt x="799796" y="1572410"/>
                    <a:pt x="803403" y="1583230"/>
                  </a:cubicBezTo>
                  <a:cubicBezTo>
                    <a:pt x="805567" y="1590445"/>
                    <a:pt x="802683" y="1596216"/>
                    <a:pt x="794747" y="1598381"/>
                  </a:cubicBezTo>
                  <a:cubicBezTo>
                    <a:pt x="786089" y="1600545"/>
                    <a:pt x="786810" y="1601989"/>
                    <a:pt x="799075" y="1602710"/>
                  </a:cubicBezTo>
                  <a:close/>
                  <a:moveTo>
                    <a:pt x="699655" y="1635821"/>
                  </a:moveTo>
                  <a:cubicBezTo>
                    <a:pt x="699655" y="1637985"/>
                    <a:pt x="714084" y="1632214"/>
                    <a:pt x="732120" y="1623557"/>
                  </a:cubicBezTo>
                  <a:cubicBezTo>
                    <a:pt x="749434" y="1614899"/>
                    <a:pt x="763141" y="1606963"/>
                    <a:pt x="761698" y="1604800"/>
                  </a:cubicBezTo>
                  <a:cubicBezTo>
                    <a:pt x="758092" y="1601913"/>
                    <a:pt x="699655" y="1630771"/>
                    <a:pt x="699655" y="1635821"/>
                  </a:cubicBezTo>
                  <a:close/>
                  <a:moveTo>
                    <a:pt x="680279" y="1648201"/>
                  </a:moveTo>
                  <a:lnTo>
                    <a:pt x="693986" y="1622230"/>
                  </a:lnTo>
                  <a:cubicBezTo>
                    <a:pt x="705528" y="1600587"/>
                    <a:pt x="709856" y="1596979"/>
                    <a:pt x="724285" y="1600587"/>
                  </a:cubicBezTo>
                  <a:cubicBezTo>
                    <a:pt x="761079" y="1609964"/>
                    <a:pt x="787050" y="1552251"/>
                    <a:pt x="760357" y="1519786"/>
                  </a:cubicBezTo>
                  <a:cubicBezTo>
                    <a:pt x="752421" y="1510408"/>
                    <a:pt x="750258" y="1509686"/>
                    <a:pt x="752421" y="1517622"/>
                  </a:cubicBezTo>
                  <a:cubicBezTo>
                    <a:pt x="755307" y="1525558"/>
                    <a:pt x="750258" y="1529165"/>
                    <a:pt x="732221" y="1529886"/>
                  </a:cubicBezTo>
                  <a:cubicBezTo>
                    <a:pt x="714186" y="1531330"/>
                    <a:pt x="704807" y="1527000"/>
                    <a:pt x="693264" y="1513293"/>
                  </a:cubicBezTo>
                  <a:lnTo>
                    <a:pt x="678836" y="1494536"/>
                  </a:lnTo>
                  <a:lnTo>
                    <a:pt x="657914" y="1517622"/>
                  </a:lnTo>
                  <a:cubicBezTo>
                    <a:pt x="639877" y="1537822"/>
                    <a:pt x="635549" y="1539265"/>
                    <a:pt x="621842" y="1532051"/>
                  </a:cubicBezTo>
                  <a:cubicBezTo>
                    <a:pt x="613185" y="1527722"/>
                    <a:pt x="605970" y="1519786"/>
                    <a:pt x="605970" y="1515458"/>
                  </a:cubicBezTo>
                  <a:cubicBezTo>
                    <a:pt x="605970" y="1510408"/>
                    <a:pt x="600921" y="1513293"/>
                    <a:pt x="595149" y="1521229"/>
                  </a:cubicBezTo>
                  <a:cubicBezTo>
                    <a:pt x="589378" y="1528443"/>
                    <a:pt x="584327" y="1545037"/>
                    <a:pt x="584327" y="1558022"/>
                  </a:cubicBezTo>
                  <a:cubicBezTo>
                    <a:pt x="584327" y="1587601"/>
                    <a:pt x="614628" y="1613572"/>
                    <a:pt x="642764" y="1607801"/>
                  </a:cubicBezTo>
                  <a:cubicBezTo>
                    <a:pt x="659357" y="1604915"/>
                    <a:pt x="663685" y="1607801"/>
                    <a:pt x="671621" y="1626558"/>
                  </a:cubicBezTo>
                  <a:close/>
                  <a:moveTo>
                    <a:pt x="681032" y="1677333"/>
                  </a:moveTo>
                  <a:lnTo>
                    <a:pt x="666604" y="1662182"/>
                  </a:lnTo>
                  <a:cubicBezTo>
                    <a:pt x="643517" y="1636211"/>
                    <a:pt x="602396" y="1619618"/>
                    <a:pt x="562718" y="1619618"/>
                  </a:cubicBezTo>
                  <a:cubicBezTo>
                    <a:pt x="529532" y="1619618"/>
                    <a:pt x="525924" y="1618176"/>
                    <a:pt x="530254" y="1605910"/>
                  </a:cubicBezTo>
                  <a:cubicBezTo>
                    <a:pt x="567767" y="1487596"/>
                    <a:pt x="574981" y="1471725"/>
                    <a:pt x="592297" y="1473888"/>
                  </a:cubicBezTo>
                  <a:cubicBezTo>
                    <a:pt x="601674" y="1474610"/>
                    <a:pt x="649288" y="1476053"/>
                    <a:pt x="698346" y="1476775"/>
                  </a:cubicBezTo>
                  <a:lnTo>
                    <a:pt x="786362" y="1478218"/>
                  </a:lnTo>
                  <a:lnTo>
                    <a:pt x="793576" y="1504189"/>
                  </a:lnTo>
                  <a:cubicBezTo>
                    <a:pt x="797182" y="1517896"/>
                    <a:pt x="808726" y="1549639"/>
                    <a:pt x="818104" y="1574890"/>
                  </a:cubicBezTo>
                  <a:lnTo>
                    <a:pt x="836140" y="1619618"/>
                  </a:lnTo>
                  <a:lnTo>
                    <a:pt x="805118" y="1619618"/>
                  </a:lnTo>
                  <a:cubicBezTo>
                    <a:pt x="787805" y="1619618"/>
                    <a:pt x="763275" y="1623226"/>
                    <a:pt x="749568" y="1627554"/>
                  </a:cubicBezTo>
                  <a:cubicBezTo>
                    <a:pt x="735861" y="1632605"/>
                    <a:pt x="714939" y="1645590"/>
                    <a:pt x="702675" y="1657133"/>
                  </a:cubicBezTo>
                  <a:close/>
                  <a:moveTo>
                    <a:pt x="683919" y="1691761"/>
                  </a:moveTo>
                  <a:cubicBezTo>
                    <a:pt x="685360" y="1691761"/>
                    <a:pt x="696904" y="1680941"/>
                    <a:pt x="709168" y="1667233"/>
                  </a:cubicBezTo>
                  <a:cubicBezTo>
                    <a:pt x="734418" y="1640539"/>
                    <a:pt x="772654" y="1626832"/>
                    <a:pt x="820990" y="1626832"/>
                  </a:cubicBezTo>
                  <a:cubicBezTo>
                    <a:pt x="842633" y="1626832"/>
                    <a:pt x="851291" y="1623947"/>
                    <a:pt x="851291" y="1616733"/>
                  </a:cubicBezTo>
                  <a:cubicBezTo>
                    <a:pt x="851291" y="1605189"/>
                    <a:pt x="854897" y="1603747"/>
                    <a:pt x="926319" y="1587154"/>
                  </a:cubicBezTo>
                  <a:cubicBezTo>
                    <a:pt x="953734" y="1581383"/>
                    <a:pt x="980426" y="1572725"/>
                    <a:pt x="985476" y="1568397"/>
                  </a:cubicBezTo>
                  <a:cubicBezTo>
                    <a:pt x="990527" y="1564067"/>
                    <a:pt x="997742" y="1562626"/>
                    <a:pt x="1001348" y="1564789"/>
                  </a:cubicBezTo>
                  <a:cubicBezTo>
                    <a:pt x="1004956" y="1566954"/>
                    <a:pt x="1021548" y="1564067"/>
                    <a:pt x="1039585" y="1559018"/>
                  </a:cubicBezTo>
                  <a:cubicBezTo>
                    <a:pt x="1072770" y="1548197"/>
                    <a:pt x="1168720" y="1511404"/>
                    <a:pt x="1168720" y="1507796"/>
                  </a:cubicBezTo>
                  <a:cubicBezTo>
                    <a:pt x="1168720" y="1507076"/>
                    <a:pt x="1163670" y="1496253"/>
                    <a:pt x="1157178" y="1483268"/>
                  </a:cubicBezTo>
                  <a:cubicBezTo>
                    <a:pt x="1144914" y="1459460"/>
                    <a:pt x="1141306" y="1403188"/>
                    <a:pt x="1149963" y="1375774"/>
                  </a:cubicBezTo>
                  <a:cubicBezTo>
                    <a:pt x="1155734" y="1358460"/>
                    <a:pt x="1186035" y="1337539"/>
                    <a:pt x="1215613" y="1331046"/>
                  </a:cubicBezTo>
                  <a:cubicBezTo>
                    <a:pt x="1229320" y="1328159"/>
                    <a:pt x="1236534" y="1322388"/>
                    <a:pt x="1234371" y="1315895"/>
                  </a:cubicBezTo>
                  <a:cubicBezTo>
                    <a:pt x="1201906" y="1193251"/>
                    <a:pt x="1185314" y="1098744"/>
                    <a:pt x="1188920" y="1059066"/>
                  </a:cubicBezTo>
                  <a:cubicBezTo>
                    <a:pt x="1190363" y="1041751"/>
                    <a:pt x="1196134" y="1034536"/>
                    <a:pt x="1213450" y="1027322"/>
                  </a:cubicBezTo>
                  <a:cubicBezTo>
                    <a:pt x="1240864" y="1015779"/>
                    <a:pt x="1310121" y="949407"/>
                    <a:pt x="1319500" y="924879"/>
                  </a:cubicBezTo>
                  <a:cubicBezTo>
                    <a:pt x="1324550" y="911172"/>
                    <a:pt x="1322385" y="896743"/>
                    <a:pt x="1307956" y="861393"/>
                  </a:cubicBezTo>
                  <a:cubicBezTo>
                    <a:pt x="1292806" y="823878"/>
                    <a:pt x="1289921" y="805121"/>
                    <a:pt x="1290643" y="755342"/>
                  </a:cubicBezTo>
                  <a:cubicBezTo>
                    <a:pt x="1291364" y="722156"/>
                    <a:pt x="1294971" y="678870"/>
                    <a:pt x="1298579" y="658670"/>
                  </a:cubicBezTo>
                  <a:cubicBezTo>
                    <a:pt x="1309400" y="603120"/>
                    <a:pt x="1307235" y="561999"/>
                    <a:pt x="1293528" y="548291"/>
                  </a:cubicBezTo>
                  <a:cubicBezTo>
                    <a:pt x="1245192" y="499955"/>
                    <a:pt x="1185314" y="541799"/>
                    <a:pt x="1205514" y="609613"/>
                  </a:cubicBezTo>
                  <a:cubicBezTo>
                    <a:pt x="1216334" y="644963"/>
                    <a:pt x="1208398" y="686806"/>
                    <a:pt x="1189642" y="696905"/>
                  </a:cubicBezTo>
                  <a:cubicBezTo>
                    <a:pt x="1180984" y="701235"/>
                    <a:pt x="1173050" y="702678"/>
                    <a:pt x="1170885" y="701235"/>
                  </a:cubicBezTo>
                  <a:cubicBezTo>
                    <a:pt x="1169442" y="699070"/>
                    <a:pt x="1171606" y="647128"/>
                    <a:pt x="1176656" y="585083"/>
                  </a:cubicBezTo>
                  <a:cubicBezTo>
                    <a:pt x="1192528" y="377311"/>
                    <a:pt x="1179542" y="316711"/>
                    <a:pt x="1103071" y="246010"/>
                  </a:cubicBezTo>
                  <a:cubicBezTo>
                    <a:pt x="1062669" y="208495"/>
                    <a:pt x="1012890" y="183967"/>
                    <a:pt x="976098" y="183967"/>
                  </a:cubicBezTo>
                  <a:cubicBezTo>
                    <a:pt x="966719" y="183967"/>
                    <a:pt x="953734" y="181081"/>
                    <a:pt x="946519" y="176753"/>
                  </a:cubicBezTo>
                  <a:cubicBezTo>
                    <a:pt x="940026" y="173145"/>
                    <a:pt x="913334" y="163046"/>
                    <a:pt x="887361" y="154388"/>
                  </a:cubicBezTo>
                  <a:cubicBezTo>
                    <a:pt x="798625" y="126252"/>
                    <a:pt x="714939" y="66374"/>
                    <a:pt x="681032" y="7216"/>
                  </a:cubicBezTo>
                  <a:cubicBezTo>
                    <a:pt x="674540" y="-5048"/>
                    <a:pt x="671653" y="-3605"/>
                    <a:pt x="650732" y="26694"/>
                  </a:cubicBezTo>
                  <a:cubicBezTo>
                    <a:pt x="604560" y="94510"/>
                    <a:pt x="532417" y="138516"/>
                    <a:pt x="411217" y="172425"/>
                  </a:cubicBezTo>
                  <a:cubicBezTo>
                    <a:pt x="373702" y="183246"/>
                    <a:pt x="323923" y="200559"/>
                    <a:pt x="300837" y="210660"/>
                  </a:cubicBezTo>
                  <a:cubicBezTo>
                    <a:pt x="230858" y="242404"/>
                    <a:pt x="178916" y="314547"/>
                    <a:pt x="162322" y="402562"/>
                  </a:cubicBezTo>
                  <a:cubicBezTo>
                    <a:pt x="157273" y="427090"/>
                    <a:pt x="155108" y="429255"/>
                    <a:pt x="130580" y="429977"/>
                  </a:cubicBezTo>
                  <a:cubicBezTo>
                    <a:pt x="116151" y="430698"/>
                    <a:pt x="95230" y="432861"/>
                    <a:pt x="82966" y="435748"/>
                  </a:cubicBezTo>
                  <a:lnTo>
                    <a:pt x="61322" y="440076"/>
                  </a:lnTo>
                  <a:lnTo>
                    <a:pt x="63486" y="488412"/>
                  </a:lnTo>
                  <a:cubicBezTo>
                    <a:pt x="67094" y="549735"/>
                    <a:pt x="60601" y="580755"/>
                    <a:pt x="44007" y="580755"/>
                  </a:cubicBezTo>
                  <a:cubicBezTo>
                    <a:pt x="30300" y="580755"/>
                    <a:pt x="0" y="606005"/>
                    <a:pt x="0" y="617549"/>
                  </a:cubicBezTo>
                  <a:cubicBezTo>
                    <a:pt x="0" y="634141"/>
                    <a:pt x="24529" y="675984"/>
                    <a:pt x="40401" y="686806"/>
                  </a:cubicBezTo>
                  <a:cubicBezTo>
                    <a:pt x="56993" y="697627"/>
                    <a:pt x="57715" y="701956"/>
                    <a:pt x="57715" y="779150"/>
                  </a:cubicBezTo>
                  <a:lnTo>
                    <a:pt x="57715" y="859950"/>
                  </a:lnTo>
                  <a:lnTo>
                    <a:pt x="95230" y="864279"/>
                  </a:lnTo>
                  <a:cubicBezTo>
                    <a:pt x="124809" y="867886"/>
                    <a:pt x="135629" y="873657"/>
                    <a:pt x="152223" y="892414"/>
                  </a:cubicBezTo>
                  <a:cubicBezTo>
                    <a:pt x="171701" y="914778"/>
                    <a:pt x="172423" y="919829"/>
                    <a:pt x="173144" y="988365"/>
                  </a:cubicBezTo>
                  <a:cubicBezTo>
                    <a:pt x="173144" y="1028043"/>
                    <a:pt x="169536" y="1095858"/>
                    <a:pt x="165930" y="1138422"/>
                  </a:cubicBezTo>
                  <a:cubicBezTo>
                    <a:pt x="160879" y="1193251"/>
                    <a:pt x="160879" y="1219945"/>
                    <a:pt x="165930" y="1228601"/>
                  </a:cubicBezTo>
                  <a:cubicBezTo>
                    <a:pt x="172423" y="1239424"/>
                    <a:pt x="173144" y="1238702"/>
                    <a:pt x="169536" y="1225716"/>
                  </a:cubicBezTo>
                  <a:cubicBezTo>
                    <a:pt x="167372" y="1217059"/>
                    <a:pt x="168815" y="1188923"/>
                    <a:pt x="172423" y="1164395"/>
                  </a:cubicBezTo>
                  <a:cubicBezTo>
                    <a:pt x="176751" y="1139144"/>
                    <a:pt x="181079" y="1074936"/>
                    <a:pt x="183244" y="1022272"/>
                  </a:cubicBezTo>
                  <a:cubicBezTo>
                    <a:pt x="185408" y="970328"/>
                    <a:pt x="189015" y="927764"/>
                    <a:pt x="192623" y="927764"/>
                  </a:cubicBezTo>
                  <a:cubicBezTo>
                    <a:pt x="212823" y="931372"/>
                    <a:pt x="217151" y="937143"/>
                    <a:pt x="212823" y="955180"/>
                  </a:cubicBezTo>
                  <a:cubicBezTo>
                    <a:pt x="209936" y="965279"/>
                    <a:pt x="204165" y="976101"/>
                    <a:pt x="199837" y="978986"/>
                  </a:cubicBezTo>
                  <a:cubicBezTo>
                    <a:pt x="193344" y="982594"/>
                    <a:pt x="194788" y="989808"/>
                    <a:pt x="204165" y="1005679"/>
                  </a:cubicBezTo>
                  <a:cubicBezTo>
                    <a:pt x="220759" y="1033815"/>
                    <a:pt x="220037" y="1056179"/>
                    <a:pt x="200559" y="1076379"/>
                  </a:cubicBezTo>
                  <a:cubicBezTo>
                    <a:pt x="185408" y="1092973"/>
                    <a:pt x="185408" y="1094416"/>
                    <a:pt x="196951" y="1113894"/>
                  </a:cubicBezTo>
                  <a:cubicBezTo>
                    <a:pt x="214266" y="1143474"/>
                    <a:pt x="212823" y="1174494"/>
                    <a:pt x="191901" y="1194694"/>
                  </a:cubicBezTo>
                  <a:cubicBezTo>
                    <a:pt x="176029" y="1209845"/>
                    <a:pt x="175308" y="1212731"/>
                    <a:pt x="184687" y="1225716"/>
                  </a:cubicBezTo>
                  <a:cubicBezTo>
                    <a:pt x="190458" y="1233652"/>
                    <a:pt x="194788" y="1250244"/>
                    <a:pt x="194788" y="1262510"/>
                  </a:cubicBezTo>
                  <a:cubicBezTo>
                    <a:pt x="194788" y="1281267"/>
                    <a:pt x="190458" y="1287038"/>
                    <a:pt x="170258" y="1297139"/>
                  </a:cubicBezTo>
                  <a:cubicBezTo>
                    <a:pt x="156551" y="1302910"/>
                    <a:pt x="144287" y="1307238"/>
                    <a:pt x="142122" y="1305073"/>
                  </a:cubicBezTo>
                  <a:cubicBezTo>
                    <a:pt x="140679" y="1302910"/>
                    <a:pt x="143565" y="1289924"/>
                    <a:pt x="148615" y="1274774"/>
                  </a:cubicBezTo>
                  <a:cubicBezTo>
                    <a:pt x="167372" y="1222830"/>
                    <a:pt x="157994" y="1227160"/>
                    <a:pt x="137073" y="1280545"/>
                  </a:cubicBezTo>
                  <a:cubicBezTo>
                    <a:pt x="124809" y="1310124"/>
                    <a:pt x="115429" y="1335374"/>
                    <a:pt x="115429" y="1336817"/>
                  </a:cubicBezTo>
                  <a:cubicBezTo>
                    <a:pt x="115429" y="1338260"/>
                    <a:pt x="121922" y="1337539"/>
                    <a:pt x="129858" y="1334652"/>
                  </a:cubicBezTo>
                  <a:cubicBezTo>
                    <a:pt x="153665" y="1327438"/>
                    <a:pt x="187573" y="1350524"/>
                    <a:pt x="202722" y="1385874"/>
                  </a:cubicBezTo>
                  <a:cubicBezTo>
                    <a:pt x="214988" y="1413289"/>
                    <a:pt x="215709" y="1421946"/>
                    <a:pt x="208495" y="1447917"/>
                  </a:cubicBezTo>
                  <a:cubicBezTo>
                    <a:pt x="204165" y="1465232"/>
                    <a:pt x="197672" y="1482546"/>
                    <a:pt x="194066" y="1486874"/>
                  </a:cubicBezTo>
                  <a:cubicBezTo>
                    <a:pt x="189736" y="1491925"/>
                    <a:pt x="191180" y="1497696"/>
                    <a:pt x="196951" y="1502746"/>
                  </a:cubicBezTo>
                  <a:cubicBezTo>
                    <a:pt x="214988" y="1517896"/>
                    <a:pt x="343402" y="1563346"/>
                    <a:pt x="425646" y="1582826"/>
                  </a:cubicBezTo>
                  <a:cubicBezTo>
                    <a:pt x="485524" y="1597976"/>
                    <a:pt x="509332" y="1606632"/>
                    <a:pt x="510774" y="1615290"/>
                  </a:cubicBezTo>
                  <a:cubicBezTo>
                    <a:pt x="513660" y="1626832"/>
                    <a:pt x="520153" y="1629718"/>
                    <a:pt x="543239" y="1626832"/>
                  </a:cubicBezTo>
                  <a:cubicBezTo>
                    <a:pt x="573538" y="1623947"/>
                    <a:pt x="627647" y="1643426"/>
                    <a:pt x="654340" y="1666512"/>
                  </a:cubicBezTo>
                  <a:cubicBezTo>
                    <a:pt x="669490" y="1680219"/>
                    <a:pt x="682475" y="1691040"/>
                    <a:pt x="683919" y="169176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4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8902C396-2EE4-7E0C-5973-F54E0A6A9E9D}"/>
                </a:ext>
              </a:extLst>
            </p:cNvPr>
            <p:cNvSpPr/>
            <p:nvPr/>
          </p:nvSpPr>
          <p:spPr>
            <a:xfrm flipV="1">
              <a:off x="6490886" y="4508657"/>
              <a:ext cx="1469970" cy="1789153"/>
            </a:xfrm>
            <a:custGeom>
              <a:avLst/>
              <a:gdLst>
                <a:gd name="connsiteX0" fmla="*/ 750146 w 1469970"/>
                <a:gd name="connsiteY0" fmla="*/ 65453 h 1789153"/>
                <a:gd name="connsiteX1" fmla="*/ 759525 w 1469970"/>
                <a:gd name="connsiteY1" fmla="*/ 61846 h 1789153"/>
                <a:gd name="connsiteX2" fmla="*/ 741488 w 1469970"/>
                <a:gd name="connsiteY2" fmla="*/ 61846 h 1789153"/>
                <a:gd name="connsiteX3" fmla="*/ 750146 w 1469970"/>
                <a:gd name="connsiteY3" fmla="*/ 65453 h 1789153"/>
                <a:gd name="connsiteX4" fmla="*/ 697832 w 1469970"/>
                <a:gd name="connsiteY4" fmla="*/ 87861 h 1789153"/>
                <a:gd name="connsiteX5" fmla="*/ 797052 w 1469970"/>
                <a:gd name="connsiteY5" fmla="*/ 80555 h 1789153"/>
                <a:gd name="connsiteX6" fmla="*/ 753765 w 1469970"/>
                <a:gd name="connsiteY6" fmla="*/ 79113 h 1789153"/>
                <a:gd name="connsiteX7" fmla="*/ 685951 w 1469970"/>
                <a:gd name="connsiteY7" fmla="*/ 85606 h 1789153"/>
                <a:gd name="connsiteX8" fmla="*/ 697832 w 1469970"/>
                <a:gd name="connsiteY8" fmla="*/ 87861 h 1789153"/>
                <a:gd name="connsiteX9" fmla="*/ 627621 w 1469970"/>
                <a:gd name="connsiteY9" fmla="*/ 99930 h 1789153"/>
                <a:gd name="connsiteX10" fmla="*/ 646288 w 1469970"/>
                <a:gd name="connsiteY10" fmla="*/ 71422 h 1789153"/>
                <a:gd name="connsiteX11" fmla="*/ 741517 w 1469970"/>
                <a:gd name="connsiteY11" fmla="*/ 54107 h 1789153"/>
                <a:gd name="connsiteX12" fmla="*/ 846846 w 1469970"/>
                <a:gd name="connsiteY12" fmla="*/ 68536 h 1789153"/>
                <a:gd name="connsiteX13" fmla="*/ 868489 w 1469970"/>
                <a:gd name="connsiteY13" fmla="*/ 97394 h 1789153"/>
                <a:gd name="connsiteX14" fmla="*/ 748010 w 1469970"/>
                <a:gd name="connsiteY14" fmla="*/ 92344 h 1789153"/>
                <a:gd name="connsiteX15" fmla="*/ 634024 w 1469970"/>
                <a:gd name="connsiteY15" fmla="*/ 98115 h 1789153"/>
                <a:gd name="connsiteX16" fmla="*/ 627621 w 1469970"/>
                <a:gd name="connsiteY16" fmla="*/ 99930 h 1789153"/>
                <a:gd name="connsiteX17" fmla="*/ 853128 w 1469970"/>
                <a:gd name="connsiteY17" fmla="*/ 146082 h 1789153"/>
                <a:gd name="connsiteX18" fmla="*/ 857458 w 1469970"/>
                <a:gd name="connsiteY18" fmla="*/ 143919 h 1789153"/>
                <a:gd name="connsiteX19" fmla="*/ 840143 w 1469970"/>
                <a:gd name="connsiteY19" fmla="*/ 131653 h 1789153"/>
                <a:gd name="connsiteX20" fmla="*/ 835815 w 1469970"/>
                <a:gd name="connsiteY20" fmla="*/ 133818 h 1789153"/>
                <a:gd name="connsiteX21" fmla="*/ 853128 w 1469970"/>
                <a:gd name="connsiteY21" fmla="*/ 146082 h 1789153"/>
                <a:gd name="connsiteX22" fmla="*/ 623416 w 1469970"/>
                <a:gd name="connsiteY22" fmla="*/ 152543 h 1789153"/>
                <a:gd name="connsiteX23" fmla="*/ 632795 w 1469970"/>
                <a:gd name="connsiteY23" fmla="*/ 148935 h 1789153"/>
                <a:gd name="connsiteX24" fmla="*/ 619086 w 1469970"/>
                <a:gd name="connsiteY24" fmla="*/ 148213 h 1789153"/>
                <a:gd name="connsiteX25" fmla="*/ 623416 w 1469970"/>
                <a:gd name="connsiteY25" fmla="*/ 152543 h 1789153"/>
                <a:gd name="connsiteX26" fmla="*/ 963283 w 1469970"/>
                <a:gd name="connsiteY26" fmla="*/ 160469 h 1789153"/>
                <a:gd name="connsiteX27" fmla="*/ 966169 w 1469970"/>
                <a:gd name="connsiteY27" fmla="*/ 153255 h 1789153"/>
                <a:gd name="connsiteX28" fmla="*/ 958233 w 1469970"/>
                <a:gd name="connsiteY28" fmla="*/ 146041 h 1789153"/>
                <a:gd name="connsiteX29" fmla="*/ 955347 w 1469970"/>
                <a:gd name="connsiteY29" fmla="*/ 153255 h 1789153"/>
                <a:gd name="connsiteX30" fmla="*/ 963283 w 1469970"/>
                <a:gd name="connsiteY30" fmla="*/ 160469 h 1789153"/>
                <a:gd name="connsiteX31" fmla="*/ 979680 w 1469970"/>
                <a:gd name="connsiteY31" fmla="*/ 179457 h 1789153"/>
                <a:gd name="connsiteX32" fmla="*/ 967326 w 1469970"/>
                <a:gd name="connsiteY32" fmla="*/ 173865 h 1789153"/>
                <a:gd name="connsiteX33" fmla="*/ 908168 w 1469970"/>
                <a:gd name="connsiteY33" fmla="*/ 162323 h 1789153"/>
                <a:gd name="connsiteX34" fmla="*/ 807168 w 1469970"/>
                <a:gd name="connsiteY34" fmla="*/ 113987 h 1789153"/>
                <a:gd name="connsiteX35" fmla="*/ 814382 w 1469970"/>
                <a:gd name="connsiteY35" fmla="*/ 111101 h 1789153"/>
                <a:gd name="connsiteX36" fmla="*/ 829532 w 1469970"/>
                <a:gd name="connsiteY36" fmla="*/ 119758 h 1789153"/>
                <a:gd name="connsiteX37" fmla="*/ 851176 w 1469970"/>
                <a:gd name="connsiteY37" fmla="*/ 126251 h 1789153"/>
                <a:gd name="connsiteX38" fmla="*/ 859110 w 1469970"/>
                <a:gd name="connsiteY38" fmla="*/ 121923 h 1789153"/>
                <a:gd name="connsiteX39" fmla="*/ 838910 w 1469970"/>
                <a:gd name="connsiteY39" fmla="*/ 103886 h 1789153"/>
                <a:gd name="connsiteX40" fmla="*/ 859832 w 1469970"/>
                <a:gd name="connsiteY40" fmla="*/ 110379 h 1789153"/>
                <a:gd name="connsiteX41" fmla="*/ 913940 w 1469970"/>
                <a:gd name="connsiteY41" fmla="*/ 126251 h 1789153"/>
                <a:gd name="connsiteX42" fmla="*/ 977426 w 1469970"/>
                <a:gd name="connsiteY42" fmla="*/ 164486 h 1789153"/>
                <a:gd name="connsiteX43" fmla="*/ 979680 w 1469970"/>
                <a:gd name="connsiteY43" fmla="*/ 179457 h 1789153"/>
                <a:gd name="connsiteX44" fmla="*/ 754467 w 1469970"/>
                <a:gd name="connsiteY44" fmla="*/ 194297 h 1789153"/>
                <a:gd name="connsiteX45" fmla="*/ 755187 w 1469970"/>
                <a:gd name="connsiteY45" fmla="*/ 180590 h 1789153"/>
                <a:gd name="connsiteX46" fmla="*/ 750859 w 1469970"/>
                <a:gd name="connsiteY46" fmla="*/ 184919 h 1789153"/>
                <a:gd name="connsiteX47" fmla="*/ 754467 w 1469970"/>
                <a:gd name="connsiteY47" fmla="*/ 194297 h 1789153"/>
                <a:gd name="connsiteX48" fmla="*/ 964260 w 1469970"/>
                <a:gd name="connsiteY48" fmla="*/ 215438 h 1789153"/>
                <a:gd name="connsiteX49" fmla="*/ 946404 w 1469970"/>
                <a:gd name="connsiteY49" fmla="*/ 200558 h 1789153"/>
                <a:gd name="connsiteX50" fmla="*/ 930532 w 1469970"/>
                <a:gd name="connsiteY50" fmla="*/ 193344 h 1789153"/>
                <a:gd name="connsiteX51" fmla="*/ 923318 w 1469970"/>
                <a:gd name="connsiteY51" fmla="*/ 198395 h 1789153"/>
                <a:gd name="connsiteX52" fmla="*/ 916104 w 1469970"/>
                <a:gd name="connsiteY52" fmla="*/ 186851 h 1789153"/>
                <a:gd name="connsiteX53" fmla="*/ 922596 w 1469970"/>
                <a:gd name="connsiteY53" fmla="*/ 183244 h 1789153"/>
                <a:gd name="connsiteX54" fmla="*/ 931975 w 1469970"/>
                <a:gd name="connsiteY54" fmla="*/ 179637 h 1789153"/>
                <a:gd name="connsiteX55" fmla="*/ 950732 w 1469970"/>
                <a:gd name="connsiteY55" fmla="*/ 194065 h 1789153"/>
                <a:gd name="connsiteX56" fmla="*/ 964260 w 1469970"/>
                <a:gd name="connsiteY56" fmla="*/ 215438 h 1789153"/>
                <a:gd name="connsiteX57" fmla="*/ 636278 w 1469970"/>
                <a:gd name="connsiteY57" fmla="*/ 239786 h 1789153"/>
                <a:gd name="connsiteX58" fmla="*/ 623924 w 1469970"/>
                <a:gd name="connsiteY58" fmla="*/ 233745 h 1789153"/>
                <a:gd name="connsiteX59" fmla="*/ 622480 w 1469970"/>
                <a:gd name="connsiteY59" fmla="*/ 211380 h 1789153"/>
                <a:gd name="connsiteX60" fmla="*/ 639074 w 1469970"/>
                <a:gd name="connsiteY60" fmla="*/ 203444 h 1789153"/>
                <a:gd name="connsiteX61" fmla="*/ 640517 w 1469970"/>
                <a:gd name="connsiteY61" fmla="*/ 225809 h 1789153"/>
                <a:gd name="connsiteX62" fmla="*/ 636278 w 1469970"/>
                <a:gd name="connsiteY62" fmla="*/ 239786 h 1789153"/>
                <a:gd name="connsiteX63" fmla="*/ 668980 w 1469970"/>
                <a:gd name="connsiteY63" fmla="*/ 268904 h 1789153"/>
                <a:gd name="connsiteX64" fmla="*/ 662160 w 1469970"/>
                <a:gd name="connsiteY64" fmla="*/ 261881 h 1789153"/>
                <a:gd name="connsiteX65" fmla="*/ 659995 w 1469970"/>
                <a:gd name="connsiteY65" fmla="*/ 187572 h 1789153"/>
                <a:gd name="connsiteX66" fmla="*/ 675146 w 1469970"/>
                <a:gd name="connsiteY66" fmla="*/ 181801 h 1789153"/>
                <a:gd name="connsiteX67" fmla="*/ 676589 w 1469970"/>
                <a:gd name="connsiteY67" fmla="*/ 230859 h 1789153"/>
                <a:gd name="connsiteX68" fmla="*/ 668980 w 1469970"/>
                <a:gd name="connsiteY68" fmla="*/ 268904 h 1789153"/>
                <a:gd name="connsiteX69" fmla="*/ 882179 w 1469970"/>
                <a:gd name="connsiteY69" fmla="*/ 321695 h 1789153"/>
                <a:gd name="connsiteX70" fmla="*/ 884795 w 1469970"/>
                <a:gd name="connsiteY70" fmla="*/ 320974 h 1789153"/>
                <a:gd name="connsiteX71" fmla="*/ 884795 w 1469970"/>
                <a:gd name="connsiteY71" fmla="*/ 302937 h 1789153"/>
                <a:gd name="connsiteX72" fmla="*/ 881187 w 1469970"/>
                <a:gd name="connsiteY72" fmla="*/ 311595 h 1789153"/>
                <a:gd name="connsiteX73" fmla="*/ 882179 w 1469970"/>
                <a:gd name="connsiteY73" fmla="*/ 321695 h 1789153"/>
                <a:gd name="connsiteX74" fmla="*/ 1053302 w 1469970"/>
                <a:gd name="connsiteY74" fmla="*/ 326018 h 1789153"/>
                <a:gd name="connsiteX75" fmla="*/ 1047529 w 1469970"/>
                <a:gd name="connsiteY75" fmla="*/ 313032 h 1789153"/>
                <a:gd name="connsiteX76" fmla="*/ 1038152 w 1469970"/>
                <a:gd name="connsiteY76" fmla="*/ 315197 h 1789153"/>
                <a:gd name="connsiteX77" fmla="*/ 1053302 w 1469970"/>
                <a:gd name="connsiteY77" fmla="*/ 326018 h 1789153"/>
                <a:gd name="connsiteX78" fmla="*/ 424879 w 1469970"/>
                <a:gd name="connsiteY78" fmla="*/ 333943 h 1789153"/>
                <a:gd name="connsiteX79" fmla="*/ 452068 w 1469970"/>
                <a:gd name="connsiteY79" fmla="*/ 321668 h 1789153"/>
                <a:gd name="connsiteX80" fmla="*/ 447740 w 1469970"/>
                <a:gd name="connsiteY80" fmla="*/ 319504 h 1789153"/>
                <a:gd name="connsiteX81" fmla="*/ 426818 w 1469970"/>
                <a:gd name="connsiteY81" fmla="*/ 330324 h 1789153"/>
                <a:gd name="connsiteX82" fmla="*/ 424879 w 1469970"/>
                <a:gd name="connsiteY82" fmla="*/ 333943 h 1789153"/>
                <a:gd name="connsiteX83" fmla="*/ 750174 w 1469970"/>
                <a:gd name="connsiteY83" fmla="*/ 357110 h 1789153"/>
                <a:gd name="connsiteX84" fmla="*/ 738632 w 1469970"/>
                <a:gd name="connsiteY84" fmla="*/ 349895 h 1789153"/>
                <a:gd name="connsiteX85" fmla="*/ 749453 w 1469970"/>
                <a:gd name="connsiteY85" fmla="*/ 341959 h 1789153"/>
                <a:gd name="connsiteX86" fmla="*/ 750174 w 1469970"/>
                <a:gd name="connsiteY86" fmla="*/ 357110 h 1789153"/>
                <a:gd name="connsiteX87" fmla="*/ 1139748 w 1469970"/>
                <a:gd name="connsiteY87" fmla="*/ 367930 h 1789153"/>
                <a:gd name="connsiteX88" fmla="*/ 1115220 w 1469970"/>
                <a:gd name="connsiteY88" fmla="*/ 360716 h 1789153"/>
                <a:gd name="connsiteX89" fmla="*/ 1006282 w 1469970"/>
                <a:gd name="connsiteY89" fmla="*/ 270537 h 1789153"/>
                <a:gd name="connsiteX90" fmla="*/ 1013497 w 1469970"/>
                <a:gd name="connsiteY90" fmla="*/ 276308 h 1789153"/>
                <a:gd name="connsiteX91" fmla="*/ 1024319 w 1469970"/>
                <a:gd name="connsiteY91" fmla="*/ 274867 h 1789153"/>
                <a:gd name="connsiteX92" fmla="*/ 1038026 w 1469970"/>
                <a:gd name="connsiteY92" fmla="*/ 285687 h 1789153"/>
                <a:gd name="connsiteX93" fmla="*/ 1057505 w 1469970"/>
                <a:gd name="connsiteY93" fmla="*/ 308052 h 1789153"/>
                <a:gd name="connsiteX94" fmla="*/ 1048847 w 1469970"/>
                <a:gd name="connsiteY94" fmla="*/ 283523 h 1789153"/>
                <a:gd name="connsiteX95" fmla="*/ 1059669 w 1469970"/>
                <a:gd name="connsiteY95" fmla="*/ 287131 h 1789153"/>
                <a:gd name="connsiteX96" fmla="*/ 1110170 w 1469970"/>
                <a:gd name="connsiteY96" fmla="*/ 323924 h 1789153"/>
                <a:gd name="connsiteX97" fmla="*/ 1146240 w 1469970"/>
                <a:gd name="connsiteY97" fmla="*/ 349174 h 1789153"/>
                <a:gd name="connsiteX98" fmla="*/ 1139748 w 1469970"/>
                <a:gd name="connsiteY98" fmla="*/ 367930 h 1789153"/>
                <a:gd name="connsiteX99" fmla="*/ 591460 w 1469970"/>
                <a:gd name="connsiteY99" fmla="*/ 375145 h 1789153"/>
                <a:gd name="connsiteX100" fmla="*/ 583524 w 1469970"/>
                <a:gd name="connsiteY100" fmla="*/ 349895 h 1789153"/>
                <a:gd name="connsiteX101" fmla="*/ 593623 w 1469970"/>
                <a:gd name="connsiteY101" fmla="*/ 360716 h 1789153"/>
                <a:gd name="connsiteX102" fmla="*/ 591460 w 1469970"/>
                <a:gd name="connsiteY102" fmla="*/ 375145 h 1789153"/>
                <a:gd name="connsiteX103" fmla="*/ 521481 w 1469970"/>
                <a:gd name="connsiteY103" fmla="*/ 375145 h 1789153"/>
                <a:gd name="connsiteX104" fmla="*/ 514988 w 1469970"/>
                <a:gd name="connsiteY104" fmla="*/ 363602 h 1789153"/>
                <a:gd name="connsiteX105" fmla="*/ 509217 w 1469970"/>
                <a:gd name="connsiteY105" fmla="*/ 359994 h 1789153"/>
                <a:gd name="connsiteX106" fmla="*/ 494066 w 1469970"/>
                <a:gd name="connsiteY106" fmla="*/ 361438 h 1789153"/>
                <a:gd name="connsiteX107" fmla="*/ 565487 w 1469970"/>
                <a:gd name="connsiteY107" fmla="*/ 260438 h 1789153"/>
                <a:gd name="connsiteX108" fmla="*/ 597952 w 1469970"/>
                <a:gd name="connsiteY108" fmla="*/ 228694 h 1789153"/>
                <a:gd name="connsiteX109" fmla="*/ 628252 w 1469970"/>
                <a:gd name="connsiteY109" fmla="*/ 249615 h 1789153"/>
                <a:gd name="connsiteX110" fmla="*/ 675146 w 1469970"/>
                <a:gd name="connsiteY110" fmla="*/ 281359 h 1789153"/>
                <a:gd name="connsiteX111" fmla="*/ 650616 w 1469970"/>
                <a:gd name="connsiteY111" fmla="*/ 333302 h 1789153"/>
                <a:gd name="connsiteX112" fmla="*/ 620317 w 1469970"/>
                <a:gd name="connsiteY112" fmla="*/ 321759 h 1789153"/>
                <a:gd name="connsiteX113" fmla="*/ 608773 w 1469970"/>
                <a:gd name="connsiteY113" fmla="*/ 323202 h 1789153"/>
                <a:gd name="connsiteX114" fmla="*/ 588573 w 1469970"/>
                <a:gd name="connsiteY114" fmla="*/ 321759 h 1789153"/>
                <a:gd name="connsiteX115" fmla="*/ 570538 w 1469970"/>
                <a:gd name="connsiteY115" fmla="*/ 323202 h 1789153"/>
                <a:gd name="connsiteX116" fmla="*/ 562602 w 1469970"/>
                <a:gd name="connsiteY116" fmla="*/ 325366 h 1789153"/>
                <a:gd name="connsiteX117" fmla="*/ 553945 w 1469970"/>
                <a:gd name="connsiteY117" fmla="*/ 323202 h 1789153"/>
                <a:gd name="connsiteX118" fmla="*/ 558994 w 1469970"/>
                <a:gd name="connsiteY118" fmla="*/ 346287 h 1789153"/>
                <a:gd name="connsiteX119" fmla="*/ 560437 w 1469970"/>
                <a:gd name="connsiteY119" fmla="*/ 360716 h 1789153"/>
                <a:gd name="connsiteX120" fmla="*/ 546009 w 1469970"/>
                <a:gd name="connsiteY120" fmla="*/ 352060 h 1789153"/>
                <a:gd name="connsiteX121" fmla="*/ 537353 w 1469970"/>
                <a:gd name="connsiteY121" fmla="*/ 359274 h 1789153"/>
                <a:gd name="connsiteX122" fmla="*/ 521481 w 1469970"/>
                <a:gd name="connsiteY122" fmla="*/ 375145 h 1789153"/>
                <a:gd name="connsiteX123" fmla="*/ 712299 w 1469970"/>
                <a:gd name="connsiteY123" fmla="*/ 381728 h 1789153"/>
                <a:gd name="connsiteX124" fmla="*/ 698952 w 1469970"/>
                <a:gd name="connsiteY124" fmla="*/ 370817 h 1789153"/>
                <a:gd name="connsiteX125" fmla="*/ 667931 w 1469970"/>
                <a:gd name="connsiteY125" fmla="*/ 364324 h 1789153"/>
                <a:gd name="connsiteX126" fmla="*/ 607330 w 1469970"/>
                <a:gd name="connsiteY126" fmla="*/ 361438 h 1789153"/>
                <a:gd name="connsiteX127" fmla="*/ 616709 w 1469970"/>
                <a:gd name="connsiteY127" fmla="*/ 355666 h 1789153"/>
                <a:gd name="connsiteX128" fmla="*/ 697510 w 1469970"/>
                <a:gd name="connsiteY128" fmla="*/ 331860 h 1789153"/>
                <a:gd name="connsiteX129" fmla="*/ 706888 w 1469970"/>
                <a:gd name="connsiteY129" fmla="*/ 305887 h 1789153"/>
                <a:gd name="connsiteX130" fmla="*/ 725646 w 1469970"/>
                <a:gd name="connsiteY130" fmla="*/ 286409 h 1789153"/>
                <a:gd name="connsiteX131" fmla="*/ 724203 w 1469970"/>
                <a:gd name="connsiteY131" fmla="*/ 318151 h 1789153"/>
                <a:gd name="connsiteX132" fmla="*/ 719874 w 1469970"/>
                <a:gd name="connsiteY132" fmla="*/ 352782 h 1789153"/>
                <a:gd name="connsiteX133" fmla="*/ 723482 w 1469970"/>
                <a:gd name="connsiteY133" fmla="*/ 378031 h 1789153"/>
                <a:gd name="connsiteX134" fmla="*/ 712299 w 1469970"/>
                <a:gd name="connsiteY134" fmla="*/ 381728 h 1789153"/>
                <a:gd name="connsiteX135" fmla="*/ 353387 w 1469970"/>
                <a:gd name="connsiteY135" fmla="*/ 382359 h 1789153"/>
                <a:gd name="connsiteX136" fmla="*/ 346172 w 1469970"/>
                <a:gd name="connsiteY136" fmla="*/ 372981 h 1789153"/>
                <a:gd name="connsiteX137" fmla="*/ 396673 w 1469970"/>
                <a:gd name="connsiteY137" fmla="*/ 317431 h 1789153"/>
                <a:gd name="connsiteX138" fmla="*/ 439238 w 1469970"/>
                <a:gd name="connsiteY138" fmla="*/ 283523 h 1789153"/>
                <a:gd name="connsiteX139" fmla="*/ 454386 w 1469970"/>
                <a:gd name="connsiteY139" fmla="*/ 277030 h 1789153"/>
                <a:gd name="connsiteX140" fmla="*/ 465930 w 1469970"/>
                <a:gd name="connsiteY140" fmla="*/ 277030 h 1789153"/>
                <a:gd name="connsiteX141" fmla="*/ 464487 w 1469970"/>
                <a:gd name="connsiteY141" fmla="*/ 298673 h 1789153"/>
                <a:gd name="connsiteX142" fmla="*/ 469537 w 1469970"/>
                <a:gd name="connsiteY142" fmla="*/ 306609 h 1789153"/>
                <a:gd name="connsiteX143" fmla="*/ 466652 w 1469970"/>
                <a:gd name="connsiteY143" fmla="*/ 315988 h 1789153"/>
                <a:gd name="connsiteX144" fmla="*/ 406772 w 1469970"/>
                <a:gd name="connsiteY144" fmla="*/ 350617 h 1789153"/>
                <a:gd name="connsiteX145" fmla="*/ 360601 w 1469970"/>
                <a:gd name="connsiteY145" fmla="*/ 376588 h 1789153"/>
                <a:gd name="connsiteX146" fmla="*/ 353387 w 1469970"/>
                <a:gd name="connsiteY146" fmla="*/ 382359 h 1789153"/>
                <a:gd name="connsiteX147" fmla="*/ 1101693 w 1469970"/>
                <a:gd name="connsiteY147" fmla="*/ 400035 h 1789153"/>
                <a:gd name="connsiteX148" fmla="*/ 1094298 w 1469970"/>
                <a:gd name="connsiteY148" fmla="*/ 398953 h 1789153"/>
                <a:gd name="connsiteX149" fmla="*/ 1089968 w 1469970"/>
                <a:gd name="connsiteY149" fmla="*/ 379474 h 1789153"/>
                <a:gd name="connsiteX150" fmla="*/ 1097183 w 1469970"/>
                <a:gd name="connsiteY150" fmla="*/ 381637 h 1789153"/>
                <a:gd name="connsiteX151" fmla="*/ 1101693 w 1469970"/>
                <a:gd name="connsiteY151" fmla="*/ 400035 h 1789153"/>
                <a:gd name="connsiteX152" fmla="*/ 578305 w 1469970"/>
                <a:gd name="connsiteY152" fmla="*/ 402593 h 1789153"/>
                <a:gd name="connsiteX153" fmla="*/ 548173 w 1469970"/>
                <a:gd name="connsiteY153" fmla="*/ 385245 h 1789153"/>
                <a:gd name="connsiteX154" fmla="*/ 569816 w 1469970"/>
                <a:gd name="connsiteY154" fmla="*/ 385967 h 1789153"/>
                <a:gd name="connsiteX155" fmla="*/ 586408 w 1469970"/>
                <a:gd name="connsiteY155" fmla="*/ 391738 h 1789153"/>
                <a:gd name="connsiteX156" fmla="*/ 588573 w 1469970"/>
                <a:gd name="connsiteY156" fmla="*/ 395345 h 1789153"/>
                <a:gd name="connsiteX157" fmla="*/ 578305 w 1469970"/>
                <a:gd name="connsiteY157" fmla="*/ 402593 h 1789153"/>
                <a:gd name="connsiteX158" fmla="*/ 695165 w 1469970"/>
                <a:gd name="connsiteY158" fmla="*/ 402830 h 1789153"/>
                <a:gd name="connsiteX159" fmla="*/ 672981 w 1469970"/>
                <a:gd name="connsiteY159" fmla="*/ 395345 h 1789153"/>
                <a:gd name="connsiteX160" fmla="*/ 674424 w 1469970"/>
                <a:gd name="connsiteY160" fmla="*/ 375145 h 1789153"/>
                <a:gd name="connsiteX161" fmla="*/ 692459 w 1469970"/>
                <a:gd name="connsiteY161" fmla="*/ 378031 h 1789153"/>
                <a:gd name="connsiteX162" fmla="*/ 696789 w 1469970"/>
                <a:gd name="connsiteY162" fmla="*/ 392460 h 1789153"/>
                <a:gd name="connsiteX163" fmla="*/ 695165 w 1469970"/>
                <a:gd name="connsiteY163" fmla="*/ 402830 h 1789153"/>
                <a:gd name="connsiteX164" fmla="*/ 1192954 w 1469970"/>
                <a:gd name="connsiteY164" fmla="*/ 402920 h 1789153"/>
                <a:gd name="connsiteX165" fmla="*/ 1174376 w 1469970"/>
                <a:gd name="connsiteY165" fmla="*/ 398953 h 1789153"/>
                <a:gd name="connsiteX166" fmla="*/ 1161391 w 1469970"/>
                <a:gd name="connsiteY166" fmla="*/ 375866 h 1789153"/>
                <a:gd name="connsiteX167" fmla="*/ 1102956 w 1469970"/>
                <a:gd name="connsiteY167" fmla="*/ 306609 h 1789153"/>
                <a:gd name="connsiteX168" fmla="*/ 1076261 w 1469970"/>
                <a:gd name="connsiteY168" fmla="*/ 266931 h 1789153"/>
                <a:gd name="connsiteX169" fmla="*/ 1021433 w 1469970"/>
                <a:gd name="connsiteY169" fmla="*/ 203444 h 1789153"/>
                <a:gd name="connsiteX170" fmla="*/ 988247 w 1469970"/>
                <a:gd name="connsiteY170" fmla="*/ 180358 h 1789153"/>
                <a:gd name="connsiteX171" fmla="*/ 908168 w 1469970"/>
                <a:gd name="connsiteY171" fmla="*/ 115429 h 1789153"/>
                <a:gd name="connsiteX172" fmla="*/ 887246 w 1469970"/>
                <a:gd name="connsiteY172" fmla="*/ 94507 h 1789153"/>
                <a:gd name="connsiteX173" fmla="*/ 853339 w 1469970"/>
                <a:gd name="connsiteY173" fmla="*/ 61321 h 1789153"/>
                <a:gd name="connsiteX174" fmla="*/ 703282 w 1469970"/>
                <a:gd name="connsiteY174" fmla="*/ 41121 h 1789153"/>
                <a:gd name="connsiteX175" fmla="*/ 721317 w 1469970"/>
                <a:gd name="connsiteY175" fmla="*/ 21643 h 1789153"/>
                <a:gd name="connsiteX176" fmla="*/ 764603 w 1469970"/>
                <a:gd name="connsiteY176" fmla="*/ 5049 h 1789153"/>
                <a:gd name="connsiteX177" fmla="*/ 839632 w 1469970"/>
                <a:gd name="connsiteY177" fmla="*/ 43286 h 1789153"/>
                <a:gd name="connsiteX178" fmla="*/ 931975 w 1469970"/>
                <a:gd name="connsiteY178" fmla="*/ 97394 h 1789153"/>
                <a:gd name="connsiteX179" fmla="*/ 957947 w 1469970"/>
                <a:gd name="connsiteY179" fmla="*/ 116150 h 1789153"/>
                <a:gd name="connsiteX180" fmla="*/ 1128927 w 1469970"/>
                <a:gd name="connsiteY180" fmla="*/ 283523 h 1789153"/>
                <a:gd name="connsiteX181" fmla="*/ 1197463 w 1469970"/>
                <a:gd name="connsiteY181" fmla="*/ 400396 h 1789153"/>
                <a:gd name="connsiteX182" fmla="*/ 1192954 w 1469970"/>
                <a:gd name="connsiteY182" fmla="*/ 402920 h 1789153"/>
                <a:gd name="connsiteX183" fmla="*/ 1113866 w 1469970"/>
                <a:gd name="connsiteY183" fmla="*/ 403732 h 1789153"/>
                <a:gd name="connsiteX184" fmla="*/ 1110890 w 1469970"/>
                <a:gd name="connsiteY184" fmla="*/ 397509 h 1789153"/>
                <a:gd name="connsiteX185" fmla="*/ 1106562 w 1469970"/>
                <a:gd name="connsiteY185" fmla="*/ 379474 h 1789153"/>
                <a:gd name="connsiteX186" fmla="*/ 1110170 w 1469970"/>
                <a:gd name="connsiteY186" fmla="*/ 367930 h 1789153"/>
                <a:gd name="connsiteX187" fmla="*/ 1118104 w 1469970"/>
                <a:gd name="connsiteY187" fmla="*/ 380916 h 1789153"/>
                <a:gd name="connsiteX188" fmla="*/ 1124597 w 1469970"/>
                <a:gd name="connsiteY188" fmla="*/ 383802 h 1789153"/>
                <a:gd name="connsiteX189" fmla="*/ 1134698 w 1469970"/>
                <a:gd name="connsiteY189" fmla="*/ 384524 h 1789153"/>
                <a:gd name="connsiteX190" fmla="*/ 1128205 w 1469970"/>
                <a:gd name="connsiteY190" fmla="*/ 399674 h 1789153"/>
                <a:gd name="connsiteX191" fmla="*/ 1113866 w 1469970"/>
                <a:gd name="connsiteY191" fmla="*/ 403732 h 1789153"/>
                <a:gd name="connsiteX192" fmla="*/ 542402 w 1469970"/>
                <a:gd name="connsiteY192" fmla="*/ 411217 h 1789153"/>
                <a:gd name="connsiteX193" fmla="*/ 526530 w 1469970"/>
                <a:gd name="connsiteY193" fmla="*/ 400396 h 1789153"/>
                <a:gd name="connsiteX194" fmla="*/ 525087 w 1469970"/>
                <a:gd name="connsiteY194" fmla="*/ 389573 h 1789153"/>
                <a:gd name="connsiteX195" fmla="*/ 540959 w 1469970"/>
                <a:gd name="connsiteY195" fmla="*/ 400396 h 1789153"/>
                <a:gd name="connsiteX196" fmla="*/ 542402 w 1469970"/>
                <a:gd name="connsiteY196" fmla="*/ 411217 h 1789153"/>
                <a:gd name="connsiteX197" fmla="*/ 1080410 w 1469970"/>
                <a:gd name="connsiteY197" fmla="*/ 414554 h 1789153"/>
                <a:gd name="connsiteX198" fmla="*/ 1063276 w 1469970"/>
                <a:gd name="connsiteY198" fmla="*/ 395345 h 1789153"/>
                <a:gd name="connsiteX199" fmla="*/ 1022876 w 1469970"/>
                <a:gd name="connsiteY199" fmla="*/ 337631 h 1789153"/>
                <a:gd name="connsiteX200" fmla="*/ 997626 w 1469970"/>
                <a:gd name="connsiteY200" fmla="*/ 290737 h 1789153"/>
                <a:gd name="connsiteX201" fmla="*/ 1008447 w 1469970"/>
                <a:gd name="connsiteY201" fmla="*/ 296510 h 1789153"/>
                <a:gd name="connsiteX202" fmla="*/ 1048126 w 1469970"/>
                <a:gd name="connsiteY202" fmla="*/ 342681 h 1789153"/>
                <a:gd name="connsiteX203" fmla="*/ 1083476 w 1469970"/>
                <a:gd name="connsiteY203" fmla="*/ 391017 h 1789153"/>
                <a:gd name="connsiteX204" fmla="*/ 1080410 w 1469970"/>
                <a:gd name="connsiteY204" fmla="*/ 414554 h 1789153"/>
                <a:gd name="connsiteX205" fmla="*/ 322432 w 1469970"/>
                <a:gd name="connsiteY205" fmla="*/ 425690 h 1789153"/>
                <a:gd name="connsiteX206" fmla="*/ 320201 w 1469970"/>
                <a:gd name="connsiteY206" fmla="*/ 376588 h 1789153"/>
                <a:gd name="connsiteX207" fmla="*/ 427694 w 1469970"/>
                <a:gd name="connsiteY207" fmla="*/ 218595 h 1789153"/>
                <a:gd name="connsiteX208" fmla="*/ 463044 w 1469970"/>
                <a:gd name="connsiteY208" fmla="*/ 194787 h 1789153"/>
                <a:gd name="connsiteX209" fmla="*/ 471702 w 1469970"/>
                <a:gd name="connsiteY209" fmla="*/ 184688 h 1789153"/>
                <a:gd name="connsiteX210" fmla="*/ 631860 w 1469970"/>
                <a:gd name="connsiteY210" fmla="*/ 64930 h 1789153"/>
                <a:gd name="connsiteX211" fmla="*/ 628973 w 1469970"/>
                <a:gd name="connsiteY211" fmla="*/ 70701 h 1789153"/>
                <a:gd name="connsiteX212" fmla="*/ 613824 w 1469970"/>
                <a:gd name="connsiteY212" fmla="*/ 99558 h 1789153"/>
                <a:gd name="connsiteX213" fmla="*/ 640517 w 1469970"/>
                <a:gd name="connsiteY213" fmla="*/ 111101 h 1789153"/>
                <a:gd name="connsiteX214" fmla="*/ 656388 w 1469970"/>
                <a:gd name="connsiteY214" fmla="*/ 107494 h 1789153"/>
                <a:gd name="connsiteX215" fmla="*/ 636909 w 1469970"/>
                <a:gd name="connsiteY215" fmla="*/ 125529 h 1789153"/>
                <a:gd name="connsiteX216" fmla="*/ 625367 w 1469970"/>
                <a:gd name="connsiteY216" fmla="*/ 137072 h 1789153"/>
                <a:gd name="connsiteX217" fmla="*/ 657109 w 1469970"/>
                <a:gd name="connsiteY217" fmla="*/ 117594 h 1789153"/>
                <a:gd name="connsiteX218" fmla="*/ 671538 w 1469970"/>
                <a:gd name="connsiteY218" fmla="*/ 113266 h 1789153"/>
                <a:gd name="connsiteX219" fmla="*/ 650616 w 1469970"/>
                <a:gd name="connsiteY219" fmla="*/ 136350 h 1789153"/>
                <a:gd name="connsiteX220" fmla="*/ 646288 w 1469970"/>
                <a:gd name="connsiteY220" fmla="*/ 144286 h 1789153"/>
                <a:gd name="connsiteX221" fmla="*/ 674424 w 1469970"/>
                <a:gd name="connsiteY221" fmla="*/ 124808 h 1789153"/>
                <a:gd name="connsiteX222" fmla="*/ 685967 w 1469970"/>
                <a:gd name="connsiteY222" fmla="*/ 120480 h 1789153"/>
                <a:gd name="connsiteX223" fmla="*/ 581359 w 1469970"/>
                <a:gd name="connsiteY223" fmla="*/ 170981 h 1789153"/>
                <a:gd name="connsiteX224" fmla="*/ 535188 w 1469970"/>
                <a:gd name="connsiteY224" fmla="*/ 193344 h 1789153"/>
                <a:gd name="connsiteX225" fmla="*/ 526530 w 1469970"/>
                <a:gd name="connsiteY225" fmla="*/ 211380 h 1789153"/>
                <a:gd name="connsiteX226" fmla="*/ 544565 w 1469970"/>
                <a:gd name="connsiteY226" fmla="*/ 194787 h 1789153"/>
                <a:gd name="connsiteX227" fmla="*/ 553945 w 1469970"/>
                <a:gd name="connsiteY227" fmla="*/ 202001 h 1789153"/>
                <a:gd name="connsiteX228" fmla="*/ 561159 w 1469970"/>
                <a:gd name="connsiteY228" fmla="*/ 196230 h 1789153"/>
                <a:gd name="connsiteX229" fmla="*/ 569816 w 1469970"/>
                <a:gd name="connsiteY229" fmla="*/ 202723 h 1789153"/>
                <a:gd name="connsiteX230" fmla="*/ 486130 w 1469970"/>
                <a:gd name="connsiteY230" fmla="*/ 246009 h 1789153"/>
                <a:gd name="connsiteX231" fmla="*/ 434908 w 1469970"/>
                <a:gd name="connsiteY231" fmla="*/ 269094 h 1789153"/>
                <a:gd name="connsiteX232" fmla="*/ 418316 w 1469970"/>
                <a:gd name="connsiteY232" fmla="*/ 271259 h 1789153"/>
                <a:gd name="connsiteX233" fmla="*/ 440679 w 1469970"/>
                <a:gd name="connsiteY233" fmla="*/ 230859 h 1789153"/>
                <a:gd name="connsiteX234" fmla="*/ 442844 w 1469970"/>
                <a:gd name="connsiteY234" fmla="*/ 239516 h 1789153"/>
                <a:gd name="connsiteX235" fmla="*/ 446452 w 1469970"/>
                <a:gd name="connsiteY235" fmla="*/ 242401 h 1789153"/>
                <a:gd name="connsiteX236" fmla="*/ 450780 w 1469970"/>
                <a:gd name="connsiteY236" fmla="*/ 230859 h 1789153"/>
                <a:gd name="connsiteX237" fmla="*/ 475308 w 1469970"/>
                <a:gd name="connsiteY237" fmla="*/ 220038 h 1789153"/>
                <a:gd name="connsiteX238" fmla="*/ 524366 w 1469970"/>
                <a:gd name="connsiteY238" fmla="*/ 180358 h 1789153"/>
                <a:gd name="connsiteX239" fmla="*/ 566209 w 1469970"/>
                <a:gd name="connsiteY239" fmla="*/ 133465 h 1789153"/>
                <a:gd name="connsiteX240" fmla="*/ 573423 w 1469970"/>
                <a:gd name="connsiteY240" fmla="*/ 126251 h 1789153"/>
                <a:gd name="connsiteX241" fmla="*/ 504887 w 1469970"/>
                <a:gd name="connsiteY241" fmla="*/ 181080 h 1789153"/>
                <a:gd name="connsiteX242" fmla="*/ 486852 w 1469970"/>
                <a:gd name="connsiteY242" fmla="*/ 207772 h 1789153"/>
                <a:gd name="connsiteX243" fmla="*/ 413987 w 1469970"/>
                <a:gd name="connsiteY243" fmla="*/ 246731 h 1789153"/>
                <a:gd name="connsiteX244" fmla="*/ 413987 w 1469970"/>
                <a:gd name="connsiteY244" fmla="*/ 278473 h 1789153"/>
                <a:gd name="connsiteX245" fmla="*/ 395230 w 1469970"/>
                <a:gd name="connsiteY245" fmla="*/ 308774 h 1789153"/>
                <a:gd name="connsiteX246" fmla="*/ 341123 w 1469970"/>
                <a:gd name="connsiteY246" fmla="*/ 382359 h 1789153"/>
                <a:gd name="connsiteX247" fmla="*/ 336793 w 1469970"/>
                <a:gd name="connsiteY247" fmla="*/ 417709 h 1789153"/>
                <a:gd name="connsiteX248" fmla="*/ 322432 w 1469970"/>
                <a:gd name="connsiteY248" fmla="*/ 425690 h 1789153"/>
                <a:gd name="connsiteX249" fmla="*/ 1105119 w 1469970"/>
                <a:gd name="connsiteY249" fmla="*/ 431868 h 1789153"/>
                <a:gd name="connsiteX250" fmla="*/ 1113776 w 1469970"/>
                <a:gd name="connsiteY250" fmla="*/ 422039 h 1789153"/>
                <a:gd name="connsiteX251" fmla="*/ 1149848 w 1469970"/>
                <a:gd name="connsiteY251" fmla="*/ 411938 h 1789153"/>
                <a:gd name="connsiteX252" fmla="*/ 1139748 w 1469970"/>
                <a:gd name="connsiteY252" fmla="*/ 422760 h 1789153"/>
                <a:gd name="connsiteX253" fmla="*/ 1105119 w 1469970"/>
                <a:gd name="connsiteY253" fmla="*/ 431868 h 1789153"/>
                <a:gd name="connsiteX254" fmla="*/ 355365 w 1469970"/>
                <a:gd name="connsiteY254" fmla="*/ 433440 h 1789153"/>
                <a:gd name="connsiteX255" fmla="*/ 365645 w 1469970"/>
                <a:gd name="connsiteY255" fmla="*/ 425323 h 1789153"/>
                <a:gd name="connsiteX256" fmla="*/ 374302 w 1469970"/>
                <a:gd name="connsiteY256" fmla="*/ 408010 h 1789153"/>
                <a:gd name="connsiteX257" fmla="*/ 361317 w 1469970"/>
                <a:gd name="connsiteY257" fmla="*/ 420995 h 1789153"/>
                <a:gd name="connsiteX258" fmla="*/ 355365 w 1469970"/>
                <a:gd name="connsiteY258" fmla="*/ 433440 h 1789153"/>
                <a:gd name="connsiteX259" fmla="*/ 1039233 w 1469970"/>
                <a:gd name="connsiteY259" fmla="*/ 440525 h 1789153"/>
                <a:gd name="connsiteX260" fmla="*/ 1024319 w 1469970"/>
                <a:gd name="connsiteY260" fmla="*/ 404002 h 1789153"/>
                <a:gd name="connsiteX261" fmla="*/ 1027926 w 1469970"/>
                <a:gd name="connsiteY261" fmla="*/ 367930 h 1789153"/>
                <a:gd name="connsiteX262" fmla="*/ 1045241 w 1469970"/>
                <a:gd name="connsiteY262" fmla="*/ 396066 h 1789153"/>
                <a:gd name="connsiteX263" fmla="*/ 1051012 w 1469970"/>
                <a:gd name="connsiteY263" fmla="*/ 432138 h 1789153"/>
                <a:gd name="connsiteX264" fmla="*/ 1039233 w 1469970"/>
                <a:gd name="connsiteY264" fmla="*/ 440525 h 1789153"/>
                <a:gd name="connsiteX265" fmla="*/ 1148225 w 1469970"/>
                <a:gd name="connsiteY265" fmla="*/ 441698 h 1789153"/>
                <a:gd name="connsiteX266" fmla="*/ 1139748 w 1469970"/>
                <a:gd name="connsiteY266" fmla="*/ 439352 h 1789153"/>
                <a:gd name="connsiteX267" fmla="*/ 1194576 w 1469970"/>
                <a:gd name="connsiteY267" fmla="*/ 427088 h 1789153"/>
                <a:gd name="connsiteX268" fmla="*/ 1168605 w 1469970"/>
                <a:gd name="connsiteY268" fmla="*/ 438631 h 1789153"/>
                <a:gd name="connsiteX269" fmla="*/ 1148225 w 1469970"/>
                <a:gd name="connsiteY269" fmla="*/ 441698 h 1789153"/>
                <a:gd name="connsiteX270" fmla="*/ 792739 w 1469970"/>
                <a:gd name="connsiteY270" fmla="*/ 454503 h 1789153"/>
                <a:gd name="connsiteX271" fmla="*/ 789853 w 1469970"/>
                <a:gd name="connsiteY271" fmla="*/ 447288 h 1789153"/>
                <a:gd name="connsiteX272" fmla="*/ 797789 w 1469970"/>
                <a:gd name="connsiteY272" fmla="*/ 440074 h 1789153"/>
                <a:gd name="connsiteX273" fmla="*/ 800675 w 1469970"/>
                <a:gd name="connsiteY273" fmla="*/ 447288 h 1789153"/>
                <a:gd name="connsiteX274" fmla="*/ 792739 w 1469970"/>
                <a:gd name="connsiteY274" fmla="*/ 454503 h 1789153"/>
                <a:gd name="connsiteX275" fmla="*/ 1177623 w 1469970"/>
                <a:gd name="connsiteY275" fmla="*/ 457682 h 1789153"/>
                <a:gd name="connsiteX276" fmla="*/ 1168605 w 1469970"/>
                <a:gd name="connsiteY276" fmla="*/ 455224 h 1789153"/>
                <a:gd name="connsiteX277" fmla="*/ 1232091 w 1469970"/>
                <a:gd name="connsiteY277" fmla="*/ 443682 h 1789153"/>
                <a:gd name="connsiteX278" fmla="*/ 1232813 w 1469970"/>
                <a:gd name="connsiteY278" fmla="*/ 450175 h 1789153"/>
                <a:gd name="connsiteX279" fmla="*/ 1177623 w 1469970"/>
                <a:gd name="connsiteY279" fmla="*/ 457682 h 1789153"/>
                <a:gd name="connsiteX280" fmla="*/ 991134 w 1469970"/>
                <a:gd name="connsiteY280" fmla="*/ 461717 h 1789153"/>
                <a:gd name="connsiteX281" fmla="*/ 988247 w 1469970"/>
                <a:gd name="connsiteY281" fmla="*/ 391738 h 1789153"/>
                <a:gd name="connsiteX282" fmla="*/ 1002676 w 1469970"/>
                <a:gd name="connsiteY282" fmla="*/ 335466 h 1789153"/>
                <a:gd name="connsiteX283" fmla="*/ 1017105 w 1469970"/>
                <a:gd name="connsiteY283" fmla="*/ 400396 h 1789153"/>
                <a:gd name="connsiteX284" fmla="*/ 1005562 w 1469970"/>
                <a:gd name="connsiteY284" fmla="*/ 457389 h 1789153"/>
                <a:gd name="connsiteX285" fmla="*/ 991134 w 1469970"/>
                <a:gd name="connsiteY285" fmla="*/ 461717 h 1789153"/>
                <a:gd name="connsiteX286" fmla="*/ 943068 w 1469970"/>
                <a:gd name="connsiteY286" fmla="*/ 476845 h 1789153"/>
                <a:gd name="connsiteX287" fmla="*/ 935583 w 1469970"/>
                <a:gd name="connsiteY287" fmla="*/ 471096 h 1789153"/>
                <a:gd name="connsiteX288" fmla="*/ 926926 w 1469970"/>
                <a:gd name="connsiteY288" fmla="*/ 382359 h 1789153"/>
                <a:gd name="connsiteX289" fmla="*/ 918990 w 1469970"/>
                <a:gd name="connsiteY289" fmla="*/ 296510 h 1789153"/>
                <a:gd name="connsiteX290" fmla="*/ 916104 w 1469970"/>
                <a:gd name="connsiteY290" fmla="*/ 370817 h 1789153"/>
                <a:gd name="connsiteX291" fmla="*/ 907447 w 1469970"/>
                <a:gd name="connsiteY291" fmla="*/ 445845 h 1789153"/>
                <a:gd name="connsiteX292" fmla="*/ 893740 w 1469970"/>
                <a:gd name="connsiteY292" fmla="*/ 410495 h 1789153"/>
                <a:gd name="connsiteX293" fmla="*/ 888689 w 1469970"/>
                <a:gd name="connsiteY293" fmla="*/ 402559 h 1789153"/>
                <a:gd name="connsiteX294" fmla="*/ 856947 w 1469970"/>
                <a:gd name="connsiteY294" fmla="*/ 372260 h 1789153"/>
                <a:gd name="connsiteX295" fmla="*/ 856225 w 1469970"/>
                <a:gd name="connsiteY295" fmla="*/ 335466 h 1789153"/>
                <a:gd name="connsiteX296" fmla="*/ 851896 w 1469970"/>
                <a:gd name="connsiteY296" fmla="*/ 369373 h 1789153"/>
                <a:gd name="connsiteX297" fmla="*/ 824481 w 1469970"/>
                <a:gd name="connsiteY297" fmla="*/ 342681 h 1789153"/>
                <a:gd name="connsiteX298" fmla="*/ 817267 w 1469970"/>
                <a:gd name="connsiteY298" fmla="*/ 292180 h 1789153"/>
                <a:gd name="connsiteX299" fmla="*/ 815825 w 1469970"/>
                <a:gd name="connsiteY299" fmla="*/ 334745 h 1789153"/>
                <a:gd name="connsiteX300" fmla="*/ 801397 w 1469970"/>
                <a:gd name="connsiteY300" fmla="*/ 363602 h 1789153"/>
                <a:gd name="connsiteX301" fmla="*/ 792017 w 1469970"/>
                <a:gd name="connsiteY301" fmla="*/ 340516 h 1789153"/>
                <a:gd name="connsiteX302" fmla="*/ 776146 w 1469970"/>
                <a:gd name="connsiteY302" fmla="*/ 336188 h 1789153"/>
                <a:gd name="connsiteX303" fmla="*/ 756667 w 1469970"/>
                <a:gd name="connsiteY303" fmla="*/ 316710 h 1789153"/>
                <a:gd name="connsiteX304" fmla="*/ 756667 w 1469970"/>
                <a:gd name="connsiteY304" fmla="*/ 287131 h 1789153"/>
                <a:gd name="connsiteX305" fmla="*/ 742960 w 1469970"/>
                <a:gd name="connsiteY305" fmla="*/ 277751 h 1789153"/>
                <a:gd name="connsiteX306" fmla="*/ 721317 w 1469970"/>
                <a:gd name="connsiteY306" fmla="*/ 258995 h 1789153"/>
                <a:gd name="connsiteX307" fmla="*/ 701838 w 1469970"/>
                <a:gd name="connsiteY307" fmla="*/ 245287 h 1789153"/>
                <a:gd name="connsiteX308" fmla="*/ 699674 w 1469970"/>
                <a:gd name="connsiteY308" fmla="*/ 256108 h 1789153"/>
                <a:gd name="connsiteX309" fmla="*/ 691738 w 1469970"/>
                <a:gd name="connsiteY309" fmla="*/ 281359 h 1789153"/>
                <a:gd name="connsiteX310" fmla="*/ 696067 w 1469970"/>
                <a:gd name="connsiteY310" fmla="*/ 165929 h 1789153"/>
                <a:gd name="connsiteX311" fmla="*/ 707610 w 1469970"/>
                <a:gd name="connsiteY311" fmla="*/ 170259 h 1789153"/>
                <a:gd name="connsiteX312" fmla="*/ 715546 w 1469970"/>
                <a:gd name="connsiteY312" fmla="*/ 164486 h 1789153"/>
                <a:gd name="connsiteX313" fmla="*/ 745125 w 1469970"/>
                <a:gd name="connsiteY313" fmla="*/ 157272 h 1789153"/>
                <a:gd name="connsiteX314" fmla="*/ 753782 w 1469970"/>
                <a:gd name="connsiteY314" fmla="*/ 152944 h 1789153"/>
                <a:gd name="connsiteX315" fmla="*/ 779754 w 1469970"/>
                <a:gd name="connsiteY315" fmla="*/ 176030 h 1789153"/>
                <a:gd name="connsiteX316" fmla="*/ 781197 w 1469970"/>
                <a:gd name="connsiteY316" fmla="*/ 198395 h 1789153"/>
                <a:gd name="connsiteX317" fmla="*/ 785525 w 1469970"/>
                <a:gd name="connsiteY317" fmla="*/ 173865 h 1789153"/>
                <a:gd name="connsiteX318" fmla="*/ 802118 w 1469970"/>
                <a:gd name="connsiteY318" fmla="*/ 163766 h 1789153"/>
                <a:gd name="connsiteX319" fmla="*/ 817267 w 1469970"/>
                <a:gd name="connsiteY319" fmla="*/ 234465 h 1789153"/>
                <a:gd name="connsiteX320" fmla="*/ 819432 w 1469970"/>
                <a:gd name="connsiteY320" fmla="*/ 292180 h 1789153"/>
                <a:gd name="connsiteX321" fmla="*/ 820875 w 1469970"/>
                <a:gd name="connsiteY321" fmla="*/ 233024 h 1789153"/>
                <a:gd name="connsiteX322" fmla="*/ 833139 w 1469970"/>
                <a:gd name="connsiteY322" fmla="*/ 177473 h 1789153"/>
                <a:gd name="connsiteX323" fmla="*/ 843961 w 1469970"/>
                <a:gd name="connsiteY323" fmla="*/ 209216 h 1789153"/>
                <a:gd name="connsiteX324" fmla="*/ 851176 w 1469970"/>
                <a:gd name="connsiteY324" fmla="*/ 241680 h 1789153"/>
                <a:gd name="connsiteX325" fmla="*/ 858390 w 1469970"/>
                <a:gd name="connsiteY325" fmla="*/ 219316 h 1789153"/>
                <a:gd name="connsiteX326" fmla="*/ 869211 w 1469970"/>
                <a:gd name="connsiteY326" fmla="*/ 202001 h 1789153"/>
                <a:gd name="connsiteX327" fmla="*/ 881475 w 1469970"/>
                <a:gd name="connsiteY327" fmla="*/ 251780 h 1789153"/>
                <a:gd name="connsiteX328" fmla="*/ 882918 w 1469970"/>
                <a:gd name="connsiteY328" fmla="*/ 292180 h 1789153"/>
                <a:gd name="connsiteX329" fmla="*/ 885083 w 1469970"/>
                <a:gd name="connsiteY329" fmla="*/ 258273 h 1789153"/>
                <a:gd name="connsiteX330" fmla="*/ 893740 w 1469970"/>
                <a:gd name="connsiteY330" fmla="*/ 223644 h 1789153"/>
                <a:gd name="connsiteX331" fmla="*/ 916825 w 1469970"/>
                <a:gd name="connsiteY331" fmla="*/ 266931 h 1789153"/>
                <a:gd name="connsiteX332" fmla="*/ 921155 w 1469970"/>
                <a:gd name="connsiteY332" fmla="*/ 271980 h 1789153"/>
                <a:gd name="connsiteX333" fmla="*/ 934862 w 1469970"/>
                <a:gd name="connsiteY333" fmla="*/ 260438 h 1789153"/>
                <a:gd name="connsiteX334" fmla="*/ 944961 w 1469970"/>
                <a:gd name="connsiteY334" fmla="*/ 278473 h 1789153"/>
                <a:gd name="connsiteX335" fmla="*/ 962998 w 1469970"/>
                <a:gd name="connsiteY335" fmla="*/ 288574 h 1789153"/>
                <a:gd name="connsiteX336" fmla="*/ 981033 w 1469970"/>
                <a:gd name="connsiteY336" fmla="*/ 288574 h 1789153"/>
                <a:gd name="connsiteX337" fmla="*/ 981033 w 1469970"/>
                <a:gd name="connsiteY337" fmla="*/ 382359 h 1789153"/>
                <a:gd name="connsiteX338" fmla="*/ 970212 w 1469970"/>
                <a:gd name="connsiteY338" fmla="*/ 476146 h 1789153"/>
                <a:gd name="connsiteX339" fmla="*/ 957225 w 1469970"/>
                <a:gd name="connsiteY339" fmla="*/ 384524 h 1789153"/>
                <a:gd name="connsiteX340" fmla="*/ 955062 w 1469970"/>
                <a:gd name="connsiteY340" fmla="*/ 292180 h 1789153"/>
                <a:gd name="connsiteX341" fmla="*/ 953619 w 1469970"/>
                <a:gd name="connsiteY341" fmla="*/ 384524 h 1789153"/>
                <a:gd name="connsiteX342" fmla="*/ 943068 w 1469970"/>
                <a:gd name="connsiteY342" fmla="*/ 476845 h 1789153"/>
                <a:gd name="connsiteX343" fmla="*/ 793461 w 1469970"/>
                <a:gd name="connsiteY343" fmla="*/ 486967 h 1789153"/>
                <a:gd name="connsiteX344" fmla="*/ 786246 w 1469970"/>
                <a:gd name="connsiteY344" fmla="*/ 484082 h 1789153"/>
                <a:gd name="connsiteX345" fmla="*/ 793461 w 1469970"/>
                <a:gd name="connsiteY345" fmla="*/ 472538 h 1789153"/>
                <a:gd name="connsiteX346" fmla="*/ 800675 w 1469970"/>
                <a:gd name="connsiteY346" fmla="*/ 475424 h 1789153"/>
                <a:gd name="connsiteX347" fmla="*/ 793461 w 1469970"/>
                <a:gd name="connsiteY347" fmla="*/ 486967 h 1789153"/>
                <a:gd name="connsiteX348" fmla="*/ 1007546 w 1469970"/>
                <a:gd name="connsiteY348" fmla="*/ 488500 h 1789153"/>
                <a:gd name="connsiteX349" fmla="*/ 995462 w 1469970"/>
                <a:gd name="connsiteY349" fmla="*/ 486967 h 1789153"/>
                <a:gd name="connsiteX350" fmla="*/ 1063997 w 1469970"/>
                <a:gd name="connsiteY350" fmla="*/ 447288 h 1789153"/>
                <a:gd name="connsiteX351" fmla="*/ 1040191 w 1469970"/>
                <a:gd name="connsiteY351" fmla="*/ 468932 h 1789153"/>
                <a:gd name="connsiteX352" fmla="*/ 1007546 w 1469970"/>
                <a:gd name="connsiteY352" fmla="*/ 488500 h 1789153"/>
                <a:gd name="connsiteX353" fmla="*/ 515592 w 1469970"/>
                <a:gd name="connsiteY353" fmla="*/ 491223 h 1789153"/>
                <a:gd name="connsiteX354" fmla="*/ 517575 w 1469970"/>
                <a:gd name="connsiteY354" fmla="*/ 490141 h 1789153"/>
                <a:gd name="connsiteX355" fmla="*/ 517575 w 1469970"/>
                <a:gd name="connsiteY355" fmla="*/ 446855 h 1789153"/>
                <a:gd name="connsiteX356" fmla="*/ 514690 w 1469970"/>
                <a:gd name="connsiteY356" fmla="*/ 466333 h 1789153"/>
                <a:gd name="connsiteX357" fmla="*/ 515592 w 1469970"/>
                <a:gd name="connsiteY357" fmla="*/ 491223 h 1789153"/>
                <a:gd name="connsiteX358" fmla="*/ 881486 w 1469970"/>
                <a:gd name="connsiteY358" fmla="*/ 493087 h 1789153"/>
                <a:gd name="connsiteX359" fmla="*/ 862718 w 1469970"/>
                <a:gd name="connsiteY359" fmla="*/ 476146 h 1789153"/>
                <a:gd name="connsiteX360" fmla="*/ 844683 w 1469970"/>
                <a:gd name="connsiteY360" fmla="*/ 442239 h 1789153"/>
                <a:gd name="connsiteX361" fmla="*/ 829532 w 1469970"/>
                <a:gd name="connsiteY361" fmla="*/ 419153 h 1789153"/>
                <a:gd name="connsiteX362" fmla="*/ 813661 w 1469970"/>
                <a:gd name="connsiteY362" fmla="*/ 401117 h 1789153"/>
                <a:gd name="connsiteX363" fmla="*/ 802118 w 1469970"/>
                <a:gd name="connsiteY363" fmla="*/ 385245 h 1789153"/>
                <a:gd name="connsiteX364" fmla="*/ 881475 w 1469970"/>
                <a:gd name="connsiteY364" fmla="*/ 436468 h 1789153"/>
                <a:gd name="connsiteX365" fmla="*/ 924761 w 1469970"/>
                <a:gd name="connsiteY365" fmla="*/ 469653 h 1789153"/>
                <a:gd name="connsiteX366" fmla="*/ 936303 w 1469970"/>
                <a:gd name="connsiteY366" fmla="*/ 486967 h 1789153"/>
                <a:gd name="connsiteX367" fmla="*/ 898790 w 1469970"/>
                <a:gd name="connsiteY367" fmla="*/ 492738 h 1789153"/>
                <a:gd name="connsiteX368" fmla="*/ 881486 w 1469970"/>
                <a:gd name="connsiteY368" fmla="*/ 493087 h 1789153"/>
                <a:gd name="connsiteX369" fmla="*/ 1024319 w 1469970"/>
                <a:gd name="connsiteY369" fmla="*/ 499232 h 1789153"/>
                <a:gd name="connsiteX370" fmla="*/ 1051733 w 1469970"/>
                <a:gd name="connsiteY370" fmla="*/ 477589 h 1789153"/>
                <a:gd name="connsiteX371" fmla="*/ 1114498 w 1469970"/>
                <a:gd name="connsiteY371" fmla="*/ 453060 h 1789153"/>
                <a:gd name="connsiteX372" fmla="*/ 1024319 w 1469970"/>
                <a:gd name="connsiteY372" fmla="*/ 499232 h 1789153"/>
                <a:gd name="connsiteX373" fmla="*/ 1050832 w 1469970"/>
                <a:gd name="connsiteY373" fmla="*/ 510504 h 1789153"/>
                <a:gd name="connsiteX374" fmla="*/ 1058226 w 1469970"/>
                <a:gd name="connsiteY374" fmla="*/ 502117 h 1789153"/>
                <a:gd name="connsiteX375" fmla="*/ 1139748 w 1469970"/>
                <a:gd name="connsiteY375" fmla="*/ 468210 h 1789153"/>
                <a:gd name="connsiteX376" fmla="*/ 1098626 w 1469970"/>
                <a:gd name="connsiteY376" fmla="*/ 491296 h 1789153"/>
                <a:gd name="connsiteX377" fmla="*/ 1050832 w 1469970"/>
                <a:gd name="connsiteY377" fmla="*/ 510504 h 1789153"/>
                <a:gd name="connsiteX378" fmla="*/ 431132 w 1469970"/>
                <a:gd name="connsiteY378" fmla="*/ 526443 h 1789153"/>
                <a:gd name="connsiteX379" fmla="*/ 423366 w 1469970"/>
                <a:gd name="connsiteY379" fmla="*/ 521595 h 1789153"/>
                <a:gd name="connsiteX380" fmla="*/ 429137 w 1469970"/>
                <a:gd name="connsiteY380" fmla="*/ 440074 h 1789153"/>
                <a:gd name="connsiteX381" fmla="*/ 439958 w 1469970"/>
                <a:gd name="connsiteY381" fmla="*/ 474703 h 1789153"/>
                <a:gd name="connsiteX382" fmla="*/ 431132 w 1469970"/>
                <a:gd name="connsiteY382" fmla="*/ 526443 h 1789153"/>
                <a:gd name="connsiteX383" fmla="*/ 704183 w 1469970"/>
                <a:gd name="connsiteY383" fmla="*/ 538730 h 1789153"/>
                <a:gd name="connsiteX384" fmla="*/ 695346 w 1469970"/>
                <a:gd name="connsiteY384" fmla="*/ 505003 h 1789153"/>
                <a:gd name="connsiteX385" fmla="*/ 670096 w 1469970"/>
                <a:gd name="connsiteY385" fmla="*/ 436468 h 1789153"/>
                <a:gd name="connsiteX386" fmla="*/ 653503 w 1469970"/>
                <a:gd name="connsiteY386" fmla="*/ 404002 h 1789153"/>
                <a:gd name="connsiteX387" fmla="*/ 692459 w 1469970"/>
                <a:gd name="connsiteY387" fmla="*/ 437188 h 1789153"/>
                <a:gd name="connsiteX388" fmla="*/ 698952 w 1469970"/>
                <a:gd name="connsiteY388" fmla="*/ 447288 h 1789153"/>
                <a:gd name="connsiteX389" fmla="*/ 715546 w 1469970"/>
                <a:gd name="connsiteY389" fmla="*/ 481196 h 1789153"/>
                <a:gd name="connsiteX390" fmla="*/ 718432 w 1469970"/>
                <a:gd name="connsiteY390" fmla="*/ 528088 h 1789153"/>
                <a:gd name="connsiteX391" fmla="*/ 704183 w 1469970"/>
                <a:gd name="connsiteY391" fmla="*/ 538730 h 1789153"/>
                <a:gd name="connsiteX392" fmla="*/ 955062 w 1469970"/>
                <a:gd name="connsiteY392" fmla="*/ 555504 h 1789153"/>
                <a:gd name="connsiteX393" fmla="*/ 968047 w 1469970"/>
                <a:gd name="connsiteY393" fmla="*/ 533861 h 1789153"/>
                <a:gd name="connsiteX394" fmla="*/ 994018 w 1469970"/>
                <a:gd name="connsiteY394" fmla="*/ 512218 h 1789153"/>
                <a:gd name="connsiteX395" fmla="*/ 981033 w 1469970"/>
                <a:gd name="connsiteY395" fmla="*/ 533861 h 1789153"/>
                <a:gd name="connsiteX396" fmla="*/ 955062 w 1469970"/>
                <a:gd name="connsiteY396" fmla="*/ 555504 h 1789153"/>
                <a:gd name="connsiteX397" fmla="*/ 468815 w 1469970"/>
                <a:gd name="connsiteY397" fmla="*/ 555504 h 1789153"/>
                <a:gd name="connsiteX398" fmla="*/ 463766 w 1469970"/>
                <a:gd name="connsiteY398" fmla="*/ 384524 h 1789153"/>
                <a:gd name="connsiteX399" fmla="*/ 476030 w 1469970"/>
                <a:gd name="connsiteY399" fmla="*/ 463882 h 1789153"/>
                <a:gd name="connsiteX400" fmla="*/ 468815 w 1469970"/>
                <a:gd name="connsiteY400" fmla="*/ 555504 h 1789153"/>
                <a:gd name="connsiteX401" fmla="*/ 983016 w 1469970"/>
                <a:gd name="connsiteY401" fmla="*/ 556766 h 1789153"/>
                <a:gd name="connsiteX402" fmla="*/ 993297 w 1469970"/>
                <a:gd name="connsiteY402" fmla="*/ 540354 h 1789153"/>
                <a:gd name="connsiteX403" fmla="*/ 1021433 w 1469970"/>
                <a:gd name="connsiteY403" fmla="*/ 521595 h 1789153"/>
                <a:gd name="connsiteX404" fmla="*/ 1012775 w 1469970"/>
                <a:gd name="connsiteY404" fmla="*/ 537467 h 1789153"/>
                <a:gd name="connsiteX405" fmla="*/ 983016 w 1469970"/>
                <a:gd name="connsiteY405" fmla="*/ 556766 h 1789153"/>
                <a:gd name="connsiteX406" fmla="*/ 790574 w 1469970"/>
                <a:gd name="connsiteY406" fmla="*/ 569931 h 1789153"/>
                <a:gd name="connsiteX407" fmla="*/ 745846 w 1469970"/>
                <a:gd name="connsiteY407" fmla="*/ 489853 h 1789153"/>
                <a:gd name="connsiteX408" fmla="*/ 729253 w 1469970"/>
                <a:gd name="connsiteY408" fmla="*/ 426367 h 1789153"/>
                <a:gd name="connsiteX409" fmla="*/ 725646 w 1469970"/>
                <a:gd name="connsiteY409" fmla="*/ 393903 h 1789153"/>
                <a:gd name="connsiteX410" fmla="*/ 741517 w 1469970"/>
                <a:gd name="connsiteY410" fmla="*/ 389573 h 1789153"/>
                <a:gd name="connsiteX411" fmla="*/ 776146 w 1469970"/>
                <a:gd name="connsiteY411" fmla="*/ 516546 h 1789153"/>
                <a:gd name="connsiteX412" fmla="*/ 786968 w 1469970"/>
                <a:gd name="connsiteY412" fmla="*/ 551174 h 1789153"/>
                <a:gd name="connsiteX413" fmla="*/ 790574 w 1469970"/>
                <a:gd name="connsiteY413" fmla="*/ 569931 h 1789153"/>
                <a:gd name="connsiteX414" fmla="*/ 1086993 w 1469970"/>
                <a:gd name="connsiteY414" fmla="*/ 578769 h 1789153"/>
                <a:gd name="connsiteX415" fmla="*/ 1074820 w 1469970"/>
                <a:gd name="connsiteY415" fmla="*/ 573539 h 1789153"/>
                <a:gd name="connsiteX416" fmla="*/ 1075540 w 1469970"/>
                <a:gd name="connsiteY416" fmla="*/ 555504 h 1789153"/>
                <a:gd name="connsiteX417" fmla="*/ 1087805 w 1469970"/>
                <a:gd name="connsiteY417" fmla="*/ 559110 h 1789153"/>
                <a:gd name="connsiteX418" fmla="*/ 1086993 w 1469970"/>
                <a:gd name="connsiteY418" fmla="*/ 578769 h 1789153"/>
                <a:gd name="connsiteX419" fmla="*/ 560777 w 1469970"/>
                <a:gd name="connsiteY419" fmla="*/ 587279 h 1789153"/>
                <a:gd name="connsiteX420" fmla="*/ 560777 w 1469970"/>
                <a:gd name="connsiteY420" fmla="*/ 565636 h 1789153"/>
                <a:gd name="connsiteX421" fmla="*/ 557169 w 1469970"/>
                <a:gd name="connsiteY421" fmla="*/ 574293 h 1789153"/>
                <a:gd name="connsiteX422" fmla="*/ 560777 w 1469970"/>
                <a:gd name="connsiteY422" fmla="*/ 587279 h 1789153"/>
                <a:gd name="connsiteX423" fmla="*/ 1117587 w 1469970"/>
                <a:gd name="connsiteY423" fmla="*/ 608551 h 1789153"/>
                <a:gd name="connsiteX424" fmla="*/ 1097904 w 1469970"/>
                <a:gd name="connsiteY424" fmla="*/ 561275 h 1789153"/>
                <a:gd name="connsiteX425" fmla="*/ 1120269 w 1469970"/>
                <a:gd name="connsiteY425" fmla="*/ 570653 h 1789153"/>
                <a:gd name="connsiteX426" fmla="*/ 1123877 w 1469970"/>
                <a:gd name="connsiteY426" fmla="*/ 604560 h 1789153"/>
                <a:gd name="connsiteX427" fmla="*/ 1117587 w 1469970"/>
                <a:gd name="connsiteY427" fmla="*/ 608551 h 1789153"/>
                <a:gd name="connsiteX428" fmla="*/ 284252 w 1469970"/>
                <a:gd name="connsiteY428" fmla="*/ 613208 h 1789153"/>
                <a:gd name="connsiteX429" fmla="*/ 300124 w 1469970"/>
                <a:gd name="connsiteY429" fmla="*/ 592287 h 1789153"/>
                <a:gd name="connsiteX430" fmla="*/ 314552 w 1469970"/>
                <a:gd name="connsiteY430" fmla="*/ 574250 h 1789153"/>
                <a:gd name="connsiteX431" fmla="*/ 298681 w 1469970"/>
                <a:gd name="connsiteY431" fmla="*/ 587957 h 1789153"/>
                <a:gd name="connsiteX432" fmla="*/ 282089 w 1469970"/>
                <a:gd name="connsiteY432" fmla="*/ 608879 h 1789153"/>
                <a:gd name="connsiteX433" fmla="*/ 284252 w 1469970"/>
                <a:gd name="connsiteY433" fmla="*/ 613208 h 1789153"/>
                <a:gd name="connsiteX434" fmla="*/ 1134427 w 1469970"/>
                <a:gd name="connsiteY434" fmla="*/ 619801 h 1789153"/>
                <a:gd name="connsiteX435" fmla="*/ 1137584 w 1469970"/>
                <a:gd name="connsiteY435" fmla="*/ 616104 h 1789153"/>
                <a:gd name="connsiteX436" fmla="*/ 1135420 w 1469970"/>
                <a:gd name="connsiteY436" fmla="*/ 575704 h 1789153"/>
                <a:gd name="connsiteX437" fmla="*/ 1128205 w 1469970"/>
                <a:gd name="connsiteY437" fmla="*/ 535303 h 1789153"/>
                <a:gd name="connsiteX438" fmla="*/ 1157063 w 1469970"/>
                <a:gd name="connsiteY438" fmla="*/ 572096 h 1789153"/>
                <a:gd name="connsiteX439" fmla="*/ 1176541 w 1469970"/>
                <a:gd name="connsiteY439" fmla="*/ 606003 h 1789153"/>
                <a:gd name="connsiteX440" fmla="*/ 1157784 w 1469970"/>
                <a:gd name="connsiteY440" fmla="*/ 613217 h 1789153"/>
                <a:gd name="connsiteX441" fmla="*/ 1134427 w 1469970"/>
                <a:gd name="connsiteY441" fmla="*/ 619801 h 1789153"/>
                <a:gd name="connsiteX442" fmla="*/ 279000 w 1469970"/>
                <a:gd name="connsiteY442" fmla="*/ 629135 h 1789153"/>
                <a:gd name="connsiteX443" fmla="*/ 271864 w 1469970"/>
                <a:gd name="connsiteY443" fmla="*/ 626203 h 1789153"/>
                <a:gd name="connsiteX444" fmla="*/ 297115 w 1469970"/>
                <a:gd name="connsiteY444" fmla="*/ 564882 h 1789153"/>
                <a:gd name="connsiteX445" fmla="*/ 318036 w 1469970"/>
                <a:gd name="connsiteY445" fmla="*/ 521595 h 1789153"/>
                <a:gd name="connsiteX446" fmla="*/ 320921 w 1469970"/>
                <a:gd name="connsiteY446" fmla="*/ 525925 h 1789153"/>
                <a:gd name="connsiteX447" fmla="*/ 325251 w 1469970"/>
                <a:gd name="connsiteY447" fmla="*/ 547568 h 1789153"/>
                <a:gd name="connsiteX448" fmla="*/ 332465 w 1469970"/>
                <a:gd name="connsiteY448" fmla="*/ 508610 h 1789153"/>
                <a:gd name="connsiteX449" fmla="*/ 340401 w 1469970"/>
                <a:gd name="connsiteY449" fmla="*/ 495624 h 1789153"/>
                <a:gd name="connsiteX450" fmla="*/ 336793 w 1469970"/>
                <a:gd name="connsiteY450" fmla="*/ 541075 h 1789153"/>
                <a:gd name="connsiteX451" fmla="*/ 343286 w 1469970"/>
                <a:gd name="connsiteY451" fmla="*/ 547568 h 1789153"/>
                <a:gd name="connsiteX452" fmla="*/ 350500 w 1469970"/>
                <a:gd name="connsiteY452" fmla="*/ 498511 h 1789153"/>
                <a:gd name="connsiteX453" fmla="*/ 346894 w 1469970"/>
                <a:gd name="connsiteY453" fmla="*/ 472538 h 1789153"/>
                <a:gd name="connsiteX454" fmla="*/ 354830 w 1469970"/>
                <a:gd name="connsiteY454" fmla="*/ 495624 h 1789153"/>
                <a:gd name="connsiteX455" fmla="*/ 332465 w 1469970"/>
                <a:gd name="connsiteY455" fmla="*/ 580032 h 1789153"/>
                <a:gd name="connsiteX456" fmla="*/ 279000 w 1469970"/>
                <a:gd name="connsiteY456" fmla="*/ 629135 h 1789153"/>
                <a:gd name="connsiteX457" fmla="*/ 1227041 w 1469970"/>
                <a:gd name="connsiteY457" fmla="*/ 632696 h 1789153"/>
                <a:gd name="connsiteX458" fmla="*/ 1194576 w 1469970"/>
                <a:gd name="connsiteY458" fmla="*/ 606003 h 1789153"/>
                <a:gd name="connsiteX459" fmla="*/ 1172213 w 1469970"/>
                <a:gd name="connsiteY459" fmla="*/ 569931 h 1789153"/>
                <a:gd name="connsiteX460" fmla="*/ 1170048 w 1469970"/>
                <a:gd name="connsiteY460" fmla="*/ 565603 h 1789153"/>
                <a:gd name="connsiteX461" fmla="*/ 1165720 w 1469970"/>
                <a:gd name="connsiteY461" fmla="*/ 557667 h 1789153"/>
                <a:gd name="connsiteX462" fmla="*/ 1167568 w 1469970"/>
                <a:gd name="connsiteY462" fmla="*/ 549600 h 1789153"/>
                <a:gd name="connsiteX463" fmla="*/ 1167350 w 1469970"/>
                <a:gd name="connsiteY463" fmla="*/ 549421 h 1789153"/>
                <a:gd name="connsiteX464" fmla="*/ 1162112 w 1469970"/>
                <a:gd name="connsiteY464" fmla="*/ 555504 h 1789153"/>
                <a:gd name="connsiteX465" fmla="*/ 1154176 w 1469970"/>
                <a:gd name="connsiteY465" fmla="*/ 557667 h 1789153"/>
                <a:gd name="connsiteX466" fmla="*/ 1162112 w 1469970"/>
                <a:gd name="connsiteY466" fmla="*/ 545133 h 1789153"/>
                <a:gd name="connsiteX467" fmla="*/ 1167350 w 1469970"/>
                <a:gd name="connsiteY467" fmla="*/ 549421 h 1789153"/>
                <a:gd name="connsiteX468" fmla="*/ 1167703 w 1469970"/>
                <a:gd name="connsiteY468" fmla="*/ 549011 h 1789153"/>
                <a:gd name="connsiteX469" fmla="*/ 1167568 w 1469970"/>
                <a:gd name="connsiteY469" fmla="*/ 549600 h 1789153"/>
                <a:gd name="connsiteX470" fmla="*/ 1176541 w 1469970"/>
                <a:gd name="connsiteY470" fmla="*/ 556946 h 1789153"/>
                <a:gd name="connsiteX471" fmla="*/ 1183755 w 1469970"/>
                <a:gd name="connsiteY471" fmla="*/ 575704 h 1789153"/>
                <a:gd name="connsiteX472" fmla="*/ 1185199 w 1469970"/>
                <a:gd name="connsiteY472" fmla="*/ 582197 h 1789153"/>
                <a:gd name="connsiteX473" fmla="*/ 1179427 w 1469970"/>
                <a:gd name="connsiteY473" fmla="*/ 537467 h 1789153"/>
                <a:gd name="connsiteX474" fmla="*/ 1194576 w 1469970"/>
                <a:gd name="connsiteY474" fmla="*/ 548290 h 1789153"/>
                <a:gd name="connsiteX475" fmla="*/ 1216941 w 1469970"/>
                <a:gd name="connsiteY475" fmla="*/ 590133 h 1789153"/>
                <a:gd name="connsiteX476" fmla="*/ 1223434 w 1469970"/>
                <a:gd name="connsiteY476" fmla="*/ 612496 h 1789153"/>
                <a:gd name="connsiteX477" fmla="*/ 1224155 w 1469970"/>
                <a:gd name="connsiteY477" fmla="*/ 600232 h 1789153"/>
                <a:gd name="connsiteX478" fmla="*/ 1227042 w 1469970"/>
                <a:gd name="connsiteY478" fmla="*/ 588690 h 1789153"/>
                <a:gd name="connsiteX479" fmla="*/ 1233534 w 1469970"/>
                <a:gd name="connsiteY479" fmla="*/ 613939 h 1789153"/>
                <a:gd name="connsiteX480" fmla="*/ 1227041 w 1469970"/>
                <a:gd name="connsiteY480" fmla="*/ 632696 h 1789153"/>
                <a:gd name="connsiteX481" fmla="*/ 909431 w 1469970"/>
                <a:gd name="connsiteY481" fmla="*/ 633418 h 1789153"/>
                <a:gd name="connsiteX482" fmla="*/ 880032 w 1469970"/>
                <a:gd name="connsiteY482" fmla="*/ 627646 h 1789153"/>
                <a:gd name="connsiteX483" fmla="*/ 872097 w 1469970"/>
                <a:gd name="connsiteY483" fmla="*/ 621153 h 1789153"/>
                <a:gd name="connsiteX484" fmla="*/ 1020711 w 1469970"/>
                <a:gd name="connsiteY484" fmla="*/ 549731 h 1789153"/>
                <a:gd name="connsiteX485" fmla="*/ 1157063 w 1469970"/>
                <a:gd name="connsiteY485" fmla="*/ 483360 h 1789153"/>
                <a:gd name="connsiteX486" fmla="*/ 1209005 w 1469970"/>
                <a:gd name="connsiteY486" fmla="*/ 471096 h 1789153"/>
                <a:gd name="connsiteX487" fmla="*/ 1265998 w 1469970"/>
                <a:gd name="connsiteY487" fmla="*/ 467488 h 1789153"/>
                <a:gd name="connsiteX488" fmla="*/ 1242914 w 1469970"/>
                <a:gd name="connsiteY488" fmla="*/ 494181 h 1789153"/>
                <a:gd name="connsiteX489" fmla="*/ 985361 w 1469970"/>
                <a:gd name="connsiteY489" fmla="*/ 596626 h 1789153"/>
                <a:gd name="connsiteX490" fmla="*/ 939911 w 1469970"/>
                <a:gd name="connsiteY490" fmla="*/ 624040 h 1789153"/>
                <a:gd name="connsiteX491" fmla="*/ 909431 w 1469970"/>
                <a:gd name="connsiteY491" fmla="*/ 633418 h 1789153"/>
                <a:gd name="connsiteX492" fmla="*/ 607151 w 1469970"/>
                <a:gd name="connsiteY492" fmla="*/ 644600 h 1789153"/>
                <a:gd name="connsiteX493" fmla="*/ 595788 w 1469970"/>
                <a:gd name="connsiteY493" fmla="*/ 644240 h 1789153"/>
                <a:gd name="connsiteX494" fmla="*/ 590738 w 1469970"/>
                <a:gd name="connsiteY494" fmla="*/ 613939 h 1789153"/>
                <a:gd name="connsiteX495" fmla="*/ 589295 w 1469970"/>
                <a:gd name="connsiteY495" fmla="*/ 587968 h 1789153"/>
                <a:gd name="connsiteX496" fmla="*/ 584967 w 1469970"/>
                <a:gd name="connsiteY496" fmla="*/ 613217 h 1789153"/>
                <a:gd name="connsiteX497" fmla="*/ 580637 w 1469970"/>
                <a:gd name="connsiteY497" fmla="*/ 638469 h 1789153"/>
                <a:gd name="connsiteX498" fmla="*/ 569095 w 1469970"/>
                <a:gd name="connsiteY498" fmla="*/ 622597 h 1789153"/>
                <a:gd name="connsiteX499" fmla="*/ 553223 w 1469970"/>
                <a:gd name="connsiteY499" fmla="*/ 611054 h 1789153"/>
                <a:gd name="connsiteX500" fmla="*/ 518594 w 1469970"/>
                <a:gd name="connsiteY500" fmla="*/ 567046 h 1789153"/>
                <a:gd name="connsiteX501" fmla="*/ 517151 w 1469970"/>
                <a:gd name="connsiteY501" fmla="*/ 544682 h 1789153"/>
                <a:gd name="connsiteX502" fmla="*/ 514266 w 1469970"/>
                <a:gd name="connsiteY502" fmla="*/ 564882 h 1789153"/>
                <a:gd name="connsiteX503" fmla="*/ 496951 w 1469970"/>
                <a:gd name="connsiteY503" fmla="*/ 572818 h 1789153"/>
                <a:gd name="connsiteX504" fmla="*/ 483244 w 1469970"/>
                <a:gd name="connsiteY504" fmla="*/ 463882 h 1789153"/>
                <a:gd name="connsiteX505" fmla="*/ 491902 w 1469970"/>
                <a:gd name="connsiteY505" fmla="*/ 369373 h 1789153"/>
                <a:gd name="connsiteX506" fmla="*/ 507774 w 1469970"/>
                <a:gd name="connsiteY506" fmla="*/ 395345 h 1789153"/>
                <a:gd name="connsiteX507" fmla="*/ 530858 w 1469970"/>
                <a:gd name="connsiteY507" fmla="*/ 422760 h 1789153"/>
                <a:gd name="connsiteX508" fmla="*/ 550338 w 1469970"/>
                <a:gd name="connsiteY508" fmla="*/ 485525 h 1789153"/>
                <a:gd name="connsiteX509" fmla="*/ 552501 w 1469970"/>
                <a:gd name="connsiteY509" fmla="*/ 544682 h 1789153"/>
                <a:gd name="connsiteX510" fmla="*/ 553945 w 1469970"/>
                <a:gd name="connsiteY510" fmla="*/ 486245 h 1789153"/>
                <a:gd name="connsiteX511" fmla="*/ 568373 w 1469970"/>
                <a:gd name="connsiteY511" fmla="*/ 423481 h 1789153"/>
                <a:gd name="connsiteX512" fmla="*/ 600117 w 1469970"/>
                <a:gd name="connsiteY512" fmla="*/ 406889 h 1789153"/>
                <a:gd name="connsiteX513" fmla="*/ 635466 w 1469970"/>
                <a:gd name="connsiteY513" fmla="*/ 407610 h 1789153"/>
                <a:gd name="connsiteX514" fmla="*/ 660717 w 1469970"/>
                <a:gd name="connsiteY514" fmla="*/ 445124 h 1789153"/>
                <a:gd name="connsiteX515" fmla="*/ 678031 w 1469970"/>
                <a:gd name="connsiteY515" fmla="*/ 472538 h 1789153"/>
                <a:gd name="connsiteX516" fmla="*/ 678031 w 1469970"/>
                <a:gd name="connsiteY516" fmla="*/ 486967 h 1789153"/>
                <a:gd name="connsiteX517" fmla="*/ 678031 w 1469970"/>
                <a:gd name="connsiteY517" fmla="*/ 501395 h 1789153"/>
                <a:gd name="connsiteX518" fmla="*/ 673703 w 1469970"/>
                <a:gd name="connsiteY518" fmla="*/ 577867 h 1789153"/>
                <a:gd name="connsiteX519" fmla="*/ 664323 w 1469970"/>
                <a:gd name="connsiteY519" fmla="*/ 533139 h 1789153"/>
                <a:gd name="connsiteX520" fmla="*/ 666488 w 1469970"/>
                <a:gd name="connsiteY520" fmla="*/ 479752 h 1789153"/>
                <a:gd name="connsiteX521" fmla="*/ 624645 w 1469970"/>
                <a:gd name="connsiteY521" fmla="*/ 452338 h 1789153"/>
                <a:gd name="connsiteX522" fmla="*/ 581359 w 1469970"/>
                <a:gd name="connsiteY522" fmla="*/ 427088 h 1789153"/>
                <a:gd name="connsiteX523" fmla="*/ 584245 w 1469970"/>
                <a:gd name="connsiteY523" fmla="*/ 508610 h 1789153"/>
                <a:gd name="connsiteX524" fmla="*/ 589295 w 1469970"/>
                <a:gd name="connsiteY524" fmla="*/ 587968 h 1789153"/>
                <a:gd name="connsiteX525" fmla="*/ 590016 w 1469970"/>
                <a:gd name="connsiteY525" fmla="*/ 512939 h 1789153"/>
                <a:gd name="connsiteX526" fmla="*/ 602280 w 1469970"/>
                <a:gd name="connsiteY526" fmla="*/ 447288 h 1789153"/>
                <a:gd name="connsiteX527" fmla="*/ 614544 w 1469970"/>
                <a:gd name="connsiteY527" fmla="*/ 536746 h 1789153"/>
                <a:gd name="connsiteX528" fmla="*/ 615988 w 1469970"/>
                <a:gd name="connsiteY528" fmla="*/ 616825 h 1789153"/>
                <a:gd name="connsiteX529" fmla="*/ 619596 w 1469970"/>
                <a:gd name="connsiteY529" fmla="*/ 538911 h 1789153"/>
                <a:gd name="connsiteX530" fmla="*/ 638352 w 1469970"/>
                <a:gd name="connsiteY530" fmla="*/ 471816 h 1789153"/>
                <a:gd name="connsiteX531" fmla="*/ 654224 w 1469970"/>
                <a:gd name="connsiteY531" fmla="*/ 546125 h 1789153"/>
                <a:gd name="connsiteX532" fmla="*/ 627532 w 1469970"/>
                <a:gd name="connsiteY532" fmla="*/ 622597 h 1789153"/>
                <a:gd name="connsiteX533" fmla="*/ 613103 w 1469970"/>
                <a:gd name="connsiteY533" fmla="*/ 629811 h 1789153"/>
                <a:gd name="connsiteX534" fmla="*/ 607151 w 1469970"/>
                <a:gd name="connsiteY534" fmla="*/ 644600 h 1789153"/>
                <a:gd name="connsiteX535" fmla="*/ 747288 w 1469970"/>
                <a:gd name="connsiteY535" fmla="*/ 654339 h 1789153"/>
                <a:gd name="connsiteX536" fmla="*/ 743682 w 1469970"/>
                <a:gd name="connsiteY536" fmla="*/ 644961 h 1789153"/>
                <a:gd name="connsiteX537" fmla="*/ 748010 w 1469970"/>
                <a:gd name="connsiteY537" fmla="*/ 640632 h 1789153"/>
                <a:gd name="connsiteX538" fmla="*/ 747288 w 1469970"/>
                <a:gd name="connsiteY538" fmla="*/ 654339 h 1789153"/>
                <a:gd name="connsiteX539" fmla="*/ 747288 w 1469970"/>
                <a:gd name="connsiteY539" fmla="*/ 678147 h 1789153"/>
                <a:gd name="connsiteX540" fmla="*/ 739354 w 1469970"/>
                <a:gd name="connsiteY540" fmla="*/ 670932 h 1789153"/>
                <a:gd name="connsiteX541" fmla="*/ 742238 w 1469970"/>
                <a:gd name="connsiteY541" fmla="*/ 663718 h 1789153"/>
                <a:gd name="connsiteX542" fmla="*/ 750174 w 1469970"/>
                <a:gd name="connsiteY542" fmla="*/ 670932 h 1789153"/>
                <a:gd name="connsiteX543" fmla="*/ 747288 w 1469970"/>
                <a:gd name="connsiteY543" fmla="*/ 678147 h 1789153"/>
                <a:gd name="connsiteX544" fmla="*/ 1198612 w 1469970"/>
                <a:gd name="connsiteY544" fmla="*/ 690362 h 1789153"/>
                <a:gd name="connsiteX545" fmla="*/ 1197292 w 1469970"/>
                <a:gd name="connsiteY545" fmla="*/ 659926 h 1789153"/>
                <a:gd name="connsiteX546" fmla="*/ 1190078 w 1469970"/>
                <a:gd name="connsiteY546" fmla="*/ 646219 h 1789153"/>
                <a:gd name="connsiteX547" fmla="*/ 1193686 w 1469970"/>
                <a:gd name="connsiteY547" fmla="*/ 677241 h 1789153"/>
                <a:gd name="connsiteX548" fmla="*/ 1198612 w 1469970"/>
                <a:gd name="connsiteY548" fmla="*/ 690362 h 1789153"/>
                <a:gd name="connsiteX549" fmla="*/ 300112 w 1469970"/>
                <a:gd name="connsiteY549" fmla="*/ 696583 h 1789153"/>
                <a:gd name="connsiteX550" fmla="*/ 305162 w 1469970"/>
                <a:gd name="connsiteY550" fmla="*/ 694509 h 1789153"/>
                <a:gd name="connsiteX551" fmla="*/ 309490 w 1469970"/>
                <a:gd name="connsiteY551" fmla="*/ 677915 h 1789153"/>
                <a:gd name="connsiteX552" fmla="*/ 301554 w 1469970"/>
                <a:gd name="connsiteY552" fmla="*/ 685130 h 1789153"/>
                <a:gd name="connsiteX553" fmla="*/ 300112 w 1469970"/>
                <a:gd name="connsiteY553" fmla="*/ 696583 h 1789153"/>
                <a:gd name="connsiteX554" fmla="*/ 1192985 w 1469970"/>
                <a:gd name="connsiteY554" fmla="*/ 707532 h 1789153"/>
                <a:gd name="connsiteX555" fmla="*/ 1192985 w 1469970"/>
                <a:gd name="connsiteY555" fmla="*/ 699596 h 1789153"/>
                <a:gd name="connsiteX556" fmla="*/ 1182162 w 1469970"/>
                <a:gd name="connsiteY556" fmla="*/ 658475 h 1789153"/>
                <a:gd name="connsiteX557" fmla="*/ 1175669 w 1469970"/>
                <a:gd name="connsiteY557" fmla="*/ 647652 h 1789153"/>
                <a:gd name="connsiteX558" fmla="*/ 1182162 w 1469970"/>
                <a:gd name="connsiteY558" fmla="*/ 688774 h 1789153"/>
                <a:gd name="connsiteX559" fmla="*/ 1192985 w 1469970"/>
                <a:gd name="connsiteY559" fmla="*/ 707532 h 1789153"/>
                <a:gd name="connsiteX560" fmla="*/ 539111 w 1469970"/>
                <a:gd name="connsiteY560" fmla="*/ 713621 h 1789153"/>
                <a:gd name="connsiteX561" fmla="*/ 507052 w 1469970"/>
                <a:gd name="connsiteY561" fmla="*/ 695460 h 1789153"/>
                <a:gd name="connsiteX562" fmla="*/ 486852 w 1469970"/>
                <a:gd name="connsiteY562" fmla="*/ 677425 h 1789153"/>
                <a:gd name="connsiteX563" fmla="*/ 509937 w 1469970"/>
                <a:gd name="connsiteY563" fmla="*/ 688248 h 1789153"/>
                <a:gd name="connsiteX564" fmla="*/ 537353 w 1469970"/>
                <a:gd name="connsiteY564" fmla="*/ 707004 h 1789153"/>
                <a:gd name="connsiteX565" fmla="*/ 539111 w 1469970"/>
                <a:gd name="connsiteY565" fmla="*/ 713621 h 1789153"/>
                <a:gd name="connsiteX566" fmla="*/ 779742 w 1469970"/>
                <a:gd name="connsiteY566" fmla="*/ 720926 h 1789153"/>
                <a:gd name="connsiteX567" fmla="*/ 740074 w 1469970"/>
                <a:gd name="connsiteY567" fmla="*/ 695460 h 1789153"/>
                <a:gd name="connsiteX568" fmla="*/ 761717 w 1469970"/>
                <a:gd name="connsiteY568" fmla="*/ 701233 h 1789153"/>
                <a:gd name="connsiteX569" fmla="*/ 786246 w 1469970"/>
                <a:gd name="connsiteY569" fmla="*/ 718547 h 1789153"/>
                <a:gd name="connsiteX570" fmla="*/ 779742 w 1469970"/>
                <a:gd name="connsiteY570" fmla="*/ 720926 h 1789153"/>
                <a:gd name="connsiteX571" fmla="*/ 495508 w 1469970"/>
                <a:gd name="connsiteY571" fmla="*/ 725761 h 1789153"/>
                <a:gd name="connsiteX572" fmla="*/ 450058 w 1469970"/>
                <a:gd name="connsiteY572" fmla="*/ 706283 h 1789153"/>
                <a:gd name="connsiteX573" fmla="*/ 454386 w 1469970"/>
                <a:gd name="connsiteY573" fmla="*/ 652897 h 1789153"/>
                <a:gd name="connsiteX574" fmla="*/ 468815 w 1469970"/>
                <a:gd name="connsiteY574" fmla="*/ 652897 h 1789153"/>
                <a:gd name="connsiteX575" fmla="*/ 499838 w 1469970"/>
                <a:gd name="connsiteY575" fmla="*/ 695460 h 1789153"/>
                <a:gd name="connsiteX576" fmla="*/ 530138 w 1469970"/>
                <a:gd name="connsiteY576" fmla="*/ 725040 h 1789153"/>
                <a:gd name="connsiteX577" fmla="*/ 598674 w 1469970"/>
                <a:gd name="connsiteY577" fmla="*/ 740190 h 1789153"/>
                <a:gd name="connsiteX578" fmla="*/ 616709 w 1469970"/>
                <a:gd name="connsiteY578" fmla="*/ 725761 h 1789153"/>
                <a:gd name="connsiteX579" fmla="*/ 634746 w 1469970"/>
                <a:gd name="connsiteY579" fmla="*/ 719990 h 1789153"/>
                <a:gd name="connsiteX580" fmla="*/ 616709 w 1469970"/>
                <a:gd name="connsiteY580" fmla="*/ 734419 h 1789153"/>
                <a:gd name="connsiteX581" fmla="*/ 598674 w 1469970"/>
                <a:gd name="connsiteY581" fmla="*/ 740190 h 1789153"/>
                <a:gd name="connsiteX582" fmla="*/ 1324852 w 1469970"/>
                <a:gd name="connsiteY582" fmla="*/ 749726 h 1789153"/>
                <a:gd name="connsiteX583" fmla="*/ 1317942 w 1469970"/>
                <a:gd name="connsiteY583" fmla="*/ 740190 h 1789153"/>
                <a:gd name="connsiteX584" fmla="*/ 1346078 w 1469970"/>
                <a:gd name="connsiteY584" fmla="*/ 687526 h 1789153"/>
                <a:gd name="connsiteX585" fmla="*/ 1344635 w 1469970"/>
                <a:gd name="connsiteY585" fmla="*/ 720712 h 1789153"/>
                <a:gd name="connsiteX586" fmla="*/ 1324852 w 1469970"/>
                <a:gd name="connsiteY586" fmla="*/ 749726 h 1789153"/>
                <a:gd name="connsiteX587" fmla="*/ 1006734 w 1469970"/>
                <a:gd name="connsiteY587" fmla="*/ 750109 h 1789153"/>
                <a:gd name="connsiteX588" fmla="*/ 992575 w 1469970"/>
                <a:gd name="connsiteY588" fmla="*/ 743798 h 1789153"/>
                <a:gd name="connsiteX589" fmla="*/ 998348 w 1469970"/>
                <a:gd name="connsiteY589" fmla="*/ 733697 h 1789153"/>
                <a:gd name="connsiteX590" fmla="*/ 1017105 w 1469970"/>
                <a:gd name="connsiteY590" fmla="*/ 744518 h 1789153"/>
                <a:gd name="connsiteX591" fmla="*/ 1006734 w 1469970"/>
                <a:gd name="connsiteY591" fmla="*/ 750109 h 1789153"/>
                <a:gd name="connsiteX592" fmla="*/ 517589 w 1469970"/>
                <a:gd name="connsiteY592" fmla="*/ 762167 h 1789153"/>
                <a:gd name="connsiteX593" fmla="*/ 503881 w 1469970"/>
                <a:gd name="connsiteY593" fmla="*/ 743409 h 1789153"/>
                <a:gd name="connsiteX594" fmla="*/ 505324 w 1469970"/>
                <a:gd name="connsiteY594" fmla="*/ 754231 h 1789153"/>
                <a:gd name="connsiteX595" fmla="*/ 517589 w 1469970"/>
                <a:gd name="connsiteY595" fmla="*/ 762167 h 1789153"/>
                <a:gd name="connsiteX596" fmla="*/ 544211 w 1469970"/>
                <a:gd name="connsiteY596" fmla="*/ 764312 h 1789153"/>
                <a:gd name="connsiteX597" fmla="*/ 553590 w 1469970"/>
                <a:gd name="connsiteY597" fmla="*/ 760704 h 1789153"/>
                <a:gd name="connsiteX598" fmla="*/ 539882 w 1469970"/>
                <a:gd name="connsiteY598" fmla="*/ 759983 h 1789153"/>
                <a:gd name="connsiteX599" fmla="*/ 544211 w 1469970"/>
                <a:gd name="connsiteY599" fmla="*/ 764312 h 1789153"/>
                <a:gd name="connsiteX600" fmla="*/ 790304 w 1469970"/>
                <a:gd name="connsiteY600" fmla="*/ 770130 h 1789153"/>
                <a:gd name="connsiteX601" fmla="*/ 765325 w 1469970"/>
                <a:gd name="connsiteY601" fmla="*/ 765439 h 1789153"/>
                <a:gd name="connsiteX602" fmla="*/ 751618 w 1469970"/>
                <a:gd name="connsiteY602" fmla="*/ 743076 h 1789153"/>
                <a:gd name="connsiteX603" fmla="*/ 779032 w 1469970"/>
                <a:gd name="connsiteY603" fmla="*/ 757505 h 1789153"/>
                <a:gd name="connsiteX604" fmla="*/ 790304 w 1469970"/>
                <a:gd name="connsiteY604" fmla="*/ 770130 h 1789153"/>
                <a:gd name="connsiteX605" fmla="*/ 1364113 w 1469970"/>
                <a:gd name="connsiteY605" fmla="*/ 779147 h 1789153"/>
                <a:gd name="connsiteX606" fmla="*/ 1338142 w 1469970"/>
                <a:gd name="connsiteY606" fmla="*/ 771934 h 1789153"/>
                <a:gd name="connsiteX607" fmla="*/ 1355456 w 1469970"/>
                <a:gd name="connsiteY607" fmla="*/ 764719 h 1789153"/>
                <a:gd name="connsiteX608" fmla="*/ 1381428 w 1469970"/>
                <a:gd name="connsiteY608" fmla="*/ 771934 h 1789153"/>
                <a:gd name="connsiteX609" fmla="*/ 1364113 w 1469970"/>
                <a:gd name="connsiteY609" fmla="*/ 779147 h 1789153"/>
                <a:gd name="connsiteX610" fmla="*/ 278628 w 1469970"/>
                <a:gd name="connsiteY610" fmla="*/ 781943 h 1789153"/>
                <a:gd name="connsiteX611" fmla="*/ 268257 w 1469970"/>
                <a:gd name="connsiteY611" fmla="*/ 753897 h 1789153"/>
                <a:gd name="connsiteX612" fmla="*/ 309379 w 1469970"/>
                <a:gd name="connsiteY612" fmla="*/ 663718 h 1789153"/>
                <a:gd name="connsiteX613" fmla="*/ 319480 w 1469970"/>
                <a:gd name="connsiteY613" fmla="*/ 680312 h 1789153"/>
                <a:gd name="connsiteX614" fmla="*/ 323086 w 1469970"/>
                <a:gd name="connsiteY614" fmla="*/ 660112 h 1789153"/>
                <a:gd name="connsiteX615" fmla="*/ 317315 w 1469970"/>
                <a:gd name="connsiteY615" fmla="*/ 634861 h 1789153"/>
                <a:gd name="connsiteX616" fmla="*/ 310101 w 1469970"/>
                <a:gd name="connsiteY616" fmla="*/ 638469 h 1789153"/>
                <a:gd name="connsiteX617" fmla="*/ 316593 w 1469970"/>
                <a:gd name="connsiteY617" fmla="*/ 621875 h 1789153"/>
                <a:gd name="connsiteX618" fmla="*/ 327416 w 1469970"/>
                <a:gd name="connsiteY618" fmla="*/ 624040 h 1789153"/>
                <a:gd name="connsiteX619" fmla="*/ 314429 w 1469970"/>
                <a:gd name="connsiteY619" fmla="*/ 727204 h 1789153"/>
                <a:gd name="connsiteX620" fmla="*/ 278628 w 1469970"/>
                <a:gd name="connsiteY620" fmla="*/ 781943 h 1789153"/>
                <a:gd name="connsiteX621" fmla="*/ 1228575 w 1469970"/>
                <a:gd name="connsiteY621" fmla="*/ 785437 h 1789153"/>
                <a:gd name="connsiteX622" fmla="*/ 1226320 w 1469970"/>
                <a:gd name="connsiteY622" fmla="*/ 779868 h 1789153"/>
                <a:gd name="connsiteX623" fmla="*/ 1209005 w 1469970"/>
                <a:gd name="connsiteY623" fmla="*/ 747404 h 1789153"/>
                <a:gd name="connsiteX624" fmla="*/ 1175820 w 1469970"/>
                <a:gd name="connsiteY624" fmla="*/ 620432 h 1789153"/>
                <a:gd name="connsiteX625" fmla="*/ 1183034 w 1469970"/>
                <a:gd name="connsiteY625" fmla="*/ 618989 h 1789153"/>
                <a:gd name="connsiteX626" fmla="*/ 1190248 w 1469970"/>
                <a:gd name="connsiteY626" fmla="*/ 624040 h 1789153"/>
                <a:gd name="connsiteX627" fmla="*/ 1197463 w 1469970"/>
                <a:gd name="connsiteY627" fmla="*/ 627646 h 1789153"/>
                <a:gd name="connsiteX628" fmla="*/ 1203955 w 1469970"/>
                <a:gd name="connsiteY628" fmla="*/ 631976 h 1789153"/>
                <a:gd name="connsiteX629" fmla="*/ 1206842 w 1469970"/>
                <a:gd name="connsiteY629" fmla="*/ 641353 h 1789153"/>
                <a:gd name="connsiteX630" fmla="*/ 1221992 w 1469970"/>
                <a:gd name="connsiteY630" fmla="*/ 696904 h 1789153"/>
                <a:gd name="connsiteX631" fmla="*/ 1240749 w 1469970"/>
                <a:gd name="connsiteY631" fmla="*/ 753175 h 1789153"/>
                <a:gd name="connsiteX632" fmla="*/ 1228575 w 1469970"/>
                <a:gd name="connsiteY632" fmla="*/ 785437 h 1789153"/>
                <a:gd name="connsiteX633" fmla="*/ 1380075 w 1469970"/>
                <a:gd name="connsiteY633" fmla="*/ 800068 h 1789153"/>
                <a:gd name="connsiteX634" fmla="*/ 1359785 w 1469970"/>
                <a:gd name="connsiteY634" fmla="*/ 793575 h 1789153"/>
                <a:gd name="connsiteX635" fmla="*/ 1361228 w 1469970"/>
                <a:gd name="connsiteY635" fmla="*/ 787083 h 1789153"/>
                <a:gd name="connsiteX636" fmla="*/ 1381428 w 1469970"/>
                <a:gd name="connsiteY636" fmla="*/ 793575 h 1789153"/>
                <a:gd name="connsiteX637" fmla="*/ 1380075 w 1469970"/>
                <a:gd name="connsiteY637" fmla="*/ 800068 h 1789153"/>
                <a:gd name="connsiteX638" fmla="*/ 1043797 w 1469970"/>
                <a:gd name="connsiteY638" fmla="*/ 800790 h 1789153"/>
                <a:gd name="connsiteX639" fmla="*/ 1032255 w 1469970"/>
                <a:gd name="connsiteY639" fmla="*/ 781311 h 1789153"/>
                <a:gd name="connsiteX640" fmla="*/ 1031534 w 1469970"/>
                <a:gd name="connsiteY640" fmla="*/ 761111 h 1789153"/>
                <a:gd name="connsiteX641" fmla="*/ 1029369 w 1469970"/>
                <a:gd name="connsiteY641" fmla="*/ 750291 h 1789153"/>
                <a:gd name="connsiteX642" fmla="*/ 1053177 w 1469970"/>
                <a:gd name="connsiteY642" fmla="*/ 784198 h 1789153"/>
                <a:gd name="connsiteX643" fmla="*/ 1043797 w 1469970"/>
                <a:gd name="connsiteY643" fmla="*/ 800790 h 1789153"/>
                <a:gd name="connsiteX644" fmla="*/ 912497 w 1469970"/>
                <a:gd name="connsiteY644" fmla="*/ 800790 h 1789153"/>
                <a:gd name="connsiteX645" fmla="*/ 894460 w 1469970"/>
                <a:gd name="connsiteY645" fmla="*/ 799348 h 1789153"/>
                <a:gd name="connsiteX646" fmla="*/ 851176 w 1469970"/>
                <a:gd name="connsiteY646" fmla="*/ 773375 h 1789153"/>
                <a:gd name="connsiteX647" fmla="*/ 894460 w 1469970"/>
                <a:gd name="connsiteY647" fmla="*/ 786361 h 1789153"/>
                <a:gd name="connsiteX648" fmla="*/ 1076984 w 1469970"/>
                <a:gd name="connsiteY648" fmla="*/ 814497 h 1789153"/>
                <a:gd name="connsiteX649" fmla="*/ 1065441 w 1469970"/>
                <a:gd name="connsiteY649" fmla="*/ 810169 h 1789153"/>
                <a:gd name="connsiteX650" fmla="*/ 1060391 w 1469970"/>
                <a:gd name="connsiteY650" fmla="*/ 787804 h 1789153"/>
                <a:gd name="connsiteX651" fmla="*/ 1071212 w 1469970"/>
                <a:gd name="connsiteY651" fmla="*/ 779147 h 1789153"/>
                <a:gd name="connsiteX652" fmla="*/ 1082034 w 1469970"/>
                <a:gd name="connsiteY652" fmla="*/ 801511 h 1789153"/>
                <a:gd name="connsiteX653" fmla="*/ 1076984 w 1469970"/>
                <a:gd name="connsiteY653" fmla="*/ 814497 h 1789153"/>
                <a:gd name="connsiteX654" fmla="*/ 803471 w 1469970"/>
                <a:gd name="connsiteY654" fmla="*/ 814768 h 1789153"/>
                <a:gd name="connsiteX655" fmla="*/ 766768 w 1469970"/>
                <a:gd name="connsiteY655" fmla="*/ 803676 h 1789153"/>
                <a:gd name="connsiteX656" fmla="*/ 742960 w 1469970"/>
                <a:gd name="connsiteY656" fmla="*/ 778427 h 1789153"/>
                <a:gd name="connsiteX657" fmla="*/ 772539 w 1469970"/>
                <a:gd name="connsiteY657" fmla="*/ 780590 h 1789153"/>
                <a:gd name="connsiteX658" fmla="*/ 809333 w 1469970"/>
                <a:gd name="connsiteY658" fmla="*/ 805841 h 1789153"/>
                <a:gd name="connsiteX659" fmla="*/ 803471 w 1469970"/>
                <a:gd name="connsiteY659" fmla="*/ 814768 h 1789153"/>
                <a:gd name="connsiteX660" fmla="*/ 1363392 w 1469970"/>
                <a:gd name="connsiteY660" fmla="*/ 815218 h 1789153"/>
                <a:gd name="connsiteX661" fmla="*/ 1356177 w 1469970"/>
                <a:gd name="connsiteY661" fmla="*/ 807282 h 1789153"/>
                <a:gd name="connsiteX662" fmla="*/ 1363392 w 1469970"/>
                <a:gd name="connsiteY662" fmla="*/ 804398 h 1789153"/>
                <a:gd name="connsiteX663" fmla="*/ 1370606 w 1469970"/>
                <a:gd name="connsiteY663" fmla="*/ 812334 h 1789153"/>
                <a:gd name="connsiteX664" fmla="*/ 1363392 w 1469970"/>
                <a:gd name="connsiteY664" fmla="*/ 815218 h 1789153"/>
                <a:gd name="connsiteX665" fmla="*/ 1141912 w 1469970"/>
                <a:gd name="connsiteY665" fmla="*/ 815218 h 1789153"/>
                <a:gd name="connsiteX666" fmla="*/ 1017105 w 1469970"/>
                <a:gd name="connsiteY666" fmla="*/ 717104 h 1789153"/>
                <a:gd name="connsiteX667" fmla="*/ 1002676 w 1469970"/>
                <a:gd name="connsiteY667" fmla="*/ 703396 h 1789153"/>
                <a:gd name="connsiteX668" fmla="*/ 995462 w 1469970"/>
                <a:gd name="connsiteY668" fmla="*/ 685361 h 1789153"/>
                <a:gd name="connsiteX669" fmla="*/ 1002676 w 1469970"/>
                <a:gd name="connsiteY669" fmla="*/ 678147 h 1789153"/>
                <a:gd name="connsiteX670" fmla="*/ 988969 w 1469970"/>
                <a:gd name="connsiteY670" fmla="*/ 670932 h 1789153"/>
                <a:gd name="connsiteX671" fmla="*/ 975262 w 1469970"/>
                <a:gd name="connsiteY671" fmla="*/ 654339 h 1789153"/>
                <a:gd name="connsiteX672" fmla="*/ 967326 w 1469970"/>
                <a:gd name="connsiteY672" fmla="*/ 644240 h 1789153"/>
                <a:gd name="connsiteX673" fmla="*/ 985361 w 1469970"/>
                <a:gd name="connsiteY673" fmla="*/ 611774 h 1789153"/>
                <a:gd name="connsiteX674" fmla="*/ 1037305 w 1469970"/>
                <a:gd name="connsiteY674" fmla="*/ 577867 h 1789153"/>
                <a:gd name="connsiteX675" fmla="*/ 1105119 w 1469970"/>
                <a:gd name="connsiteY675" fmla="*/ 612496 h 1789153"/>
                <a:gd name="connsiteX676" fmla="*/ 1143356 w 1469970"/>
                <a:gd name="connsiteY676" fmla="*/ 748847 h 1789153"/>
                <a:gd name="connsiteX677" fmla="*/ 1141912 w 1469970"/>
                <a:gd name="connsiteY677" fmla="*/ 815218 h 1789153"/>
                <a:gd name="connsiteX678" fmla="*/ 965882 w 1469970"/>
                <a:gd name="connsiteY678" fmla="*/ 815218 h 1789153"/>
                <a:gd name="connsiteX679" fmla="*/ 962998 w 1469970"/>
                <a:gd name="connsiteY679" fmla="*/ 808004 h 1789153"/>
                <a:gd name="connsiteX680" fmla="*/ 974540 w 1469970"/>
                <a:gd name="connsiteY680" fmla="*/ 800790 h 1789153"/>
                <a:gd name="connsiteX681" fmla="*/ 977426 w 1469970"/>
                <a:gd name="connsiteY681" fmla="*/ 808004 h 1789153"/>
                <a:gd name="connsiteX682" fmla="*/ 965882 w 1469970"/>
                <a:gd name="connsiteY682" fmla="*/ 815218 h 1789153"/>
                <a:gd name="connsiteX683" fmla="*/ 372144 w 1469970"/>
                <a:gd name="connsiteY683" fmla="*/ 824598 h 1789153"/>
                <a:gd name="connsiteX684" fmla="*/ 373587 w 1469970"/>
                <a:gd name="connsiteY684" fmla="*/ 728647 h 1789153"/>
                <a:gd name="connsiteX685" fmla="*/ 396673 w 1469970"/>
                <a:gd name="connsiteY685" fmla="*/ 783476 h 1789153"/>
                <a:gd name="connsiteX686" fmla="*/ 386572 w 1469970"/>
                <a:gd name="connsiteY686" fmla="*/ 824598 h 1789153"/>
                <a:gd name="connsiteX687" fmla="*/ 372144 w 1469970"/>
                <a:gd name="connsiteY687" fmla="*/ 824598 h 1789153"/>
                <a:gd name="connsiteX688" fmla="*/ 1025221 w 1469970"/>
                <a:gd name="connsiteY688" fmla="*/ 828475 h 1789153"/>
                <a:gd name="connsiteX689" fmla="*/ 1002676 w 1469970"/>
                <a:gd name="connsiteY689" fmla="*/ 822433 h 1789153"/>
                <a:gd name="connsiteX690" fmla="*/ 997626 w 1469970"/>
                <a:gd name="connsiteY690" fmla="*/ 811612 h 1789153"/>
                <a:gd name="connsiteX691" fmla="*/ 1029369 w 1469970"/>
                <a:gd name="connsiteY691" fmla="*/ 811612 h 1789153"/>
                <a:gd name="connsiteX692" fmla="*/ 1038026 w 1469970"/>
                <a:gd name="connsiteY692" fmla="*/ 823154 h 1789153"/>
                <a:gd name="connsiteX693" fmla="*/ 1025221 w 1469970"/>
                <a:gd name="connsiteY693" fmla="*/ 828475 h 1789153"/>
                <a:gd name="connsiteX694" fmla="*/ 350500 w 1469970"/>
                <a:gd name="connsiteY694" fmla="*/ 829647 h 1789153"/>
                <a:gd name="connsiteX695" fmla="*/ 344729 w 1469970"/>
                <a:gd name="connsiteY695" fmla="*/ 805119 h 1789153"/>
                <a:gd name="connsiteX696" fmla="*/ 336793 w 1469970"/>
                <a:gd name="connsiteY696" fmla="*/ 758225 h 1789153"/>
                <a:gd name="connsiteX697" fmla="*/ 336072 w 1469970"/>
                <a:gd name="connsiteY697" fmla="*/ 709169 h 1789153"/>
                <a:gd name="connsiteX698" fmla="*/ 336072 w 1469970"/>
                <a:gd name="connsiteY698" fmla="*/ 620432 h 1789153"/>
                <a:gd name="connsiteX699" fmla="*/ 347616 w 1469970"/>
                <a:gd name="connsiteY699" fmla="*/ 572096 h 1789153"/>
                <a:gd name="connsiteX700" fmla="*/ 365651 w 1469970"/>
                <a:gd name="connsiteY700" fmla="*/ 502117 h 1789153"/>
                <a:gd name="connsiteX701" fmla="*/ 378636 w 1469970"/>
                <a:gd name="connsiteY701" fmla="*/ 451616 h 1789153"/>
                <a:gd name="connsiteX702" fmla="*/ 404607 w 1469970"/>
                <a:gd name="connsiteY702" fmla="*/ 424924 h 1789153"/>
                <a:gd name="connsiteX703" fmla="*/ 418316 w 1469970"/>
                <a:gd name="connsiteY703" fmla="*/ 371538 h 1789153"/>
                <a:gd name="connsiteX704" fmla="*/ 407494 w 1469970"/>
                <a:gd name="connsiteY704" fmla="*/ 396066 h 1789153"/>
                <a:gd name="connsiteX705" fmla="*/ 388015 w 1469970"/>
                <a:gd name="connsiteY705" fmla="*/ 429973 h 1789153"/>
                <a:gd name="connsiteX706" fmla="*/ 372144 w 1469970"/>
                <a:gd name="connsiteY706" fmla="*/ 443682 h 1789153"/>
                <a:gd name="connsiteX707" fmla="*/ 384408 w 1469970"/>
                <a:gd name="connsiteY707" fmla="*/ 425645 h 1789153"/>
                <a:gd name="connsiteX708" fmla="*/ 396673 w 1469970"/>
                <a:gd name="connsiteY708" fmla="*/ 400396 h 1789153"/>
                <a:gd name="connsiteX709" fmla="*/ 382966 w 1469970"/>
                <a:gd name="connsiteY709" fmla="*/ 414103 h 1789153"/>
                <a:gd name="connsiteX710" fmla="*/ 372144 w 1469970"/>
                <a:gd name="connsiteY710" fmla="*/ 440796 h 1789153"/>
                <a:gd name="connsiteX711" fmla="*/ 349779 w 1469970"/>
                <a:gd name="connsiteY711" fmla="*/ 461717 h 1789153"/>
                <a:gd name="connsiteX712" fmla="*/ 313708 w 1469970"/>
                <a:gd name="connsiteY712" fmla="*/ 492738 h 1789153"/>
                <a:gd name="connsiteX713" fmla="*/ 302886 w 1469970"/>
                <a:gd name="connsiteY713" fmla="*/ 481917 h 1789153"/>
                <a:gd name="connsiteX714" fmla="*/ 332465 w 1469970"/>
                <a:gd name="connsiteY714" fmla="*/ 432138 h 1789153"/>
                <a:gd name="connsiteX715" fmla="*/ 367816 w 1469970"/>
                <a:gd name="connsiteY715" fmla="*/ 393903 h 1789153"/>
                <a:gd name="connsiteX716" fmla="*/ 374308 w 1469970"/>
                <a:gd name="connsiteY716" fmla="*/ 391738 h 1789153"/>
                <a:gd name="connsiteX717" fmla="*/ 390180 w 1469970"/>
                <a:gd name="connsiteY717" fmla="*/ 380196 h 1789153"/>
                <a:gd name="connsiteX718" fmla="*/ 396673 w 1469970"/>
                <a:gd name="connsiteY718" fmla="*/ 382359 h 1789153"/>
                <a:gd name="connsiteX719" fmla="*/ 402444 w 1469970"/>
                <a:gd name="connsiteY719" fmla="*/ 400396 h 1789153"/>
                <a:gd name="connsiteX720" fmla="*/ 403166 w 1469970"/>
                <a:gd name="connsiteY720" fmla="*/ 382359 h 1789153"/>
                <a:gd name="connsiteX721" fmla="*/ 440679 w 1469970"/>
                <a:gd name="connsiteY721" fmla="*/ 342681 h 1789153"/>
                <a:gd name="connsiteX722" fmla="*/ 484687 w 1469970"/>
                <a:gd name="connsiteY722" fmla="*/ 307330 h 1789153"/>
                <a:gd name="connsiteX723" fmla="*/ 483966 w 1469970"/>
                <a:gd name="connsiteY723" fmla="*/ 299395 h 1789153"/>
                <a:gd name="connsiteX724" fmla="*/ 480359 w 1469970"/>
                <a:gd name="connsiteY724" fmla="*/ 283523 h 1789153"/>
                <a:gd name="connsiteX725" fmla="*/ 490458 w 1469970"/>
                <a:gd name="connsiteY725" fmla="*/ 274867 h 1789153"/>
                <a:gd name="connsiteX726" fmla="*/ 500559 w 1469970"/>
                <a:gd name="connsiteY726" fmla="*/ 269815 h 1789153"/>
                <a:gd name="connsiteX727" fmla="*/ 537353 w 1469970"/>
                <a:gd name="connsiteY727" fmla="*/ 238073 h 1789153"/>
                <a:gd name="connsiteX728" fmla="*/ 582080 w 1469970"/>
                <a:gd name="connsiteY728" fmla="*/ 201280 h 1789153"/>
                <a:gd name="connsiteX729" fmla="*/ 614544 w 1469970"/>
                <a:gd name="connsiteY729" fmla="*/ 173144 h 1789153"/>
                <a:gd name="connsiteX730" fmla="*/ 699674 w 1469970"/>
                <a:gd name="connsiteY730" fmla="*/ 110379 h 1789153"/>
                <a:gd name="connsiteX731" fmla="*/ 745125 w 1469970"/>
                <a:gd name="connsiteY731" fmla="*/ 101002 h 1789153"/>
                <a:gd name="connsiteX732" fmla="*/ 801397 w 1469970"/>
                <a:gd name="connsiteY732" fmla="*/ 121201 h 1789153"/>
                <a:gd name="connsiteX733" fmla="*/ 880753 w 1469970"/>
                <a:gd name="connsiteY733" fmla="*/ 168816 h 1789153"/>
                <a:gd name="connsiteX734" fmla="*/ 913219 w 1469970"/>
                <a:gd name="connsiteY734" fmla="*/ 198395 h 1789153"/>
                <a:gd name="connsiteX735" fmla="*/ 932697 w 1469970"/>
                <a:gd name="connsiteY735" fmla="*/ 211380 h 1789153"/>
                <a:gd name="connsiteX736" fmla="*/ 943518 w 1469970"/>
                <a:gd name="connsiteY736" fmla="*/ 211380 h 1789153"/>
                <a:gd name="connsiteX737" fmla="*/ 962998 w 1469970"/>
                <a:gd name="connsiteY737" fmla="*/ 197673 h 1789153"/>
                <a:gd name="connsiteX738" fmla="*/ 959390 w 1469970"/>
                <a:gd name="connsiteY738" fmla="*/ 180358 h 1789153"/>
                <a:gd name="connsiteX739" fmla="*/ 970932 w 1469970"/>
                <a:gd name="connsiteY739" fmla="*/ 191180 h 1789153"/>
                <a:gd name="connsiteX740" fmla="*/ 1005562 w 1469970"/>
                <a:gd name="connsiteY740" fmla="*/ 209216 h 1789153"/>
                <a:gd name="connsiteX741" fmla="*/ 1067605 w 1469970"/>
                <a:gd name="connsiteY741" fmla="*/ 243123 h 1789153"/>
                <a:gd name="connsiteX742" fmla="*/ 1030090 w 1469970"/>
                <a:gd name="connsiteY742" fmla="*/ 253223 h 1789153"/>
                <a:gd name="connsiteX743" fmla="*/ 1006282 w 1469970"/>
                <a:gd name="connsiteY743" fmla="*/ 243844 h 1789153"/>
                <a:gd name="connsiteX744" fmla="*/ 1003398 w 1469970"/>
                <a:gd name="connsiteY744" fmla="*/ 240959 h 1789153"/>
                <a:gd name="connsiteX745" fmla="*/ 965161 w 1469970"/>
                <a:gd name="connsiteY745" fmla="*/ 233745 h 1789153"/>
                <a:gd name="connsiteX746" fmla="*/ 940633 w 1469970"/>
                <a:gd name="connsiteY746" fmla="*/ 225809 h 1789153"/>
                <a:gd name="connsiteX747" fmla="*/ 964439 w 1469970"/>
                <a:gd name="connsiteY747" fmla="*/ 242401 h 1789153"/>
                <a:gd name="connsiteX748" fmla="*/ 988247 w 1469970"/>
                <a:gd name="connsiteY748" fmla="*/ 281359 h 1789153"/>
                <a:gd name="connsiteX749" fmla="*/ 931975 w 1469970"/>
                <a:gd name="connsiteY749" fmla="*/ 238795 h 1789153"/>
                <a:gd name="connsiteX750" fmla="*/ 778310 w 1469970"/>
                <a:gd name="connsiteY750" fmla="*/ 135630 h 1789153"/>
                <a:gd name="connsiteX751" fmla="*/ 716989 w 1469970"/>
                <a:gd name="connsiteY751" fmla="*/ 140680 h 1789153"/>
                <a:gd name="connsiteX752" fmla="*/ 652781 w 1469970"/>
                <a:gd name="connsiteY752" fmla="*/ 176752 h 1789153"/>
                <a:gd name="connsiteX753" fmla="*/ 613103 w 1469970"/>
                <a:gd name="connsiteY753" fmla="*/ 199116 h 1789153"/>
                <a:gd name="connsiteX754" fmla="*/ 452223 w 1469970"/>
                <a:gd name="connsiteY754" fmla="*/ 378753 h 1789153"/>
                <a:gd name="connsiteX755" fmla="*/ 395230 w 1469970"/>
                <a:gd name="connsiteY755" fmla="*/ 497789 h 1789153"/>
                <a:gd name="connsiteX756" fmla="*/ 359880 w 1469970"/>
                <a:gd name="connsiteY756" fmla="*/ 734419 h 1789153"/>
                <a:gd name="connsiteX757" fmla="*/ 350500 w 1469970"/>
                <a:gd name="connsiteY757" fmla="*/ 829647 h 1789153"/>
                <a:gd name="connsiteX758" fmla="*/ 315150 w 1469970"/>
                <a:gd name="connsiteY758" fmla="*/ 835418 h 1789153"/>
                <a:gd name="connsiteX759" fmla="*/ 298558 w 1469970"/>
                <a:gd name="connsiteY759" fmla="*/ 804398 h 1789153"/>
                <a:gd name="connsiteX760" fmla="*/ 304329 w 1469970"/>
                <a:gd name="connsiteY760" fmla="*/ 776262 h 1789153"/>
                <a:gd name="connsiteX761" fmla="*/ 312987 w 1469970"/>
                <a:gd name="connsiteY761" fmla="*/ 770491 h 1789153"/>
                <a:gd name="connsiteX762" fmla="*/ 313708 w 1469970"/>
                <a:gd name="connsiteY762" fmla="*/ 792134 h 1789153"/>
                <a:gd name="connsiteX763" fmla="*/ 318758 w 1469970"/>
                <a:gd name="connsiteY763" fmla="*/ 822433 h 1789153"/>
                <a:gd name="connsiteX764" fmla="*/ 323086 w 1469970"/>
                <a:gd name="connsiteY764" fmla="*/ 787083 h 1789153"/>
                <a:gd name="connsiteX765" fmla="*/ 326694 w 1469970"/>
                <a:gd name="connsiteY765" fmla="*/ 755340 h 1789153"/>
                <a:gd name="connsiteX766" fmla="*/ 331744 w 1469970"/>
                <a:gd name="connsiteY766" fmla="*/ 796462 h 1789153"/>
                <a:gd name="connsiteX767" fmla="*/ 315150 w 1469970"/>
                <a:gd name="connsiteY767" fmla="*/ 835418 h 1789153"/>
                <a:gd name="connsiteX768" fmla="*/ 273217 w 1469970"/>
                <a:gd name="connsiteY768" fmla="*/ 836051 h 1789153"/>
                <a:gd name="connsiteX769" fmla="*/ 257437 w 1469970"/>
                <a:gd name="connsiteY769" fmla="*/ 831812 h 1789153"/>
                <a:gd name="connsiteX770" fmla="*/ 260321 w 1469970"/>
                <a:gd name="connsiteY770" fmla="*/ 558389 h 1789153"/>
                <a:gd name="connsiteX771" fmla="*/ 312265 w 1469970"/>
                <a:gd name="connsiteY771" fmla="*/ 432860 h 1789153"/>
                <a:gd name="connsiteX772" fmla="*/ 304329 w 1469970"/>
                <a:gd name="connsiteY772" fmla="*/ 449453 h 1789153"/>
                <a:gd name="connsiteX773" fmla="*/ 298558 w 1469970"/>
                <a:gd name="connsiteY773" fmla="*/ 515824 h 1789153"/>
                <a:gd name="connsiteX774" fmla="*/ 281243 w 1469970"/>
                <a:gd name="connsiteY774" fmla="*/ 573539 h 1789153"/>
                <a:gd name="connsiteX775" fmla="*/ 273307 w 1469970"/>
                <a:gd name="connsiteY775" fmla="*/ 649289 h 1789153"/>
                <a:gd name="connsiteX776" fmla="*/ 274750 w 1469970"/>
                <a:gd name="connsiteY776" fmla="*/ 702675 h 1789153"/>
                <a:gd name="connsiteX777" fmla="*/ 278358 w 1469970"/>
                <a:gd name="connsiteY777" fmla="*/ 797183 h 1789153"/>
                <a:gd name="connsiteX778" fmla="*/ 288457 w 1469970"/>
                <a:gd name="connsiteY778" fmla="*/ 822433 h 1789153"/>
                <a:gd name="connsiteX779" fmla="*/ 273217 w 1469970"/>
                <a:gd name="connsiteY779" fmla="*/ 836051 h 1789153"/>
                <a:gd name="connsiteX780" fmla="*/ 1076984 w 1469970"/>
                <a:gd name="connsiteY780" fmla="*/ 850479 h 1789153"/>
                <a:gd name="connsiteX781" fmla="*/ 1065441 w 1469970"/>
                <a:gd name="connsiteY781" fmla="*/ 846241 h 1789153"/>
                <a:gd name="connsiteX782" fmla="*/ 1071212 w 1469970"/>
                <a:gd name="connsiteY782" fmla="*/ 826762 h 1789153"/>
                <a:gd name="connsiteX783" fmla="*/ 1082034 w 1469970"/>
                <a:gd name="connsiteY783" fmla="*/ 836862 h 1789153"/>
                <a:gd name="connsiteX784" fmla="*/ 1076984 w 1469970"/>
                <a:gd name="connsiteY784" fmla="*/ 850479 h 1789153"/>
                <a:gd name="connsiteX785" fmla="*/ 1034420 w 1469970"/>
                <a:gd name="connsiteY785" fmla="*/ 864637 h 1789153"/>
                <a:gd name="connsiteX786" fmla="*/ 991854 w 1469970"/>
                <a:gd name="connsiteY786" fmla="*/ 851290 h 1789153"/>
                <a:gd name="connsiteX787" fmla="*/ 962998 w 1469970"/>
                <a:gd name="connsiteY787" fmla="*/ 837583 h 1789153"/>
                <a:gd name="connsiteX788" fmla="*/ 986082 w 1469970"/>
                <a:gd name="connsiteY788" fmla="*/ 837583 h 1789153"/>
                <a:gd name="connsiteX789" fmla="*/ 1013497 w 1469970"/>
                <a:gd name="connsiteY789" fmla="*/ 844076 h 1789153"/>
                <a:gd name="connsiteX790" fmla="*/ 1035862 w 1469970"/>
                <a:gd name="connsiteY790" fmla="*/ 851290 h 1789153"/>
                <a:gd name="connsiteX791" fmla="*/ 1053177 w 1469970"/>
                <a:gd name="connsiteY791" fmla="*/ 858505 h 1789153"/>
                <a:gd name="connsiteX792" fmla="*/ 1034420 w 1469970"/>
                <a:gd name="connsiteY792" fmla="*/ 864637 h 1789153"/>
                <a:gd name="connsiteX793" fmla="*/ 931975 w 1469970"/>
                <a:gd name="connsiteY793" fmla="*/ 865719 h 1789153"/>
                <a:gd name="connsiteX794" fmla="*/ 930532 w 1469970"/>
                <a:gd name="connsiteY794" fmla="*/ 858505 h 1789153"/>
                <a:gd name="connsiteX795" fmla="*/ 948569 w 1469970"/>
                <a:gd name="connsiteY795" fmla="*/ 858505 h 1789153"/>
                <a:gd name="connsiteX796" fmla="*/ 931975 w 1469970"/>
                <a:gd name="connsiteY796" fmla="*/ 865719 h 1789153"/>
                <a:gd name="connsiteX797" fmla="*/ 1283944 w 1469970"/>
                <a:gd name="connsiteY797" fmla="*/ 879788 h 1789153"/>
                <a:gd name="connsiteX798" fmla="*/ 1294134 w 1469970"/>
                <a:gd name="connsiteY798" fmla="*/ 867162 h 1789153"/>
                <a:gd name="connsiteX799" fmla="*/ 1321549 w 1469970"/>
                <a:gd name="connsiteY799" fmla="*/ 851290 h 1789153"/>
                <a:gd name="connsiteX800" fmla="*/ 1322270 w 1469970"/>
                <a:gd name="connsiteY800" fmla="*/ 867884 h 1789153"/>
                <a:gd name="connsiteX801" fmla="*/ 1294856 w 1469970"/>
                <a:gd name="connsiteY801" fmla="*/ 877261 h 1789153"/>
                <a:gd name="connsiteX802" fmla="*/ 1283944 w 1469970"/>
                <a:gd name="connsiteY802" fmla="*/ 879788 h 1789153"/>
                <a:gd name="connsiteX803" fmla="*/ 302228 w 1469970"/>
                <a:gd name="connsiteY803" fmla="*/ 886693 h 1789153"/>
                <a:gd name="connsiteX804" fmla="*/ 368599 w 1469970"/>
                <a:gd name="connsiteY804" fmla="*/ 857837 h 1789153"/>
                <a:gd name="connsiteX805" fmla="*/ 345514 w 1469970"/>
                <a:gd name="connsiteY805" fmla="*/ 862887 h 1789153"/>
                <a:gd name="connsiteX806" fmla="*/ 303671 w 1469970"/>
                <a:gd name="connsiteY806" fmla="*/ 880922 h 1789153"/>
                <a:gd name="connsiteX807" fmla="*/ 302228 w 1469970"/>
                <a:gd name="connsiteY807" fmla="*/ 886693 h 1789153"/>
                <a:gd name="connsiteX808" fmla="*/ 688131 w 1469970"/>
                <a:gd name="connsiteY808" fmla="*/ 887362 h 1789153"/>
                <a:gd name="connsiteX809" fmla="*/ 675867 w 1469970"/>
                <a:gd name="connsiteY809" fmla="*/ 857061 h 1789153"/>
                <a:gd name="connsiteX810" fmla="*/ 675146 w 1469970"/>
                <a:gd name="connsiteY810" fmla="*/ 766883 h 1789153"/>
                <a:gd name="connsiteX811" fmla="*/ 659274 w 1469970"/>
                <a:gd name="connsiteY811" fmla="*/ 775540 h 1789153"/>
                <a:gd name="connsiteX812" fmla="*/ 580637 w 1469970"/>
                <a:gd name="connsiteY812" fmla="*/ 784919 h 1789153"/>
                <a:gd name="connsiteX813" fmla="*/ 477473 w 1469970"/>
                <a:gd name="connsiteY813" fmla="*/ 744518 h 1789153"/>
                <a:gd name="connsiteX814" fmla="*/ 561159 w 1469970"/>
                <a:gd name="connsiteY814" fmla="*/ 751012 h 1789153"/>
                <a:gd name="connsiteX815" fmla="*/ 634746 w 1469970"/>
                <a:gd name="connsiteY815" fmla="*/ 753897 h 1789153"/>
                <a:gd name="connsiteX816" fmla="*/ 663602 w 1469970"/>
                <a:gd name="connsiteY816" fmla="*/ 714219 h 1789153"/>
                <a:gd name="connsiteX817" fmla="*/ 689575 w 1469970"/>
                <a:gd name="connsiteY817" fmla="*/ 662997 h 1789153"/>
                <a:gd name="connsiteX818" fmla="*/ 709774 w 1469970"/>
                <a:gd name="connsiteY818" fmla="*/ 656504 h 1789153"/>
                <a:gd name="connsiteX819" fmla="*/ 710496 w 1469970"/>
                <a:gd name="connsiteY819" fmla="*/ 750291 h 1789153"/>
                <a:gd name="connsiteX820" fmla="*/ 710496 w 1469970"/>
                <a:gd name="connsiteY820" fmla="*/ 880148 h 1789153"/>
                <a:gd name="connsiteX821" fmla="*/ 688131 w 1469970"/>
                <a:gd name="connsiteY821" fmla="*/ 887362 h 1789153"/>
                <a:gd name="connsiteX822" fmla="*/ 493345 w 1469970"/>
                <a:gd name="connsiteY822" fmla="*/ 887362 h 1789153"/>
                <a:gd name="connsiteX823" fmla="*/ 484687 w 1469970"/>
                <a:gd name="connsiteY823" fmla="*/ 853455 h 1789153"/>
                <a:gd name="connsiteX824" fmla="*/ 509937 w 1469970"/>
                <a:gd name="connsiteY824" fmla="*/ 837583 h 1789153"/>
                <a:gd name="connsiteX825" fmla="*/ 519316 w 1469970"/>
                <a:gd name="connsiteY825" fmla="*/ 844798 h 1789153"/>
                <a:gd name="connsiteX826" fmla="*/ 530138 w 1469970"/>
                <a:gd name="connsiteY826" fmla="*/ 844076 h 1789153"/>
                <a:gd name="connsiteX827" fmla="*/ 540959 w 1469970"/>
                <a:gd name="connsiteY827" fmla="*/ 861391 h 1789153"/>
                <a:gd name="connsiteX828" fmla="*/ 556109 w 1469970"/>
                <a:gd name="connsiteY828" fmla="*/ 870047 h 1789153"/>
                <a:gd name="connsiteX829" fmla="*/ 451502 w 1469970"/>
                <a:gd name="connsiteY829" fmla="*/ 772654 h 1789153"/>
                <a:gd name="connsiteX830" fmla="*/ 367816 w 1469970"/>
                <a:gd name="connsiteY830" fmla="*/ 705561 h 1789153"/>
                <a:gd name="connsiteX831" fmla="*/ 371422 w 1469970"/>
                <a:gd name="connsiteY831" fmla="*/ 668046 h 1789153"/>
                <a:gd name="connsiteX832" fmla="*/ 382244 w 1469970"/>
                <a:gd name="connsiteY832" fmla="*/ 606003 h 1789153"/>
                <a:gd name="connsiteX833" fmla="*/ 396673 w 1469970"/>
                <a:gd name="connsiteY833" fmla="*/ 549731 h 1789153"/>
                <a:gd name="connsiteX834" fmla="*/ 461601 w 1469970"/>
                <a:gd name="connsiteY834" fmla="*/ 557667 h 1789153"/>
                <a:gd name="connsiteX835" fmla="*/ 587130 w 1469970"/>
                <a:gd name="connsiteY835" fmla="*/ 668768 h 1789153"/>
                <a:gd name="connsiteX836" fmla="*/ 481081 w 1469970"/>
                <a:gd name="connsiteY836" fmla="*/ 643518 h 1789153"/>
                <a:gd name="connsiteX837" fmla="*/ 445730 w 1469970"/>
                <a:gd name="connsiteY837" fmla="*/ 644240 h 1789153"/>
                <a:gd name="connsiteX838" fmla="*/ 447894 w 1469970"/>
                <a:gd name="connsiteY838" fmla="*/ 728647 h 1789153"/>
                <a:gd name="connsiteX839" fmla="*/ 461601 w 1469970"/>
                <a:gd name="connsiteY839" fmla="*/ 750291 h 1789153"/>
                <a:gd name="connsiteX840" fmla="*/ 603724 w 1469970"/>
                <a:gd name="connsiteY840" fmla="*/ 802954 h 1789153"/>
                <a:gd name="connsiteX841" fmla="*/ 645567 w 1469970"/>
                <a:gd name="connsiteY841" fmla="*/ 821711 h 1789153"/>
                <a:gd name="connsiteX842" fmla="*/ 642680 w 1469970"/>
                <a:gd name="connsiteY842" fmla="*/ 855620 h 1789153"/>
                <a:gd name="connsiteX843" fmla="*/ 593623 w 1469970"/>
                <a:gd name="connsiteY843" fmla="*/ 880869 h 1789153"/>
                <a:gd name="connsiteX844" fmla="*/ 552501 w 1469970"/>
                <a:gd name="connsiteY844" fmla="*/ 881591 h 1789153"/>
                <a:gd name="connsiteX845" fmla="*/ 520037 w 1469970"/>
                <a:gd name="connsiteY845" fmla="*/ 880869 h 1789153"/>
                <a:gd name="connsiteX846" fmla="*/ 509217 w 1469970"/>
                <a:gd name="connsiteY846" fmla="*/ 879426 h 1789153"/>
                <a:gd name="connsiteX847" fmla="*/ 493345 w 1469970"/>
                <a:gd name="connsiteY847" fmla="*/ 887362 h 1789153"/>
                <a:gd name="connsiteX848" fmla="*/ 422193 w 1469970"/>
                <a:gd name="connsiteY848" fmla="*/ 892863 h 1789153"/>
                <a:gd name="connsiteX849" fmla="*/ 417595 w 1469970"/>
                <a:gd name="connsiteY849" fmla="*/ 835418 h 1789153"/>
                <a:gd name="connsiteX850" fmla="*/ 411822 w 1469970"/>
                <a:gd name="connsiteY850" fmla="*/ 815218 h 1789153"/>
                <a:gd name="connsiteX851" fmla="*/ 403887 w 1469970"/>
                <a:gd name="connsiteY851" fmla="*/ 782755 h 1789153"/>
                <a:gd name="connsiteX852" fmla="*/ 410380 w 1469970"/>
                <a:gd name="connsiteY852" fmla="*/ 750291 h 1789153"/>
                <a:gd name="connsiteX853" fmla="*/ 437073 w 1469970"/>
                <a:gd name="connsiteY853" fmla="*/ 862113 h 1789153"/>
                <a:gd name="connsiteX854" fmla="*/ 422193 w 1469970"/>
                <a:gd name="connsiteY854" fmla="*/ 892863 h 1789153"/>
                <a:gd name="connsiteX855" fmla="*/ 1012957 w 1469970"/>
                <a:gd name="connsiteY855" fmla="*/ 893765 h 1789153"/>
                <a:gd name="connsiteX856" fmla="*/ 973818 w 1469970"/>
                <a:gd name="connsiteY856" fmla="*/ 880148 h 1789153"/>
                <a:gd name="connsiteX857" fmla="*/ 948569 w 1469970"/>
                <a:gd name="connsiteY857" fmla="*/ 866441 h 1789153"/>
                <a:gd name="connsiteX858" fmla="*/ 975983 w 1469970"/>
                <a:gd name="connsiteY858" fmla="*/ 865719 h 1789153"/>
                <a:gd name="connsiteX859" fmla="*/ 1002676 w 1469970"/>
                <a:gd name="connsiteY859" fmla="*/ 872933 h 1789153"/>
                <a:gd name="connsiteX860" fmla="*/ 1017105 w 1469970"/>
                <a:gd name="connsiteY860" fmla="*/ 880148 h 1789153"/>
                <a:gd name="connsiteX861" fmla="*/ 1031534 w 1469970"/>
                <a:gd name="connsiteY861" fmla="*/ 887362 h 1789153"/>
                <a:gd name="connsiteX862" fmla="*/ 1012957 w 1469970"/>
                <a:gd name="connsiteY862" fmla="*/ 893765 h 1789153"/>
                <a:gd name="connsiteX863" fmla="*/ 1080591 w 1469970"/>
                <a:gd name="connsiteY863" fmla="*/ 893855 h 1789153"/>
                <a:gd name="connsiteX864" fmla="*/ 1071212 w 1469970"/>
                <a:gd name="connsiteY864" fmla="*/ 872933 h 1789153"/>
                <a:gd name="connsiteX865" fmla="*/ 1082034 w 1469970"/>
                <a:gd name="connsiteY865" fmla="*/ 883756 h 1789153"/>
                <a:gd name="connsiteX866" fmla="*/ 1080591 w 1469970"/>
                <a:gd name="connsiteY866" fmla="*/ 893855 h 1789153"/>
                <a:gd name="connsiteX867" fmla="*/ 450058 w 1469970"/>
                <a:gd name="connsiteY867" fmla="*/ 894577 h 1789153"/>
                <a:gd name="connsiteX868" fmla="*/ 447172 w 1469970"/>
                <a:gd name="connsiteY868" fmla="*/ 840470 h 1789153"/>
                <a:gd name="connsiteX869" fmla="*/ 467374 w 1469970"/>
                <a:gd name="connsiteY869" fmla="*/ 795018 h 1789153"/>
                <a:gd name="connsiteX870" fmla="*/ 464487 w 1469970"/>
                <a:gd name="connsiteY870" fmla="*/ 890249 h 1789153"/>
                <a:gd name="connsiteX871" fmla="*/ 450058 w 1469970"/>
                <a:gd name="connsiteY871" fmla="*/ 894577 h 1789153"/>
                <a:gd name="connsiteX872" fmla="*/ 895182 w 1469970"/>
                <a:gd name="connsiteY872" fmla="*/ 901069 h 1789153"/>
                <a:gd name="connsiteX873" fmla="*/ 872819 w 1469970"/>
                <a:gd name="connsiteY873" fmla="*/ 896741 h 1789153"/>
                <a:gd name="connsiteX874" fmla="*/ 811496 w 1469970"/>
                <a:gd name="connsiteY874" fmla="*/ 867884 h 1789153"/>
                <a:gd name="connsiteX875" fmla="*/ 779032 w 1469970"/>
                <a:gd name="connsiteY875" fmla="*/ 854177 h 1789153"/>
                <a:gd name="connsiteX876" fmla="*/ 753782 w 1469970"/>
                <a:gd name="connsiteY876" fmla="*/ 849847 h 1789153"/>
                <a:gd name="connsiteX877" fmla="*/ 776867 w 1469970"/>
                <a:gd name="connsiteY877" fmla="*/ 866441 h 1789153"/>
                <a:gd name="connsiteX878" fmla="*/ 800675 w 1469970"/>
                <a:gd name="connsiteY878" fmla="*/ 890249 h 1789153"/>
                <a:gd name="connsiteX879" fmla="*/ 735024 w 1469970"/>
                <a:gd name="connsiteY879" fmla="*/ 883034 h 1789153"/>
                <a:gd name="connsiteX880" fmla="*/ 760995 w 1469970"/>
                <a:gd name="connsiteY880" fmla="*/ 815218 h 1789153"/>
                <a:gd name="connsiteX881" fmla="*/ 822318 w 1469970"/>
                <a:gd name="connsiteY881" fmla="*/ 858505 h 1789153"/>
                <a:gd name="connsiteX882" fmla="*/ 843961 w 1469970"/>
                <a:gd name="connsiteY882" fmla="*/ 865719 h 1789153"/>
                <a:gd name="connsiteX883" fmla="*/ 846124 w 1469970"/>
                <a:gd name="connsiteY883" fmla="*/ 841191 h 1789153"/>
                <a:gd name="connsiteX884" fmla="*/ 879312 w 1469970"/>
                <a:gd name="connsiteY884" fmla="*/ 838305 h 1789153"/>
                <a:gd name="connsiteX885" fmla="*/ 905283 w 1469970"/>
                <a:gd name="connsiteY885" fmla="*/ 858505 h 1789153"/>
                <a:gd name="connsiteX886" fmla="*/ 910332 w 1469970"/>
                <a:gd name="connsiteY886" fmla="*/ 877261 h 1789153"/>
                <a:gd name="connsiteX887" fmla="*/ 912497 w 1469970"/>
                <a:gd name="connsiteY887" fmla="*/ 891690 h 1789153"/>
                <a:gd name="connsiteX888" fmla="*/ 895182 w 1469970"/>
                <a:gd name="connsiteY888" fmla="*/ 901069 h 1789153"/>
                <a:gd name="connsiteX889" fmla="*/ 1286301 w 1469970"/>
                <a:gd name="connsiteY889" fmla="*/ 901306 h 1789153"/>
                <a:gd name="connsiteX890" fmla="*/ 1305678 w 1469970"/>
                <a:gd name="connsiteY890" fmla="*/ 883756 h 1789153"/>
                <a:gd name="connsiteX891" fmla="*/ 1334534 w 1469970"/>
                <a:gd name="connsiteY891" fmla="*/ 879426 h 1789153"/>
                <a:gd name="connsiteX892" fmla="*/ 1322270 w 1469970"/>
                <a:gd name="connsiteY892" fmla="*/ 889527 h 1789153"/>
                <a:gd name="connsiteX893" fmla="*/ 1297021 w 1469970"/>
                <a:gd name="connsiteY893" fmla="*/ 898183 h 1789153"/>
                <a:gd name="connsiteX894" fmla="*/ 1286301 w 1469970"/>
                <a:gd name="connsiteY894" fmla="*/ 901306 h 1789153"/>
                <a:gd name="connsiteX895" fmla="*/ 954340 w 1469970"/>
                <a:gd name="connsiteY895" fmla="*/ 901791 h 1789153"/>
                <a:gd name="connsiteX896" fmla="*/ 937747 w 1469970"/>
                <a:gd name="connsiteY896" fmla="*/ 894577 h 1789153"/>
                <a:gd name="connsiteX897" fmla="*/ 959390 w 1469970"/>
                <a:gd name="connsiteY897" fmla="*/ 894577 h 1789153"/>
                <a:gd name="connsiteX898" fmla="*/ 954340 w 1469970"/>
                <a:gd name="connsiteY898" fmla="*/ 901791 h 1789153"/>
                <a:gd name="connsiteX899" fmla="*/ 1237683 w 1469970"/>
                <a:gd name="connsiteY899" fmla="*/ 902873 h 1789153"/>
                <a:gd name="connsiteX900" fmla="*/ 1204677 w 1469970"/>
                <a:gd name="connsiteY900" fmla="*/ 864276 h 1789153"/>
                <a:gd name="connsiteX901" fmla="*/ 1179427 w 1469970"/>
                <a:gd name="connsiteY901" fmla="*/ 790690 h 1789153"/>
                <a:gd name="connsiteX902" fmla="*/ 1192413 w 1469970"/>
                <a:gd name="connsiteY902" fmla="*/ 773375 h 1789153"/>
                <a:gd name="connsiteX903" fmla="*/ 1198184 w 1469970"/>
                <a:gd name="connsiteY903" fmla="*/ 779147 h 1789153"/>
                <a:gd name="connsiteX904" fmla="*/ 1206842 w 1469970"/>
                <a:gd name="connsiteY904" fmla="*/ 761111 h 1789153"/>
                <a:gd name="connsiteX905" fmla="*/ 1211891 w 1469970"/>
                <a:gd name="connsiteY905" fmla="*/ 786361 h 1789153"/>
                <a:gd name="connsiteX906" fmla="*/ 1229205 w 1469970"/>
                <a:gd name="connsiteY906" fmla="*/ 835418 h 1789153"/>
                <a:gd name="connsiteX907" fmla="*/ 1236419 w 1469970"/>
                <a:gd name="connsiteY907" fmla="*/ 867162 h 1789153"/>
                <a:gd name="connsiteX908" fmla="*/ 1239306 w 1469970"/>
                <a:gd name="connsiteY908" fmla="*/ 870047 h 1789153"/>
                <a:gd name="connsiteX909" fmla="*/ 1247963 w 1469970"/>
                <a:gd name="connsiteY909" fmla="*/ 883034 h 1789153"/>
                <a:gd name="connsiteX910" fmla="*/ 1237683 w 1469970"/>
                <a:gd name="connsiteY910" fmla="*/ 902873 h 1789153"/>
                <a:gd name="connsiteX911" fmla="*/ 112369 w 1469970"/>
                <a:gd name="connsiteY911" fmla="*/ 911896 h 1789153"/>
                <a:gd name="connsiteX912" fmla="*/ 114351 w 1469970"/>
                <a:gd name="connsiteY912" fmla="*/ 911175 h 1789153"/>
                <a:gd name="connsiteX913" fmla="*/ 114351 w 1469970"/>
                <a:gd name="connsiteY913" fmla="*/ 875103 h 1789153"/>
                <a:gd name="connsiteX914" fmla="*/ 111467 w 1469970"/>
                <a:gd name="connsiteY914" fmla="*/ 890975 h 1789153"/>
                <a:gd name="connsiteX915" fmla="*/ 112369 w 1469970"/>
                <a:gd name="connsiteY915" fmla="*/ 911896 h 1789153"/>
                <a:gd name="connsiteX916" fmla="*/ 1291250 w 1469970"/>
                <a:gd name="connsiteY916" fmla="*/ 916220 h 1789153"/>
                <a:gd name="connsiteX917" fmla="*/ 1291250 w 1469970"/>
                <a:gd name="connsiteY917" fmla="*/ 909005 h 1789153"/>
                <a:gd name="connsiteX918" fmla="*/ 1312893 w 1469970"/>
                <a:gd name="connsiteY918" fmla="*/ 901791 h 1789153"/>
                <a:gd name="connsiteX919" fmla="*/ 1312893 w 1469970"/>
                <a:gd name="connsiteY919" fmla="*/ 909005 h 1789153"/>
                <a:gd name="connsiteX920" fmla="*/ 1291250 w 1469970"/>
                <a:gd name="connsiteY920" fmla="*/ 916220 h 1789153"/>
                <a:gd name="connsiteX921" fmla="*/ 1103676 w 1469970"/>
                <a:gd name="connsiteY921" fmla="*/ 916220 h 1789153"/>
                <a:gd name="connsiteX922" fmla="*/ 1089248 w 1469970"/>
                <a:gd name="connsiteY922" fmla="*/ 858505 h 1789153"/>
                <a:gd name="connsiteX923" fmla="*/ 1092133 w 1469970"/>
                <a:gd name="connsiteY923" fmla="*/ 800790 h 1789153"/>
                <a:gd name="connsiteX924" fmla="*/ 1118104 w 1469970"/>
                <a:gd name="connsiteY924" fmla="*/ 862834 h 1789153"/>
                <a:gd name="connsiteX925" fmla="*/ 1103676 w 1469970"/>
                <a:gd name="connsiteY925" fmla="*/ 916220 h 1789153"/>
                <a:gd name="connsiteX926" fmla="*/ 1075540 w 1469970"/>
                <a:gd name="connsiteY926" fmla="*/ 916220 h 1789153"/>
                <a:gd name="connsiteX927" fmla="*/ 1063997 w 1469970"/>
                <a:gd name="connsiteY927" fmla="*/ 909005 h 1789153"/>
                <a:gd name="connsiteX928" fmla="*/ 1070490 w 1469970"/>
                <a:gd name="connsiteY928" fmla="*/ 901791 h 1789153"/>
                <a:gd name="connsiteX929" fmla="*/ 1082034 w 1469970"/>
                <a:gd name="connsiteY929" fmla="*/ 909005 h 1789153"/>
                <a:gd name="connsiteX930" fmla="*/ 1075540 w 1469970"/>
                <a:gd name="connsiteY930" fmla="*/ 916220 h 1789153"/>
                <a:gd name="connsiteX931" fmla="*/ 768143 w 1469970"/>
                <a:gd name="connsiteY931" fmla="*/ 921210 h 1789153"/>
                <a:gd name="connsiteX932" fmla="*/ 784737 w 1469970"/>
                <a:gd name="connsiteY932" fmla="*/ 918324 h 1789153"/>
                <a:gd name="connsiteX933" fmla="*/ 755879 w 1469970"/>
                <a:gd name="connsiteY933" fmla="*/ 918324 h 1789153"/>
                <a:gd name="connsiteX934" fmla="*/ 768143 w 1469970"/>
                <a:gd name="connsiteY934" fmla="*/ 921210 h 1789153"/>
                <a:gd name="connsiteX935" fmla="*/ 606138 w 1469970"/>
                <a:gd name="connsiteY935" fmla="*/ 921210 h 1789153"/>
                <a:gd name="connsiteX936" fmla="*/ 629944 w 1469970"/>
                <a:gd name="connsiteY936" fmla="*/ 918324 h 1789153"/>
                <a:gd name="connsiteX937" fmla="*/ 583052 w 1469970"/>
                <a:gd name="connsiteY937" fmla="*/ 918324 h 1789153"/>
                <a:gd name="connsiteX938" fmla="*/ 606138 w 1469970"/>
                <a:gd name="connsiteY938" fmla="*/ 921210 h 1789153"/>
                <a:gd name="connsiteX939" fmla="*/ 1233895 w 1469970"/>
                <a:gd name="connsiteY939" fmla="*/ 922803 h 1789153"/>
                <a:gd name="connsiteX940" fmla="*/ 1242914 w 1469970"/>
                <a:gd name="connsiteY940" fmla="*/ 911170 h 1789153"/>
                <a:gd name="connsiteX941" fmla="*/ 1237862 w 1469970"/>
                <a:gd name="connsiteY941" fmla="*/ 831090 h 1789153"/>
                <a:gd name="connsiteX942" fmla="*/ 1220549 w 1469970"/>
                <a:gd name="connsiteY942" fmla="*/ 803676 h 1789153"/>
                <a:gd name="connsiteX943" fmla="*/ 1237862 w 1469970"/>
                <a:gd name="connsiteY943" fmla="*/ 784198 h 1789153"/>
                <a:gd name="connsiteX944" fmla="*/ 1237141 w 1469970"/>
                <a:gd name="connsiteY944" fmla="*/ 699068 h 1789153"/>
                <a:gd name="connsiteX945" fmla="*/ 1229926 w 1469970"/>
                <a:gd name="connsiteY945" fmla="*/ 647125 h 1789153"/>
                <a:gd name="connsiteX946" fmla="*/ 1219106 w 1469970"/>
                <a:gd name="connsiteY946" fmla="*/ 562717 h 1789153"/>
                <a:gd name="connsiteX947" fmla="*/ 1197463 w 1469970"/>
                <a:gd name="connsiteY947" fmla="*/ 530253 h 1789153"/>
                <a:gd name="connsiteX948" fmla="*/ 1212613 w 1469970"/>
                <a:gd name="connsiteY948" fmla="*/ 517267 h 1789153"/>
                <a:gd name="connsiteX949" fmla="*/ 1244355 w 1469970"/>
                <a:gd name="connsiteY949" fmla="*/ 542517 h 1789153"/>
                <a:gd name="connsiteX950" fmla="*/ 1250848 w 1469970"/>
                <a:gd name="connsiteY950" fmla="*/ 577146 h 1789153"/>
                <a:gd name="connsiteX951" fmla="*/ 1256621 w 1469970"/>
                <a:gd name="connsiteY951" fmla="*/ 753897 h 1789153"/>
                <a:gd name="connsiteX952" fmla="*/ 1244355 w 1469970"/>
                <a:gd name="connsiteY952" fmla="*/ 921991 h 1789153"/>
                <a:gd name="connsiteX953" fmla="*/ 1233895 w 1469970"/>
                <a:gd name="connsiteY953" fmla="*/ 922803 h 1789153"/>
                <a:gd name="connsiteX954" fmla="*/ 1131812 w 1469970"/>
                <a:gd name="connsiteY954" fmla="*/ 923434 h 1789153"/>
                <a:gd name="connsiteX955" fmla="*/ 1132533 w 1469970"/>
                <a:gd name="connsiteY955" fmla="*/ 841191 h 1789153"/>
                <a:gd name="connsiteX956" fmla="*/ 1141191 w 1469970"/>
                <a:gd name="connsiteY956" fmla="*/ 885919 h 1789153"/>
                <a:gd name="connsiteX957" fmla="*/ 1131812 w 1469970"/>
                <a:gd name="connsiteY957" fmla="*/ 923434 h 1789153"/>
                <a:gd name="connsiteX958" fmla="*/ 1187182 w 1469970"/>
                <a:gd name="connsiteY958" fmla="*/ 923614 h 1789153"/>
                <a:gd name="connsiteX959" fmla="*/ 1162834 w 1469970"/>
                <a:gd name="connsiteY959" fmla="*/ 907562 h 1789153"/>
                <a:gd name="connsiteX960" fmla="*/ 1157063 w 1469970"/>
                <a:gd name="connsiteY960" fmla="*/ 858505 h 1789153"/>
                <a:gd name="connsiteX961" fmla="*/ 1153455 w 1469970"/>
                <a:gd name="connsiteY961" fmla="*/ 732254 h 1789153"/>
                <a:gd name="connsiteX962" fmla="*/ 1163556 w 1469970"/>
                <a:gd name="connsiteY962" fmla="*/ 667325 h 1789153"/>
                <a:gd name="connsiteX963" fmla="*/ 1164999 w 1469970"/>
                <a:gd name="connsiteY963" fmla="*/ 757505 h 1789153"/>
                <a:gd name="connsiteX964" fmla="*/ 1167884 w 1469970"/>
                <a:gd name="connsiteY964" fmla="*/ 771934 h 1789153"/>
                <a:gd name="connsiteX965" fmla="*/ 1175820 w 1469970"/>
                <a:gd name="connsiteY965" fmla="*/ 777705 h 1789153"/>
                <a:gd name="connsiteX966" fmla="*/ 1169327 w 1469970"/>
                <a:gd name="connsiteY966" fmla="*/ 793575 h 1789153"/>
                <a:gd name="connsiteX967" fmla="*/ 1172935 w 1469970"/>
                <a:gd name="connsiteY967" fmla="*/ 825319 h 1789153"/>
                <a:gd name="connsiteX968" fmla="*/ 1175820 w 1469970"/>
                <a:gd name="connsiteY968" fmla="*/ 872933 h 1789153"/>
                <a:gd name="connsiteX969" fmla="*/ 1183034 w 1469970"/>
                <a:gd name="connsiteY969" fmla="*/ 898183 h 1789153"/>
                <a:gd name="connsiteX970" fmla="*/ 1191691 w 1469970"/>
                <a:gd name="connsiteY970" fmla="*/ 906841 h 1789153"/>
                <a:gd name="connsiteX971" fmla="*/ 1198906 w 1469970"/>
                <a:gd name="connsiteY971" fmla="*/ 903234 h 1789153"/>
                <a:gd name="connsiteX972" fmla="*/ 1196741 w 1469970"/>
                <a:gd name="connsiteY972" fmla="*/ 891690 h 1789153"/>
                <a:gd name="connsiteX973" fmla="*/ 1190248 w 1469970"/>
                <a:gd name="connsiteY973" fmla="*/ 887362 h 1789153"/>
                <a:gd name="connsiteX974" fmla="*/ 1183034 w 1469970"/>
                <a:gd name="connsiteY974" fmla="*/ 883756 h 1789153"/>
                <a:gd name="connsiteX975" fmla="*/ 1180149 w 1469970"/>
                <a:gd name="connsiteY975" fmla="*/ 877261 h 1789153"/>
                <a:gd name="connsiteX976" fmla="*/ 1208283 w 1469970"/>
                <a:gd name="connsiteY976" fmla="*/ 908284 h 1789153"/>
                <a:gd name="connsiteX977" fmla="*/ 1187182 w 1469970"/>
                <a:gd name="connsiteY977" fmla="*/ 923614 h 1789153"/>
                <a:gd name="connsiteX978" fmla="*/ 961834 w 1469970"/>
                <a:gd name="connsiteY978" fmla="*/ 937046 h 1789153"/>
                <a:gd name="connsiteX979" fmla="*/ 971213 w 1469970"/>
                <a:gd name="connsiteY979" fmla="*/ 933438 h 1789153"/>
                <a:gd name="connsiteX980" fmla="*/ 957504 w 1469970"/>
                <a:gd name="connsiteY980" fmla="*/ 932717 h 1789153"/>
                <a:gd name="connsiteX981" fmla="*/ 961834 w 1469970"/>
                <a:gd name="connsiteY981" fmla="*/ 937046 h 1789153"/>
                <a:gd name="connsiteX982" fmla="*/ 634939 w 1469970"/>
                <a:gd name="connsiteY982" fmla="*/ 943522 h 1789153"/>
                <a:gd name="connsiteX983" fmla="*/ 644318 w 1469970"/>
                <a:gd name="connsiteY983" fmla="*/ 939916 h 1789153"/>
                <a:gd name="connsiteX984" fmla="*/ 626281 w 1469970"/>
                <a:gd name="connsiteY984" fmla="*/ 939916 h 1789153"/>
                <a:gd name="connsiteX985" fmla="*/ 634939 w 1469970"/>
                <a:gd name="connsiteY985" fmla="*/ 943522 h 1789153"/>
                <a:gd name="connsiteX986" fmla="*/ 211535 w 1469970"/>
                <a:gd name="connsiteY986" fmla="*/ 947963 h 1789153"/>
                <a:gd name="connsiteX987" fmla="*/ 210542 w 1469970"/>
                <a:gd name="connsiteY987" fmla="*/ 937863 h 1789153"/>
                <a:gd name="connsiteX988" fmla="*/ 214150 w 1469970"/>
                <a:gd name="connsiteY988" fmla="*/ 929205 h 1789153"/>
                <a:gd name="connsiteX989" fmla="*/ 214150 w 1469970"/>
                <a:gd name="connsiteY989" fmla="*/ 947240 h 1789153"/>
                <a:gd name="connsiteX990" fmla="*/ 211535 w 1469970"/>
                <a:gd name="connsiteY990" fmla="*/ 947963 h 1789153"/>
                <a:gd name="connsiteX991" fmla="*/ 375724 w 1469970"/>
                <a:gd name="connsiteY991" fmla="*/ 952210 h 1789153"/>
                <a:gd name="connsiteX992" fmla="*/ 382217 w 1469970"/>
                <a:gd name="connsiteY992" fmla="*/ 925517 h 1789153"/>
                <a:gd name="connsiteX993" fmla="*/ 375724 w 1469970"/>
                <a:gd name="connsiteY993" fmla="*/ 916138 h 1789153"/>
                <a:gd name="connsiteX994" fmla="*/ 369231 w 1469970"/>
                <a:gd name="connsiteY994" fmla="*/ 943552 h 1789153"/>
                <a:gd name="connsiteX995" fmla="*/ 375724 w 1469970"/>
                <a:gd name="connsiteY995" fmla="*/ 952210 h 1789153"/>
                <a:gd name="connsiteX996" fmla="*/ 226944 w 1469970"/>
                <a:gd name="connsiteY996" fmla="*/ 995013 h 1789153"/>
                <a:gd name="connsiteX997" fmla="*/ 229560 w 1469970"/>
                <a:gd name="connsiteY997" fmla="*/ 993930 h 1789153"/>
                <a:gd name="connsiteX998" fmla="*/ 229560 w 1469970"/>
                <a:gd name="connsiteY998" fmla="*/ 968679 h 1789153"/>
                <a:gd name="connsiteX999" fmla="*/ 225952 w 1469970"/>
                <a:gd name="connsiteY999" fmla="*/ 980945 h 1789153"/>
                <a:gd name="connsiteX1000" fmla="*/ 226944 w 1469970"/>
                <a:gd name="connsiteY1000" fmla="*/ 995013 h 1789153"/>
                <a:gd name="connsiteX1001" fmla="*/ 135954 w 1469970"/>
                <a:gd name="connsiteY1001" fmla="*/ 1026313 h 1789153"/>
                <a:gd name="connsiteX1002" fmla="*/ 135954 w 1469970"/>
                <a:gd name="connsiteY1002" fmla="*/ 1004670 h 1789153"/>
                <a:gd name="connsiteX1003" fmla="*/ 132346 w 1469970"/>
                <a:gd name="connsiteY1003" fmla="*/ 1013327 h 1789153"/>
                <a:gd name="connsiteX1004" fmla="*/ 135954 w 1469970"/>
                <a:gd name="connsiteY1004" fmla="*/ 1026313 h 1789153"/>
                <a:gd name="connsiteX1005" fmla="*/ 490031 w 1469970"/>
                <a:gd name="connsiteY1005" fmla="*/ 1030609 h 1789153"/>
                <a:gd name="connsiteX1006" fmla="*/ 475062 w 1469970"/>
                <a:gd name="connsiteY1006" fmla="*/ 1013294 h 1789153"/>
                <a:gd name="connsiteX1007" fmla="*/ 490212 w 1469970"/>
                <a:gd name="connsiteY1007" fmla="*/ 959187 h 1789153"/>
                <a:gd name="connsiteX1008" fmla="*/ 499590 w 1469970"/>
                <a:gd name="connsiteY1008" fmla="*/ 1015459 h 1789153"/>
                <a:gd name="connsiteX1009" fmla="*/ 490031 w 1469970"/>
                <a:gd name="connsiteY1009" fmla="*/ 1030609 h 1789153"/>
                <a:gd name="connsiteX1010" fmla="*/ 1126817 w 1469970"/>
                <a:gd name="connsiteY1010" fmla="*/ 1051128 h 1789153"/>
                <a:gd name="connsiteX1011" fmla="*/ 1115184 w 1469970"/>
                <a:gd name="connsiteY1011" fmla="*/ 1047881 h 1789153"/>
                <a:gd name="connsiteX1012" fmla="*/ 1116627 w 1469970"/>
                <a:gd name="connsiteY1012" fmla="*/ 992331 h 1789153"/>
                <a:gd name="connsiteX1013" fmla="*/ 1134664 w 1469970"/>
                <a:gd name="connsiteY1013" fmla="*/ 1030568 h 1789153"/>
                <a:gd name="connsiteX1014" fmla="*/ 1126817 w 1469970"/>
                <a:gd name="connsiteY1014" fmla="*/ 1051128 h 1789153"/>
                <a:gd name="connsiteX1015" fmla="*/ 128766 w 1469970"/>
                <a:gd name="connsiteY1015" fmla="*/ 1071651 h 1789153"/>
                <a:gd name="connsiteX1016" fmla="*/ 115059 w 1469970"/>
                <a:gd name="connsiteY1016" fmla="*/ 1052892 h 1789153"/>
                <a:gd name="connsiteX1017" fmla="*/ 116502 w 1469970"/>
                <a:gd name="connsiteY1017" fmla="*/ 1063715 h 1789153"/>
                <a:gd name="connsiteX1018" fmla="*/ 128766 w 1469970"/>
                <a:gd name="connsiteY1018" fmla="*/ 1071651 h 1789153"/>
                <a:gd name="connsiteX1019" fmla="*/ 355591 w 1469970"/>
                <a:gd name="connsiteY1019" fmla="*/ 1081742 h 1789153"/>
                <a:gd name="connsiteX1020" fmla="*/ 341884 w 1469970"/>
                <a:gd name="connsiteY1020" fmla="*/ 1063706 h 1789153"/>
                <a:gd name="connsiteX1021" fmla="*/ 321684 w 1469970"/>
                <a:gd name="connsiteY1021" fmla="*/ 1050721 h 1789153"/>
                <a:gd name="connsiteX1022" fmla="*/ 335391 w 1469970"/>
                <a:gd name="connsiteY1022" fmla="*/ 1065870 h 1789153"/>
                <a:gd name="connsiteX1023" fmla="*/ 355591 w 1469970"/>
                <a:gd name="connsiteY1023" fmla="*/ 1081742 h 1789153"/>
                <a:gd name="connsiteX1024" fmla="*/ 717026 w 1469970"/>
                <a:gd name="connsiteY1024" fmla="*/ 1099863 h 1789153"/>
                <a:gd name="connsiteX1025" fmla="*/ 708369 w 1469970"/>
                <a:gd name="connsiteY1025" fmla="*/ 1075335 h 1789153"/>
                <a:gd name="connsiteX1026" fmla="*/ 699711 w 1469970"/>
                <a:gd name="connsiteY1026" fmla="*/ 1045035 h 1789153"/>
                <a:gd name="connsiteX1027" fmla="*/ 727126 w 1469970"/>
                <a:gd name="connsiteY1027" fmla="*/ 1047919 h 1789153"/>
                <a:gd name="connsiteX1028" fmla="*/ 725682 w 1469970"/>
                <a:gd name="connsiteY1028" fmla="*/ 1078220 h 1789153"/>
                <a:gd name="connsiteX1029" fmla="*/ 490934 w 1469970"/>
                <a:gd name="connsiteY1029" fmla="*/ 1107081 h 1789153"/>
                <a:gd name="connsiteX1030" fmla="*/ 532777 w 1469970"/>
                <a:gd name="connsiteY1030" fmla="*/ 1032051 h 1789153"/>
                <a:gd name="connsiteX1031" fmla="*/ 532777 w 1469970"/>
                <a:gd name="connsiteY1031" fmla="*/ 1019065 h 1789153"/>
                <a:gd name="connsiteX1032" fmla="*/ 541433 w 1469970"/>
                <a:gd name="connsiteY1032" fmla="*/ 990929 h 1789153"/>
                <a:gd name="connsiteX1033" fmla="*/ 550812 w 1469970"/>
                <a:gd name="connsiteY1033" fmla="*/ 966401 h 1789153"/>
                <a:gd name="connsiteX1034" fmla="*/ 542876 w 1469970"/>
                <a:gd name="connsiteY1034" fmla="*/ 957022 h 1789153"/>
                <a:gd name="connsiteX1035" fmla="*/ 435384 w 1469970"/>
                <a:gd name="connsiteY1035" fmla="*/ 964236 h 1789153"/>
                <a:gd name="connsiteX1036" fmla="*/ 426004 w 1469970"/>
                <a:gd name="connsiteY1036" fmla="*/ 986601 h 1789153"/>
                <a:gd name="connsiteX1037" fmla="*/ 487326 w 1469970"/>
                <a:gd name="connsiteY1037" fmla="*/ 1045758 h 1789153"/>
                <a:gd name="connsiteX1038" fmla="*/ 498868 w 1469970"/>
                <a:gd name="connsiteY1038" fmla="*/ 1075337 h 1789153"/>
                <a:gd name="connsiteX1039" fmla="*/ 493097 w 1469970"/>
                <a:gd name="connsiteY1039" fmla="*/ 1092652 h 1789153"/>
                <a:gd name="connsiteX1040" fmla="*/ 487326 w 1469970"/>
                <a:gd name="connsiteY1040" fmla="*/ 1075337 h 1789153"/>
                <a:gd name="connsiteX1041" fmla="*/ 463519 w 1469970"/>
                <a:gd name="connsiteY1041" fmla="*/ 1063795 h 1789153"/>
                <a:gd name="connsiteX1042" fmla="*/ 455583 w 1469970"/>
                <a:gd name="connsiteY1042" fmla="*/ 1093374 h 1789153"/>
                <a:gd name="connsiteX1043" fmla="*/ 490934 w 1469970"/>
                <a:gd name="connsiteY1043" fmla="*/ 1107081 h 1789153"/>
                <a:gd name="connsiteX1044" fmla="*/ 88350 w 1469970"/>
                <a:gd name="connsiteY1044" fmla="*/ 1108481 h 1789153"/>
                <a:gd name="connsiteX1045" fmla="*/ 86456 w 1469970"/>
                <a:gd name="connsiteY1045" fmla="*/ 1096577 h 1789153"/>
                <a:gd name="connsiteX1046" fmla="*/ 95114 w 1469970"/>
                <a:gd name="connsiteY1046" fmla="*/ 1087920 h 1789153"/>
                <a:gd name="connsiteX1047" fmla="*/ 95114 w 1469970"/>
                <a:gd name="connsiteY1047" fmla="*/ 1105235 h 1789153"/>
                <a:gd name="connsiteX1048" fmla="*/ 88350 w 1469970"/>
                <a:gd name="connsiteY1048" fmla="*/ 1108481 h 1789153"/>
                <a:gd name="connsiteX1049" fmla="*/ 714140 w 1469970"/>
                <a:gd name="connsiteY1049" fmla="*/ 1110685 h 1789153"/>
                <a:gd name="connsiteX1050" fmla="*/ 764641 w 1469970"/>
                <a:gd name="connsiteY1050" fmla="*/ 1073892 h 1789153"/>
                <a:gd name="connsiteX1051" fmla="*/ 739390 w 1469970"/>
                <a:gd name="connsiteY1051" fmla="*/ 1040707 h 1789153"/>
                <a:gd name="connsiteX1052" fmla="*/ 711254 w 1469970"/>
                <a:gd name="connsiteY1052" fmla="*/ 977220 h 1789153"/>
                <a:gd name="connsiteX1053" fmla="*/ 736505 w 1469970"/>
                <a:gd name="connsiteY1053" fmla="*/ 985155 h 1789153"/>
                <a:gd name="connsiteX1054" fmla="*/ 761755 w 1469970"/>
                <a:gd name="connsiteY1054" fmla="*/ 992369 h 1789153"/>
                <a:gd name="connsiteX1055" fmla="*/ 721354 w 1469970"/>
                <a:gd name="connsiteY1055" fmla="*/ 951248 h 1789153"/>
                <a:gd name="connsiteX1056" fmla="*/ 663639 w 1469970"/>
                <a:gd name="connsiteY1056" fmla="*/ 1043591 h 1789153"/>
                <a:gd name="connsiteX1057" fmla="*/ 688890 w 1469970"/>
                <a:gd name="connsiteY1057" fmla="*/ 1102028 h 1789153"/>
                <a:gd name="connsiteX1058" fmla="*/ 714140 w 1469970"/>
                <a:gd name="connsiteY1058" fmla="*/ 1110685 h 1789153"/>
                <a:gd name="connsiteX1059" fmla="*/ 1408121 w 1469970"/>
                <a:gd name="connsiteY1059" fmla="*/ 1111006 h 1789153"/>
                <a:gd name="connsiteX1060" fmla="*/ 1355456 w 1469970"/>
                <a:gd name="connsiteY1060" fmla="*/ 934255 h 1789153"/>
                <a:gd name="connsiteX1061" fmla="*/ 1349684 w 1469970"/>
                <a:gd name="connsiteY1061" fmla="*/ 862113 h 1789153"/>
                <a:gd name="connsiteX1062" fmla="*/ 1313613 w 1469970"/>
                <a:gd name="connsiteY1062" fmla="*/ 840470 h 1789153"/>
                <a:gd name="connsiteX1063" fmla="*/ 1276099 w 1469970"/>
                <a:gd name="connsiteY1063" fmla="*/ 824598 h 1789153"/>
                <a:gd name="connsiteX1064" fmla="*/ 1325878 w 1469970"/>
                <a:gd name="connsiteY1064" fmla="*/ 811612 h 1789153"/>
                <a:gd name="connsiteX1065" fmla="*/ 1372771 w 1469970"/>
                <a:gd name="connsiteY1065" fmla="*/ 825319 h 1789153"/>
                <a:gd name="connsiteX1066" fmla="*/ 1385035 w 1469970"/>
                <a:gd name="connsiteY1066" fmla="*/ 828926 h 1789153"/>
                <a:gd name="connsiteX1067" fmla="*/ 1370606 w 1469970"/>
                <a:gd name="connsiteY1067" fmla="*/ 836862 h 1789153"/>
                <a:gd name="connsiteX1068" fmla="*/ 1356177 w 1469970"/>
                <a:gd name="connsiteY1068" fmla="*/ 844076 h 1789153"/>
                <a:gd name="connsiteX1069" fmla="*/ 1374936 w 1469970"/>
                <a:gd name="connsiteY1069" fmla="*/ 846962 h 1789153"/>
                <a:gd name="connsiteX1070" fmla="*/ 1389364 w 1469970"/>
                <a:gd name="connsiteY1070" fmla="*/ 850569 h 1789153"/>
                <a:gd name="connsiteX1071" fmla="*/ 1373492 w 1469970"/>
                <a:gd name="connsiteY1071" fmla="*/ 858505 h 1789153"/>
                <a:gd name="connsiteX1072" fmla="*/ 1363392 w 1469970"/>
                <a:gd name="connsiteY1072" fmla="*/ 864997 h 1789153"/>
                <a:gd name="connsiteX1073" fmla="*/ 1377820 w 1469970"/>
                <a:gd name="connsiteY1073" fmla="*/ 867884 h 1789153"/>
                <a:gd name="connsiteX1074" fmla="*/ 1383592 w 1469970"/>
                <a:gd name="connsiteY1074" fmla="*/ 885919 h 1789153"/>
                <a:gd name="connsiteX1075" fmla="*/ 1383592 w 1469970"/>
                <a:gd name="connsiteY1075" fmla="*/ 894577 h 1789153"/>
                <a:gd name="connsiteX1076" fmla="*/ 1379985 w 1469970"/>
                <a:gd name="connsiteY1076" fmla="*/ 923434 h 1789153"/>
                <a:gd name="connsiteX1077" fmla="*/ 1383592 w 1469970"/>
                <a:gd name="connsiteY1077" fmla="*/ 927040 h 1789153"/>
                <a:gd name="connsiteX1078" fmla="*/ 1390806 w 1469970"/>
                <a:gd name="connsiteY1078" fmla="*/ 951570 h 1789153"/>
                <a:gd name="connsiteX1079" fmla="*/ 1394414 w 1469970"/>
                <a:gd name="connsiteY1079" fmla="*/ 957341 h 1789153"/>
                <a:gd name="connsiteX1080" fmla="*/ 1406678 w 1469970"/>
                <a:gd name="connsiteY1080" fmla="*/ 960948 h 1789153"/>
                <a:gd name="connsiteX1081" fmla="*/ 1394414 w 1469970"/>
                <a:gd name="connsiteY1081" fmla="*/ 983312 h 1789153"/>
                <a:gd name="connsiteX1082" fmla="*/ 1397299 w 1469970"/>
                <a:gd name="connsiteY1082" fmla="*/ 989083 h 1789153"/>
                <a:gd name="connsiteX1083" fmla="*/ 1421107 w 1469970"/>
                <a:gd name="connsiteY1083" fmla="*/ 991248 h 1789153"/>
                <a:gd name="connsiteX1084" fmla="*/ 1402350 w 1469970"/>
                <a:gd name="connsiteY1084" fmla="*/ 1016499 h 1789153"/>
                <a:gd name="connsiteX1085" fmla="*/ 1390084 w 1469970"/>
                <a:gd name="connsiteY1085" fmla="*/ 1031648 h 1789153"/>
                <a:gd name="connsiteX1086" fmla="*/ 1416779 w 1469970"/>
                <a:gd name="connsiteY1086" fmla="*/ 1016499 h 1789153"/>
                <a:gd name="connsiteX1087" fmla="*/ 1440585 w 1469970"/>
                <a:gd name="connsiteY1087" fmla="*/ 1014335 h 1789153"/>
                <a:gd name="connsiteX1088" fmla="*/ 1425435 w 1469970"/>
                <a:gd name="connsiteY1088" fmla="*/ 1043914 h 1789153"/>
                <a:gd name="connsiteX1089" fmla="*/ 1437700 w 1469970"/>
                <a:gd name="connsiteY1089" fmla="*/ 1046077 h 1789153"/>
                <a:gd name="connsiteX1090" fmla="*/ 1464393 w 1469970"/>
                <a:gd name="connsiteY1090" fmla="*/ 1045355 h 1789153"/>
                <a:gd name="connsiteX1091" fmla="*/ 1439864 w 1469970"/>
                <a:gd name="connsiteY1091" fmla="*/ 1085035 h 1789153"/>
                <a:gd name="connsiteX1092" fmla="*/ 1408121 w 1469970"/>
                <a:gd name="connsiteY1092" fmla="*/ 1111006 h 1789153"/>
                <a:gd name="connsiteX1093" fmla="*/ 601363 w 1469970"/>
                <a:gd name="connsiteY1093" fmla="*/ 1116348 h 1789153"/>
                <a:gd name="connsiteX1094" fmla="*/ 599650 w 1469970"/>
                <a:gd name="connsiteY1094" fmla="*/ 1104895 h 1789153"/>
                <a:gd name="connsiteX1095" fmla="*/ 613357 w 1469970"/>
                <a:gd name="connsiteY1095" fmla="*/ 995238 h 1789153"/>
                <a:gd name="connsiteX1096" fmla="*/ 631393 w 1469970"/>
                <a:gd name="connsiteY1096" fmla="*/ 1080367 h 1789153"/>
                <a:gd name="connsiteX1097" fmla="*/ 646543 w 1469970"/>
                <a:gd name="connsiteY1097" fmla="*/ 1110668 h 1789153"/>
                <a:gd name="connsiteX1098" fmla="*/ 651593 w 1469970"/>
                <a:gd name="connsiteY1098" fmla="*/ 1065939 h 1789153"/>
                <a:gd name="connsiteX1099" fmla="*/ 611914 w 1469970"/>
                <a:gd name="connsiteY1099" fmla="*/ 961331 h 1789153"/>
                <a:gd name="connsiteX1100" fmla="*/ 548428 w 1469970"/>
                <a:gd name="connsiteY1100" fmla="*/ 1079646 h 1789153"/>
                <a:gd name="connsiteX1101" fmla="*/ 572236 w 1469970"/>
                <a:gd name="connsiteY1101" fmla="*/ 1109947 h 1789153"/>
                <a:gd name="connsiteX1102" fmla="*/ 601363 w 1469970"/>
                <a:gd name="connsiteY1102" fmla="*/ 1116348 h 1789153"/>
                <a:gd name="connsiteX1103" fmla="*/ 814998 w 1469970"/>
                <a:gd name="connsiteY1103" fmla="*/ 1116530 h 1789153"/>
                <a:gd name="connsiteX1104" fmla="*/ 823565 w 1469970"/>
                <a:gd name="connsiteY1104" fmla="*/ 1109947 h 1789153"/>
                <a:gd name="connsiteX1105" fmla="*/ 846651 w 1469970"/>
                <a:gd name="connsiteY1105" fmla="*/ 1110668 h 1789153"/>
                <a:gd name="connsiteX1106" fmla="*/ 885607 w 1469970"/>
                <a:gd name="connsiteY1106" fmla="*/ 1047904 h 1789153"/>
                <a:gd name="connsiteX1107" fmla="*/ 895708 w 1469970"/>
                <a:gd name="connsiteY1107" fmla="*/ 982976 h 1789153"/>
                <a:gd name="connsiteX1108" fmla="*/ 865408 w 1469970"/>
                <a:gd name="connsiteY1108" fmla="*/ 963496 h 1789153"/>
                <a:gd name="connsiteX1109" fmla="*/ 846651 w 1469970"/>
                <a:gd name="connsiteY1109" fmla="*/ 959889 h 1789153"/>
                <a:gd name="connsiteX1110" fmla="*/ 849537 w 1469970"/>
                <a:gd name="connsiteY1110" fmla="*/ 1008947 h 1789153"/>
                <a:gd name="connsiteX1111" fmla="*/ 829336 w 1469970"/>
                <a:gd name="connsiteY1111" fmla="*/ 1084697 h 1789153"/>
                <a:gd name="connsiteX1112" fmla="*/ 822843 w 1469970"/>
                <a:gd name="connsiteY1112" fmla="*/ 981532 h 1789153"/>
                <a:gd name="connsiteX1113" fmla="*/ 799037 w 1469970"/>
                <a:gd name="connsiteY1113" fmla="*/ 962054 h 1789153"/>
                <a:gd name="connsiteX1114" fmla="*/ 780278 w 1469970"/>
                <a:gd name="connsiteY1114" fmla="*/ 972153 h 1789153"/>
                <a:gd name="connsiteX1115" fmla="*/ 778837 w 1469970"/>
                <a:gd name="connsiteY1115" fmla="*/ 1084697 h 1789153"/>
                <a:gd name="connsiteX1116" fmla="*/ 791822 w 1469970"/>
                <a:gd name="connsiteY1116" fmla="*/ 1104176 h 1789153"/>
                <a:gd name="connsiteX1117" fmla="*/ 814998 w 1469970"/>
                <a:gd name="connsiteY1117" fmla="*/ 1116530 h 1789153"/>
                <a:gd name="connsiteX1118" fmla="*/ 1107158 w 1469970"/>
                <a:gd name="connsiteY1118" fmla="*/ 1124263 h 1789153"/>
                <a:gd name="connsiteX1119" fmla="*/ 1138270 w 1469970"/>
                <a:gd name="connsiteY1119" fmla="*/ 1114253 h 1789153"/>
                <a:gd name="connsiteX1120" fmla="*/ 1167849 w 1469970"/>
                <a:gd name="connsiteY1120" fmla="*/ 1038503 h 1789153"/>
                <a:gd name="connsiteX1121" fmla="*/ 1177229 w 1469970"/>
                <a:gd name="connsiteY1121" fmla="*/ 992331 h 1789153"/>
                <a:gd name="connsiteX1122" fmla="*/ 1123120 w 1469970"/>
                <a:gd name="connsiteY1122" fmla="*/ 969246 h 1789153"/>
                <a:gd name="connsiteX1123" fmla="*/ 1074063 w 1469970"/>
                <a:gd name="connsiteY1123" fmla="*/ 990889 h 1789153"/>
                <a:gd name="connsiteX1124" fmla="*/ 1071178 w 1469970"/>
                <a:gd name="connsiteY1124" fmla="*/ 1014696 h 1789153"/>
                <a:gd name="connsiteX1125" fmla="*/ 1076228 w 1469970"/>
                <a:gd name="connsiteY1125" fmla="*/ 1031289 h 1789153"/>
                <a:gd name="connsiteX1126" fmla="*/ 1100035 w 1469970"/>
                <a:gd name="connsiteY1126" fmla="*/ 1057982 h 1789153"/>
                <a:gd name="connsiteX1127" fmla="*/ 1130334 w 1469970"/>
                <a:gd name="connsiteY1127" fmla="*/ 1087561 h 1789153"/>
                <a:gd name="connsiteX1128" fmla="*/ 1113743 w 1469970"/>
                <a:gd name="connsiteY1128" fmla="*/ 1089004 h 1789153"/>
                <a:gd name="connsiteX1129" fmla="*/ 1084885 w 1469970"/>
                <a:gd name="connsiteY1129" fmla="*/ 1084674 h 1789153"/>
                <a:gd name="connsiteX1130" fmla="*/ 1084164 w 1469970"/>
                <a:gd name="connsiteY1130" fmla="*/ 1109925 h 1789153"/>
                <a:gd name="connsiteX1131" fmla="*/ 1107158 w 1469970"/>
                <a:gd name="connsiteY1131" fmla="*/ 1124263 h 1789153"/>
                <a:gd name="connsiteX1132" fmla="*/ 956086 w 1469970"/>
                <a:gd name="connsiteY1132" fmla="*/ 1131561 h 1789153"/>
                <a:gd name="connsiteX1133" fmla="*/ 984222 w 1469970"/>
                <a:gd name="connsiteY1133" fmla="*/ 1088996 h 1789153"/>
                <a:gd name="connsiteX1134" fmla="*/ 956086 w 1469970"/>
                <a:gd name="connsiteY1134" fmla="*/ 1094048 h 1789153"/>
                <a:gd name="connsiteX1135" fmla="*/ 942379 w 1469970"/>
                <a:gd name="connsiteY1135" fmla="*/ 1073848 h 1789153"/>
                <a:gd name="connsiteX1136" fmla="*/ 936608 w 1469970"/>
                <a:gd name="connsiteY1136" fmla="*/ 1060141 h 1789153"/>
                <a:gd name="connsiteX1137" fmla="*/ 935887 w 1469970"/>
                <a:gd name="connsiteY1137" fmla="*/ 1051483 h 1789153"/>
                <a:gd name="connsiteX1138" fmla="*/ 944544 w 1469970"/>
                <a:gd name="connsiteY1138" fmla="*/ 1028397 h 1789153"/>
                <a:gd name="connsiteX1139" fmla="*/ 951758 w 1469970"/>
                <a:gd name="connsiteY1139" fmla="*/ 1002426 h 1789153"/>
                <a:gd name="connsiteX1140" fmla="*/ 973401 w 1469970"/>
                <a:gd name="connsiteY1140" fmla="*/ 1008918 h 1789153"/>
                <a:gd name="connsiteX1141" fmla="*/ 992158 w 1469970"/>
                <a:gd name="connsiteY1141" fmla="*/ 1013968 h 1789153"/>
                <a:gd name="connsiteX1142" fmla="*/ 943822 w 1469970"/>
                <a:gd name="connsiteY1142" fmla="*/ 966354 h 1789153"/>
                <a:gd name="connsiteX1143" fmla="*/ 906309 w 1469970"/>
                <a:gd name="connsiteY1143" fmla="*/ 1041382 h 1789153"/>
                <a:gd name="connsiteX1144" fmla="*/ 932280 w 1469970"/>
                <a:gd name="connsiteY1144" fmla="*/ 1123627 h 1789153"/>
                <a:gd name="connsiteX1145" fmla="*/ 956086 w 1469970"/>
                <a:gd name="connsiteY1145" fmla="*/ 1131561 h 1789153"/>
                <a:gd name="connsiteX1146" fmla="*/ 793348 w 1469970"/>
                <a:gd name="connsiteY1146" fmla="*/ 1145046 h 1789153"/>
                <a:gd name="connsiteX1147" fmla="*/ 806334 w 1469970"/>
                <a:gd name="connsiteY1147" fmla="*/ 1141440 h 1789153"/>
                <a:gd name="connsiteX1148" fmla="*/ 781082 w 1469970"/>
                <a:gd name="connsiteY1148" fmla="*/ 1141440 h 1789153"/>
                <a:gd name="connsiteX1149" fmla="*/ 793348 w 1469970"/>
                <a:gd name="connsiteY1149" fmla="*/ 1145046 h 1789153"/>
                <a:gd name="connsiteX1150" fmla="*/ 688940 w 1469970"/>
                <a:gd name="connsiteY1150" fmla="*/ 1150801 h 1789153"/>
                <a:gd name="connsiteX1151" fmla="*/ 723569 w 1469970"/>
                <a:gd name="connsiteY1151" fmla="*/ 1148638 h 1789153"/>
                <a:gd name="connsiteX1152" fmla="*/ 658640 w 1469970"/>
                <a:gd name="connsiteY1152" fmla="*/ 1148638 h 1789153"/>
                <a:gd name="connsiteX1153" fmla="*/ 688940 w 1469970"/>
                <a:gd name="connsiteY1153" fmla="*/ 1150801 h 1789153"/>
                <a:gd name="connsiteX1154" fmla="*/ 915754 w 1469970"/>
                <a:gd name="connsiteY1154" fmla="*/ 1152243 h 1789153"/>
                <a:gd name="connsiteX1155" fmla="*/ 928740 w 1469970"/>
                <a:gd name="connsiteY1155" fmla="*/ 1148637 h 1789153"/>
                <a:gd name="connsiteX1156" fmla="*/ 903488 w 1469970"/>
                <a:gd name="connsiteY1156" fmla="*/ 1148637 h 1789153"/>
                <a:gd name="connsiteX1157" fmla="*/ 915754 w 1469970"/>
                <a:gd name="connsiteY1157" fmla="*/ 1152243 h 1789153"/>
                <a:gd name="connsiteX1158" fmla="*/ 565812 w 1469970"/>
                <a:gd name="connsiteY1158" fmla="*/ 1152965 h 1789153"/>
                <a:gd name="connsiteX1159" fmla="*/ 575192 w 1469970"/>
                <a:gd name="connsiteY1159" fmla="*/ 1149357 h 1789153"/>
                <a:gd name="connsiteX1160" fmla="*/ 561483 w 1469970"/>
                <a:gd name="connsiteY1160" fmla="*/ 1148636 h 1789153"/>
                <a:gd name="connsiteX1161" fmla="*/ 565812 w 1469970"/>
                <a:gd name="connsiteY1161" fmla="*/ 1152965 h 1789153"/>
                <a:gd name="connsiteX1162" fmla="*/ 906113 w 1469970"/>
                <a:gd name="connsiteY1162" fmla="*/ 1166286 h 1789153"/>
                <a:gd name="connsiteX1163" fmla="*/ 901424 w 1469970"/>
                <a:gd name="connsiteY1163" fmla="*/ 1160875 h 1789153"/>
                <a:gd name="connsiteX1164" fmla="*/ 850923 w 1469970"/>
                <a:gd name="connsiteY1164" fmla="*/ 1155826 h 1789153"/>
                <a:gd name="connsiteX1165" fmla="*/ 818459 w 1469970"/>
                <a:gd name="connsiteY1165" fmla="*/ 1155826 h 1789153"/>
                <a:gd name="connsiteX1166" fmla="*/ 854531 w 1469970"/>
                <a:gd name="connsiteY1166" fmla="*/ 1160875 h 1789153"/>
                <a:gd name="connsiteX1167" fmla="*/ 906113 w 1469970"/>
                <a:gd name="connsiteY1167" fmla="*/ 1166286 h 1789153"/>
                <a:gd name="connsiteX1168" fmla="*/ 65264 w 1469970"/>
                <a:gd name="connsiteY1168" fmla="*/ 1175304 h 1789153"/>
                <a:gd name="connsiteX1169" fmla="*/ 43892 w 1469970"/>
                <a:gd name="connsiteY1169" fmla="*/ 1158620 h 1789153"/>
                <a:gd name="connsiteX1170" fmla="*/ 31628 w 1469970"/>
                <a:gd name="connsiteY1170" fmla="*/ 1116777 h 1789153"/>
                <a:gd name="connsiteX1171" fmla="*/ 65535 w 1469970"/>
                <a:gd name="connsiteY1171" fmla="*/ 1060506 h 1789153"/>
                <a:gd name="connsiteX1172" fmla="*/ 72028 w 1469970"/>
                <a:gd name="connsiteY1172" fmla="*/ 1086478 h 1789153"/>
                <a:gd name="connsiteX1173" fmla="*/ 57599 w 1469970"/>
                <a:gd name="connsiteY1173" fmla="*/ 1107400 h 1789153"/>
                <a:gd name="connsiteX1174" fmla="*/ 43170 w 1469970"/>
                <a:gd name="connsiteY1174" fmla="*/ 1121107 h 1789153"/>
                <a:gd name="connsiteX1175" fmla="*/ 57599 w 1469970"/>
                <a:gd name="connsiteY1175" fmla="*/ 1143470 h 1789153"/>
                <a:gd name="connsiteX1176" fmla="*/ 72028 w 1469970"/>
                <a:gd name="connsiteY1176" fmla="*/ 1162228 h 1789153"/>
                <a:gd name="connsiteX1177" fmla="*/ 65264 w 1469970"/>
                <a:gd name="connsiteY1177" fmla="*/ 1175304 h 1789153"/>
                <a:gd name="connsiteX1178" fmla="*/ 570744 w 1469970"/>
                <a:gd name="connsiteY1178" fmla="*/ 1178622 h 1789153"/>
                <a:gd name="connsiteX1179" fmla="*/ 586853 w 1469970"/>
                <a:gd name="connsiteY1179" fmla="*/ 1178521 h 1789153"/>
                <a:gd name="connsiteX1180" fmla="*/ 620513 w 1469970"/>
                <a:gd name="connsiteY1180" fmla="*/ 1177439 h 1789153"/>
                <a:gd name="connsiteX1181" fmla="*/ 706364 w 1469970"/>
                <a:gd name="connsiteY1181" fmla="*/ 1170946 h 1789153"/>
                <a:gd name="connsiteX1182" fmla="*/ 570012 w 1469970"/>
                <a:gd name="connsiteY1182" fmla="*/ 1175275 h 1789153"/>
                <a:gd name="connsiteX1183" fmla="*/ 570744 w 1469970"/>
                <a:gd name="connsiteY1183" fmla="*/ 1178622 h 1789153"/>
                <a:gd name="connsiteX1184" fmla="*/ 804150 w 1469970"/>
                <a:gd name="connsiteY1184" fmla="*/ 1180313 h 1789153"/>
                <a:gd name="connsiteX1185" fmla="*/ 827236 w 1469970"/>
                <a:gd name="connsiteY1185" fmla="*/ 1177427 h 1789153"/>
                <a:gd name="connsiteX1186" fmla="*/ 776735 w 1469970"/>
                <a:gd name="connsiteY1186" fmla="*/ 1177427 h 1789153"/>
                <a:gd name="connsiteX1187" fmla="*/ 804150 w 1469970"/>
                <a:gd name="connsiteY1187" fmla="*/ 1180313 h 1789153"/>
                <a:gd name="connsiteX1188" fmla="*/ 1205306 w 1469970"/>
                <a:gd name="connsiteY1188" fmla="*/ 1181849 h 1789153"/>
                <a:gd name="connsiteX1189" fmla="*/ 1210321 w 1469970"/>
                <a:gd name="connsiteY1189" fmla="*/ 1179594 h 1789153"/>
                <a:gd name="connsiteX1190" fmla="*/ 1164150 w 1469970"/>
                <a:gd name="connsiteY1190" fmla="*/ 1173102 h 1789153"/>
                <a:gd name="connsiteX1191" fmla="*/ 1142507 w 1469970"/>
                <a:gd name="connsiteY1191" fmla="*/ 1174545 h 1789153"/>
                <a:gd name="connsiteX1192" fmla="*/ 1205306 w 1469970"/>
                <a:gd name="connsiteY1192" fmla="*/ 1181849 h 1789153"/>
                <a:gd name="connsiteX1193" fmla="*/ 922954 w 1469970"/>
                <a:gd name="connsiteY1193" fmla="*/ 1188230 h 1789153"/>
                <a:gd name="connsiteX1194" fmla="*/ 935940 w 1469970"/>
                <a:gd name="connsiteY1194" fmla="*/ 1184624 h 1789153"/>
                <a:gd name="connsiteX1195" fmla="*/ 910688 w 1469970"/>
                <a:gd name="connsiteY1195" fmla="*/ 1184624 h 1789153"/>
                <a:gd name="connsiteX1196" fmla="*/ 922954 w 1469970"/>
                <a:gd name="connsiteY1196" fmla="*/ 1188230 h 1789153"/>
                <a:gd name="connsiteX1197" fmla="*/ 1182168 w 1469970"/>
                <a:gd name="connsiteY1197" fmla="*/ 1195428 h 1789153"/>
                <a:gd name="connsiteX1198" fmla="*/ 1191548 w 1469970"/>
                <a:gd name="connsiteY1198" fmla="*/ 1191821 h 1789153"/>
                <a:gd name="connsiteX1199" fmla="*/ 1173511 w 1469970"/>
                <a:gd name="connsiteY1199" fmla="*/ 1191821 h 1789153"/>
                <a:gd name="connsiteX1200" fmla="*/ 1182168 w 1469970"/>
                <a:gd name="connsiteY1200" fmla="*/ 1195428 h 1789153"/>
                <a:gd name="connsiteX1201" fmla="*/ 1046825 w 1469970"/>
                <a:gd name="connsiteY1201" fmla="*/ 1196407 h 1789153"/>
                <a:gd name="connsiteX1202" fmla="*/ 1051875 w 1469970"/>
                <a:gd name="connsiteY1202" fmla="*/ 1106950 h 1789153"/>
                <a:gd name="connsiteX1203" fmla="*/ 1059811 w 1469970"/>
                <a:gd name="connsiteY1203" fmla="*/ 998736 h 1789153"/>
                <a:gd name="connsiteX1204" fmla="*/ 1067025 w 1469970"/>
                <a:gd name="connsiteY1204" fmla="*/ 977093 h 1789153"/>
                <a:gd name="connsiteX1205" fmla="*/ 1034561 w 1469970"/>
                <a:gd name="connsiteY1205" fmla="*/ 972041 h 1789153"/>
                <a:gd name="connsiteX1206" fmla="*/ 1007868 w 1469970"/>
                <a:gd name="connsiteY1206" fmla="*/ 983585 h 1789153"/>
                <a:gd name="connsiteX1207" fmla="*/ 1008590 w 1469970"/>
                <a:gd name="connsiteY1207" fmla="*/ 1134364 h 1789153"/>
                <a:gd name="connsiteX1208" fmla="*/ 1024460 w 1469970"/>
                <a:gd name="connsiteY1208" fmla="*/ 1186308 h 1789153"/>
                <a:gd name="connsiteX1209" fmla="*/ 1046825 w 1469970"/>
                <a:gd name="connsiteY1209" fmla="*/ 1196407 h 1789153"/>
                <a:gd name="connsiteX1210" fmla="*/ 122438 w 1469970"/>
                <a:gd name="connsiteY1210" fmla="*/ 1196767 h 1789153"/>
                <a:gd name="connsiteX1211" fmla="*/ 94392 w 1469970"/>
                <a:gd name="connsiteY1211" fmla="*/ 1189643 h 1789153"/>
                <a:gd name="connsiteX1212" fmla="*/ 82850 w 1469970"/>
                <a:gd name="connsiteY1212" fmla="*/ 1163670 h 1789153"/>
                <a:gd name="connsiteX1213" fmla="*/ 101607 w 1469970"/>
                <a:gd name="connsiteY1213" fmla="*/ 1134093 h 1789153"/>
                <a:gd name="connsiteX1214" fmla="*/ 103772 w 1469970"/>
                <a:gd name="connsiteY1214" fmla="*/ 1066277 h 1789153"/>
                <a:gd name="connsiteX1215" fmla="*/ 92949 w 1469970"/>
                <a:gd name="connsiteY1215" fmla="*/ 994135 h 1789153"/>
                <a:gd name="connsiteX1216" fmla="*/ 103772 w 1469970"/>
                <a:gd name="connsiteY1216" fmla="*/ 831812 h 1789153"/>
                <a:gd name="connsiteX1217" fmla="*/ 132628 w 1469970"/>
                <a:gd name="connsiteY1217" fmla="*/ 833255 h 1789153"/>
                <a:gd name="connsiteX1218" fmla="*/ 158600 w 1469970"/>
                <a:gd name="connsiteY1218" fmla="*/ 870047 h 1789153"/>
                <a:gd name="connsiteX1219" fmla="*/ 165815 w 1469970"/>
                <a:gd name="connsiteY1219" fmla="*/ 905397 h 1789153"/>
                <a:gd name="connsiteX1220" fmla="*/ 167256 w 1469970"/>
                <a:gd name="connsiteY1220" fmla="*/ 918384 h 1789153"/>
                <a:gd name="connsiteX1221" fmla="*/ 147056 w 1469970"/>
                <a:gd name="connsiteY1221" fmla="*/ 1042470 h 1789153"/>
                <a:gd name="connsiteX1222" fmla="*/ 125413 w 1469970"/>
                <a:gd name="connsiteY1222" fmla="*/ 1182428 h 1789153"/>
                <a:gd name="connsiteX1223" fmla="*/ 111706 w 1469970"/>
                <a:gd name="connsiteY1223" fmla="*/ 1175936 h 1789153"/>
                <a:gd name="connsiteX1224" fmla="*/ 96557 w 1469970"/>
                <a:gd name="connsiteY1224" fmla="*/ 1170884 h 1789153"/>
                <a:gd name="connsiteX1225" fmla="*/ 113149 w 1469970"/>
                <a:gd name="connsiteY1225" fmla="*/ 1186035 h 1789153"/>
                <a:gd name="connsiteX1226" fmla="*/ 122438 w 1469970"/>
                <a:gd name="connsiteY1226" fmla="*/ 1196767 h 1789153"/>
                <a:gd name="connsiteX1227" fmla="*/ 1228968 w 1469970"/>
                <a:gd name="connsiteY1227" fmla="*/ 1201905 h 1789153"/>
                <a:gd name="connsiteX1228" fmla="*/ 1245562 w 1469970"/>
                <a:gd name="connsiteY1228" fmla="*/ 1199018 h 1789153"/>
                <a:gd name="connsiteX1229" fmla="*/ 1216704 w 1469970"/>
                <a:gd name="connsiteY1229" fmla="*/ 1199018 h 1789153"/>
                <a:gd name="connsiteX1230" fmla="*/ 1228968 w 1469970"/>
                <a:gd name="connsiteY1230" fmla="*/ 1201905 h 1789153"/>
                <a:gd name="connsiteX1231" fmla="*/ 1013822 w 1469970"/>
                <a:gd name="connsiteY1231" fmla="*/ 1202814 h 1789153"/>
                <a:gd name="connsiteX1232" fmla="*/ 1009403 w 1469970"/>
                <a:gd name="connsiteY1232" fmla="*/ 1196862 h 1789153"/>
                <a:gd name="connsiteX1233" fmla="*/ 969724 w 1469970"/>
                <a:gd name="connsiteY1233" fmla="*/ 1191091 h 1789153"/>
                <a:gd name="connsiteX1234" fmla="*/ 973331 w 1469970"/>
                <a:gd name="connsiteY1234" fmla="*/ 1196862 h 1789153"/>
                <a:gd name="connsiteX1235" fmla="*/ 1013822 w 1469970"/>
                <a:gd name="connsiteY1235" fmla="*/ 1202814 h 1789153"/>
                <a:gd name="connsiteX1236" fmla="*/ 1306116 w 1469970"/>
                <a:gd name="connsiteY1236" fmla="*/ 1204325 h 1789153"/>
                <a:gd name="connsiteX1237" fmla="*/ 1327759 w 1469970"/>
                <a:gd name="connsiteY1237" fmla="*/ 1156711 h 1789153"/>
                <a:gd name="connsiteX1238" fmla="*/ 1337138 w 1469970"/>
                <a:gd name="connsiteY1238" fmla="*/ 1130740 h 1789153"/>
                <a:gd name="connsiteX1239" fmla="*/ 1303230 w 1469970"/>
                <a:gd name="connsiteY1239" fmla="*/ 1000882 h 1789153"/>
                <a:gd name="connsiteX1240" fmla="*/ 1288081 w 1469970"/>
                <a:gd name="connsiteY1240" fmla="*/ 979239 h 1789153"/>
                <a:gd name="connsiteX1241" fmla="*/ 1274374 w 1469970"/>
                <a:gd name="connsiteY1241" fmla="*/ 1006654 h 1789153"/>
                <a:gd name="connsiteX1242" fmla="*/ 1261387 w 1469970"/>
                <a:gd name="connsiteY1242" fmla="*/ 1043446 h 1789153"/>
                <a:gd name="connsiteX1243" fmla="*/ 1237581 w 1469970"/>
                <a:gd name="connsiteY1243" fmla="*/ 1019639 h 1789153"/>
                <a:gd name="connsiteX1244" fmla="*/ 1212329 w 1469970"/>
                <a:gd name="connsiteY1244" fmla="*/ 998718 h 1789153"/>
                <a:gd name="connsiteX1245" fmla="*/ 1200066 w 1469970"/>
                <a:gd name="connsiteY1245" fmla="*/ 1034790 h 1789153"/>
                <a:gd name="connsiteX1246" fmla="*/ 1167602 w 1469970"/>
                <a:gd name="connsiteY1246" fmla="*/ 1114146 h 1789153"/>
                <a:gd name="connsiteX1247" fmla="*/ 1200066 w 1469970"/>
                <a:gd name="connsiteY1247" fmla="*/ 1119197 h 1789153"/>
                <a:gd name="connsiteX1248" fmla="*/ 1224595 w 1469970"/>
                <a:gd name="connsiteY1248" fmla="*/ 1105490 h 1789153"/>
                <a:gd name="connsiteX1249" fmla="*/ 1225317 w 1469970"/>
                <a:gd name="connsiteY1249" fmla="*/ 1080961 h 1789153"/>
                <a:gd name="connsiteX1250" fmla="*/ 1244795 w 1469970"/>
                <a:gd name="connsiteY1250" fmla="*/ 1091061 h 1789153"/>
                <a:gd name="connsiteX1251" fmla="*/ 1260665 w 1469970"/>
                <a:gd name="connsiteY1251" fmla="*/ 1117754 h 1789153"/>
                <a:gd name="connsiteX1252" fmla="*/ 1280867 w 1469970"/>
                <a:gd name="connsiteY1252" fmla="*/ 1080961 h 1789153"/>
                <a:gd name="connsiteX1253" fmla="*/ 1311887 w 1469970"/>
                <a:gd name="connsiteY1253" fmla="*/ 1083847 h 1789153"/>
                <a:gd name="connsiteX1254" fmla="*/ 1272209 w 1469970"/>
                <a:gd name="connsiteY1254" fmla="*/ 1165368 h 1789153"/>
                <a:gd name="connsiteX1255" fmla="*/ 1281588 w 1469970"/>
                <a:gd name="connsiteY1255" fmla="*/ 1187012 h 1789153"/>
                <a:gd name="connsiteX1256" fmla="*/ 1306116 w 1469970"/>
                <a:gd name="connsiteY1256" fmla="*/ 1204325 h 1789153"/>
                <a:gd name="connsiteX1257" fmla="*/ 234606 w 1469970"/>
                <a:gd name="connsiteY1257" fmla="*/ 1211392 h 1789153"/>
                <a:gd name="connsiteX1258" fmla="*/ 228113 w 1469970"/>
                <a:gd name="connsiteY1258" fmla="*/ 1096684 h 1789153"/>
                <a:gd name="connsiteX1259" fmla="*/ 224505 w 1469970"/>
                <a:gd name="connsiteY1259" fmla="*/ 1147906 h 1789153"/>
                <a:gd name="connsiteX1260" fmla="*/ 229556 w 1469970"/>
                <a:gd name="connsiteY1260" fmla="*/ 1206341 h 1789153"/>
                <a:gd name="connsiteX1261" fmla="*/ 234606 w 1469970"/>
                <a:gd name="connsiteY1261" fmla="*/ 1211392 h 1789153"/>
                <a:gd name="connsiteX1262" fmla="*/ 1216037 w 1469970"/>
                <a:gd name="connsiteY1262" fmla="*/ 1225044 h 1789153"/>
                <a:gd name="connsiteX1263" fmla="*/ 1224750 w 1469970"/>
                <a:gd name="connsiteY1263" fmla="*/ 1222779 h 1789153"/>
                <a:gd name="connsiteX1264" fmla="*/ 1160544 w 1469970"/>
                <a:gd name="connsiteY1264" fmla="*/ 1216286 h 1789153"/>
                <a:gd name="connsiteX1265" fmla="*/ 1128078 w 1469970"/>
                <a:gd name="connsiteY1265" fmla="*/ 1218449 h 1789153"/>
                <a:gd name="connsiteX1266" fmla="*/ 1216037 w 1469970"/>
                <a:gd name="connsiteY1266" fmla="*/ 1225044 h 1789153"/>
                <a:gd name="connsiteX1267" fmla="*/ 230765 w 1469970"/>
                <a:gd name="connsiteY1267" fmla="*/ 1227348 h 1789153"/>
                <a:gd name="connsiteX1268" fmla="*/ 221365 w 1469970"/>
                <a:gd name="connsiteY1268" fmla="*/ 1221385 h 1789153"/>
                <a:gd name="connsiteX1269" fmla="*/ 215594 w 1469970"/>
                <a:gd name="connsiteY1269" fmla="*/ 1066277 h 1789153"/>
                <a:gd name="connsiteX1270" fmla="*/ 216314 w 1469970"/>
                <a:gd name="connsiteY1270" fmla="*/ 1039584 h 1789153"/>
                <a:gd name="connsiteX1271" fmla="*/ 243730 w 1469970"/>
                <a:gd name="connsiteY1271" fmla="*/ 1054734 h 1789153"/>
                <a:gd name="connsiteX1272" fmla="*/ 281243 w 1469970"/>
                <a:gd name="connsiteY1272" fmla="*/ 1112449 h 1789153"/>
                <a:gd name="connsiteX1273" fmla="*/ 289179 w 1469970"/>
                <a:gd name="connsiteY1273" fmla="*/ 1143470 h 1789153"/>
                <a:gd name="connsiteX1274" fmla="*/ 285573 w 1469970"/>
                <a:gd name="connsiteY1274" fmla="*/ 1156457 h 1789153"/>
                <a:gd name="connsiteX1275" fmla="*/ 264651 w 1469970"/>
                <a:gd name="connsiteY1275" fmla="*/ 1193971 h 1789153"/>
                <a:gd name="connsiteX1276" fmla="*/ 230765 w 1469970"/>
                <a:gd name="connsiteY1276" fmla="*/ 1227348 h 1789153"/>
                <a:gd name="connsiteX1277" fmla="*/ 1228214 w 1469970"/>
                <a:gd name="connsiteY1277" fmla="*/ 1252498 h 1789153"/>
                <a:gd name="connsiteX1278" fmla="*/ 1197463 w 1469970"/>
                <a:gd name="connsiteY1278" fmla="*/ 1250964 h 1789153"/>
                <a:gd name="connsiteX1279" fmla="*/ 476030 w 1469970"/>
                <a:gd name="connsiteY1279" fmla="*/ 1206956 h 1789153"/>
                <a:gd name="connsiteX1280" fmla="*/ 408937 w 1469970"/>
                <a:gd name="connsiteY1280" fmla="*/ 1212007 h 1789153"/>
                <a:gd name="connsiteX1281" fmla="*/ 452945 w 1469970"/>
                <a:gd name="connsiteY1281" fmla="*/ 1190364 h 1789153"/>
                <a:gd name="connsiteX1282" fmla="*/ 486852 w 1469970"/>
                <a:gd name="connsiteY1282" fmla="*/ 1184592 h 1789153"/>
                <a:gd name="connsiteX1283" fmla="*/ 447172 w 1469970"/>
                <a:gd name="connsiteY1283" fmla="*/ 1183872 h 1789153"/>
                <a:gd name="connsiteX1284" fmla="*/ 479638 w 1469970"/>
                <a:gd name="connsiteY1284" fmla="*/ 1162228 h 1789153"/>
                <a:gd name="connsiteX1285" fmla="*/ 537353 w 1469970"/>
                <a:gd name="connsiteY1285" fmla="*/ 1155014 h 1789153"/>
                <a:gd name="connsiteX1286" fmla="*/ 474586 w 1469970"/>
                <a:gd name="connsiteY1286" fmla="*/ 1157899 h 1789153"/>
                <a:gd name="connsiteX1287" fmla="*/ 411102 w 1469970"/>
                <a:gd name="connsiteY1287" fmla="*/ 1154292 h 1789153"/>
                <a:gd name="connsiteX1288" fmla="*/ 526530 w 1469970"/>
                <a:gd name="connsiteY1288" fmla="*/ 1133371 h 1789153"/>
                <a:gd name="connsiteX1289" fmla="*/ 595066 w 1469970"/>
                <a:gd name="connsiteY1289" fmla="*/ 1126157 h 1789153"/>
                <a:gd name="connsiteX1290" fmla="*/ 519316 w 1469970"/>
                <a:gd name="connsiteY1290" fmla="*/ 1129763 h 1789153"/>
                <a:gd name="connsiteX1291" fmla="*/ 427694 w 1469970"/>
                <a:gd name="connsiteY1291" fmla="*/ 1137699 h 1789153"/>
                <a:gd name="connsiteX1292" fmla="*/ 411102 w 1469970"/>
                <a:gd name="connsiteY1292" fmla="*/ 1130485 h 1789153"/>
                <a:gd name="connsiteX1293" fmla="*/ 424087 w 1469970"/>
                <a:gd name="connsiteY1293" fmla="*/ 1116056 h 1789153"/>
                <a:gd name="connsiteX1294" fmla="*/ 423366 w 1469970"/>
                <a:gd name="connsiteY1294" fmla="*/ 1111728 h 1789153"/>
                <a:gd name="connsiteX1295" fmla="*/ 414708 w 1469970"/>
                <a:gd name="connsiteY1295" fmla="*/ 1103792 h 1789153"/>
                <a:gd name="connsiteX1296" fmla="*/ 411822 w 1469970"/>
                <a:gd name="connsiteY1296" fmla="*/ 1096577 h 1789153"/>
                <a:gd name="connsiteX1297" fmla="*/ 419036 w 1469970"/>
                <a:gd name="connsiteY1297" fmla="*/ 1045355 h 1789153"/>
                <a:gd name="connsiteX1298" fmla="*/ 420479 w 1469970"/>
                <a:gd name="connsiteY1298" fmla="*/ 1038862 h 1789153"/>
                <a:gd name="connsiteX1299" fmla="*/ 410380 w 1469970"/>
                <a:gd name="connsiteY1299" fmla="*/ 981149 h 1789153"/>
                <a:gd name="connsiteX1300" fmla="*/ 455830 w 1469970"/>
                <a:gd name="connsiteY1300" fmla="*/ 930648 h 1789153"/>
                <a:gd name="connsiteX1301" fmla="*/ 476030 w 1469970"/>
                <a:gd name="connsiteY1301" fmla="*/ 924156 h 1789153"/>
                <a:gd name="connsiteX1302" fmla="*/ 447172 w 1469970"/>
                <a:gd name="connsiteY1302" fmla="*/ 923434 h 1789153"/>
                <a:gd name="connsiteX1303" fmla="*/ 438516 w 1469970"/>
                <a:gd name="connsiteY1303" fmla="*/ 908284 h 1789153"/>
                <a:gd name="connsiteX1304" fmla="*/ 750174 w 1469970"/>
                <a:gd name="connsiteY1304" fmla="*/ 901791 h 1789153"/>
                <a:gd name="connsiteX1305" fmla="*/ 869211 w 1469970"/>
                <a:gd name="connsiteY1305" fmla="*/ 913333 h 1789153"/>
                <a:gd name="connsiteX1306" fmla="*/ 984639 w 1469970"/>
                <a:gd name="connsiteY1306" fmla="*/ 923434 h 1789153"/>
                <a:gd name="connsiteX1307" fmla="*/ 1164999 w 1469970"/>
                <a:gd name="connsiteY1307" fmla="*/ 934976 h 1789153"/>
                <a:gd name="connsiteX1308" fmla="*/ 1308563 w 1469970"/>
                <a:gd name="connsiteY1308" fmla="*/ 924156 h 1789153"/>
                <a:gd name="connsiteX1309" fmla="*/ 1346800 w 1469970"/>
                <a:gd name="connsiteY1309" fmla="*/ 911892 h 1789153"/>
                <a:gd name="connsiteX1310" fmla="*/ 1281870 w 1469970"/>
                <a:gd name="connsiteY1310" fmla="*/ 947962 h 1789153"/>
                <a:gd name="connsiteX1311" fmla="*/ 1253734 w 1469970"/>
                <a:gd name="connsiteY1311" fmla="*/ 958784 h 1789153"/>
                <a:gd name="connsiteX1312" fmla="*/ 1317221 w 1469970"/>
                <a:gd name="connsiteY1312" fmla="*/ 948684 h 1789153"/>
                <a:gd name="connsiteX1313" fmla="*/ 1319385 w 1469970"/>
                <a:gd name="connsiteY1313" fmla="*/ 965277 h 1789153"/>
                <a:gd name="connsiteX1314" fmla="*/ 1302070 w 1469970"/>
                <a:gd name="connsiteY1314" fmla="*/ 974656 h 1789153"/>
                <a:gd name="connsiteX1315" fmla="*/ 1322270 w 1469970"/>
                <a:gd name="connsiteY1315" fmla="*/ 971770 h 1789153"/>
                <a:gd name="connsiteX1316" fmla="*/ 1329485 w 1469970"/>
                <a:gd name="connsiteY1316" fmla="*/ 987642 h 1789153"/>
                <a:gd name="connsiteX1317" fmla="*/ 1330928 w 1469970"/>
                <a:gd name="connsiteY1317" fmla="*/ 995578 h 1789153"/>
                <a:gd name="connsiteX1318" fmla="*/ 1334534 w 1469970"/>
                <a:gd name="connsiteY1318" fmla="*/ 1002791 h 1789153"/>
                <a:gd name="connsiteX1319" fmla="*/ 1337420 w 1469970"/>
                <a:gd name="connsiteY1319" fmla="*/ 1010005 h 1789153"/>
                <a:gd name="connsiteX1320" fmla="*/ 1346078 w 1469970"/>
                <a:gd name="connsiteY1320" fmla="*/ 1028042 h 1789153"/>
                <a:gd name="connsiteX1321" fmla="*/ 1348963 w 1469970"/>
                <a:gd name="connsiteY1321" fmla="*/ 1046077 h 1789153"/>
                <a:gd name="connsiteX1322" fmla="*/ 1348963 w 1469970"/>
                <a:gd name="connsiteY1322" fmla="*/ 1064114 h 1789153"/>
                <a:gd name="connsiteX1323" fmla="*/ 1352571 w 1469970"/>
                <a:gd name="connsiteY1323" fmla="*/ 1077099 h 1789153"/>
                <a:gd name="connsiteX1324" fmla="*/ 1356177 w 1469970"/>
                <a:gd name="connsiteY1324" fmla="*/ 1103792 h 1789153"/>
                <a:gd name="connsiteX1325" fmla="*/ 1359785 w 1469970"/>
                <a:gd name="connsiteY1325" fmla="*/ 1113893 h 1789153"/>
                <a:gd name="connsiteX1326" fmla="*/ 1359785 w 1469970"/>
                <a:gd name="connsiteY1326" fmla="*/ 1144192 h 1789153"/>
                <a:gd name="connsiteX1327" fmla="*/ 1363392 w 1469970"/>
                <a:gd name="connsiteY1327" fmla="*/ 1157899 h 1789153"/>
                <a:gd name="connsiteX1328" fmla="*/ 1386478 w 1469970"/>
                <a:gd name="connsiteY1328" fmla="*/ 1152849 h 1789153"/>
                <a:gd name="connsiteX1329" fmla="*/ 1360507 w 1469970"/>
                <a:gd name="connsiteY1329" fmla="*/ 1194692 h 1789153"/>
                <a:gd name="connsiteX1330" fmla="*/ 1380707 w 1469970"/>
                <a:gd name="connsiteY1330" fmla="*/ 1192528 h 1789153"/>
                <a:gd name="connsiteX1331" fmla="*/ 1407400 w 1469970"/>
                <a:gd name="connsiteY1331" fmla="*/ 1183872 h 1789153"/>
                <a:gd name="connsiteX1332" fmla="*/ 1368443 w 1469970"/>
                <a:gd name="connsiteY1332" fmla="*/ 1235092 h 1789153"/>
                <a:gd name="connsiteX1333" fmla="*/ 1276821 w 1469970"/>
                <a:gd name="connsiteY1333" fmla="*/ 1252407 h 1789153"/>
                <a:gd name="connsiteX1334" fmla="*/ 1228214 w 1469970"/>
                <a:gd name="connsiteY1334" fmla="*/ 1252498 h 1789153"/>
                <a:gd name="connsiteX1335" fmla="*/ 381487 w 1469970"/>
                <a:gd name="connsiteY1335" fmla="*/ 1254508 h 1789153"/>
                <a:gd name="connsiteX1336" fmla="*/ 384374 w 1469970"/>
                <a:gd name="connsiteY1336" fmla="*/ 1225651 h 1789153"/>
                <a:gd name="connsiteX1337" fmla="*/ 378602 w 1469970"/>
                <a:gd name="connsiteY1337" fmla="*/ 1196794 h 1789153"/>
                <a:gd name="connsiteX1338" fmla="*/ 375716 w 1469970"/>
                <a:gd name="connsiteY1338" fmla="*/ 1225651 h 1789153"/>
                <a:gd name="connsiteX1339" fmla="*/ 381487 w 1469970"/>
                <a:gd name="connsiteY1339" fmla="*/ 1254508 h 1789153"/>
                <a:gd name="connsiteX1340" fmla="*/ 651856 w 1469970"/>
                <a:gd name="connsiteY1340" fmla="*/ 1267522 h 1789153"/>
                <a:gd name="connsiteX1341" fmla="*/ 654382 w 1469970"/>
                <a:gd name="connsiteY1341" fmla="*/ 1267432 h 1789153"/>
                <a:gd name="connsiteX1342" fmla="*/ 654382 w 1469970"/>
                <a:gd name="connsiteY1342" fmla="*/ 1238575 h 1789153"/>
                <a:gd name="connsiteX1343" fmla="*/ 651496 w 1469970"/>
                <a:gd name="connsiteY1343" fmla="*/ 1250839 h 1789153"/>
                <a:gd name="connsiteX1344" fmla="*/ 651856 w 1469970"/>
                <a:gd name="connsiteY1344" fmla="*/ 1267522 h 1789153"/>
                <a:gd name="connsiteX1345" fmla="*/ 135238 w 1469970"/>
                <a:gd name="connsiteY1345" fmla="*/ 1268846 h 1789153"/>
                <a:gd name="connsiteX1346" fmla="*/ 130908 w 1469970"/>
                <a:gd name="connsiteY1346" fmla="*/ 1259468 h 1789153"/>
                <a:gd name="connsiteX1347" fmla="*/ 120809 w 1469970"/>
                <a:gd name="connsiteY1347" fmla="*/ 1262353 h 1789153"/>
                <a:gd name="connsiteX1348" fmla="*/ 135238 w 1469970"/>
                <a:gd name="connsiteY1348" fmla="*/ 1268846 h 1789153"/>
                <a:gd name="connsiteX1349" fmla="*/ 328992 w 1469970"/>
                <a:gd name="connsiteY1349" fmla="*/ 1272445 h 1789153"/>
                <a:gd name="connsiteX1350" fmla="*/ 340445 w 1469970"/>
                <a:gd name="connsiteY1350" fmla="*/ 1271003 h 1789153"/>
                <a:gd name="connsiteX1351" fmla="*/ 347660 w 1469970"/>
                <a:gd name="connsiteY1351" fmla="*/ 1263067 h 1789153"/>
                <a:gd name="connsiteX1352" fmla="*/ 331066 w 1469970"/>
                <a:gd name="connsiteY1352" fmla="*/ 1267395 h 1789153"/>
                <a:gd name="connsiteX1353" fmla="*/ 328992 w 1469970"/>
                <a:gd name="connsiteY1353" fmla="*/ 1272445 h 1789153"/>
                <a:gd name="connsiteX1354" fmla="*/ 986264 w 1469970"/>
                <a:gd name="connsiteY1354" fmla="*/ 1275132 h 1789153"/>
                <a:gd name="connsiteX1355" fmla="*/ 956505 w 1469970"/>
                <a:gd name="connsiteY1355" fmla="*/ 1255292 h 1789153"/>
                <a:gd name="connsiteX1356" fmla="*/ 947847 w 1469970"/>
                <a:gd name="connsiteY1356" fmla="*/ 1227878 h 1789153"/>
                <a:gd name="connsiteX1357" fmla="*/ 985361 w 1469970"/>
                <a:gd name="connsiteY1357" fmla="*/ 1249521 h 1789153"/>
                <a:gd name="connsiteX1358" fmla="*/ 995462 w 1469970"/>
                <a:gd name="connsiteY1358" fmla="*/ 1273329 h 1789153"/>
                <a:gd name="connsiteX1359" fmla="*/ 986264 w 1469970"/>
                <a:gd name="connsiteY1359" fmla="*/ 1275132 h 1789153"/>
                <a:gd name="connsiteX1360" fmla="*/ 162591 w 1469970"/>
                <a:gd name="connsiteY1360" fmla="*/ 1275320 h 1789153"/>
                <a:gd name="connsiteX1361" fmla="*/ 171970 w 1469970"/>
                <a:gd name="connsiteY1361" fmla="*/ 1271712 h 1789153"/>
                <a:gd name="connsiteX1362" fmla="*/ 158261 w 1469970"/>
                <a:gd name="connsiteY1362" fmla="*/ 1270990 h 1789153"/>
                <a:gd name="connsiteX1363" fmla="*/ 162591 w 1469970"/>
                <a:gd name="connsiteY1363" fmla="*/ 1275320 h 1789153"/>
                <a:gd name="connsiteX1364" fmla="*/ 964891 w 1469970"/>
                <a:gd name="connsiteY1364" fmla="*/ 1283428 h 1789153"/>
                <a:gd name="connsiteX1365" fmla="*/ 952175 w 1469970"/>
                <a:gd name="connsiteY1365" fmla="*/ 1276935 h 1789153"/>
                <a:gd name="connsiteX1366" fmla="*/ 950011 w 1469970"/>
                <a:gd name="connsiteY1366" fmla="*/ 1269721 h 1789153"/>
                <a:gd name="connsiteX1367" fmla="*/ 962998 w 1469970"/>
                <a:gd name="connsiteY1367" fmla="*/ 1276935 h 1789153"/>
                <a:gd name="connsiteX1368" fmla="*/ 964891 w 1469970"/>
                <a:gd name="connsiteY1368" fmla="*/ 1283428 h 1789153"/>
                <a:gd name="connsiteX1369" fmla="*/ 250853 w 1469970"/>
                <a:gd name="connsiteY1369" fmla="*/ 1289200 h 1789153"/>
                <a:gd name="connsiteX1370" fmla="*/ 130464 w 1469970"/>
                <a:gd name="connsiteY1370" fmla="*/ 1278378 h 1789153"/>
                <a:gd name="connsiteX1371" fmla="*/ 82128 w 1469970"/>
                <a:gd name="connsiteY1371" fmla="*/ 1238700 h 1789153"/>
                <a:gd name="connsiteX1372" fmla="*/ 92228 w 1469970"/>
                <a:gd name="connsiteY1372" fmla="*/ 1215614 h 1789153"/>
                <a:gd name="connsiteX1373" fmla="*/ 223528 w 1469970"/>
                <a:gd name="connsiteY1373" fmla="*/ 1258179 h 1789153"/>
                <a:gd name="connsiteX1374" fmla="*/ 301443 w 1469970"/>
                <a:gd name="connsiteY1374" fmla="*/ 1230043 h 1789153"/>
                <a:gd name="connsiteX1375" fmla="*/ 343286 w 1469970"/>
                <a:gd name="connsiteY1375" fmla="*/ 1186035 h 1789153"/>
                <a:gd name="connsiteX1376" fmla="*/ 345451 w 1469970"/>
                <a:gd name="connsiteY1376" fmla="*/ 1175936 h 1789153"/>
                <a:gd name="connsiteX1377" fmla="*/ 367816 w 1469970"/>
                <a:gd name="connsiteY1377" fmla="*/ 1118221 h 1789153"/>
                <a:gd name="connsiteX1378" fmla="*/ 293507 w 1469970"/>
                <a:gd name="connsiteY1378" fmla="*/ 1051128 h 1789153"/>
                <a:gd name="connsiteX1379" fmla="*/ 294229 w 1469970"/>
                <a:gd name="connsiteY1379" fmla="*/ 1038141 h 1789153"/>
                <a:gd name="connsiteX1380" fmla="*/ 309379 w 1469970"/>
                <a:gd name="connsiteY1380" fmla="*/ 1037421 h 1789153"/>
                <a:gd name="connsiteX1381" fmla="*/ 320201 w 1469970"/>
                <a:gd name="connsiteY1381" fmla="*/ 1035256 h 1789153"/>
                <a:gd name="connsiteX1382" fmla="*/ 320921 w 1469970"/>
                <a:gd name="connsiteY1382" fmla="*/ 1016499 h 1789153"/>
                <a:gd name="connsiteX1383" fmla="*/ 328136 w 1469970"/>
                <a:gd name="connsiteY1383" fmla="*/ 987642 h 1789153"/>
                <a:gd name="connsiteX1384" fmla="*/ 342564 w 1469970"/>
                <a:gd name="connsiteY1384" fmla="*/ 952292 h 1789153"/>
                <a:gd name="connsiteX1385" fmla="*/ 359880 w 1469970"/>
                <a:gd name="connsiteY1385" fmla="*/ 908284 h 1789153"/>
                <a:gd name="connsiteX1386" fmla="*/ 372144 w 1469970"/>
                <a:gd name="connsiteY1386" fmla="*/ 875098 h 1789153"/>
                <a:gd name="connsiteX1387" fmla="*/ 344729 w 1469970"/>
                <a:gd name="connsiteY1387" fmla="*/ 884476 h 1789153"/>
                <a:gd name="connsiteX1388" fmla="*/ 283408 w 1469970"/>
                <a:gd name="connsiteY1388" fmla="*/ 897463 h 1789153"/>
                <a:gd name="connsiteX1389" fmla="*/ 259600 w 1469970"/>
                <a:gd name="connsiteY1389" fmla="*/ 914776 h 1789153"/>
                <a:gd name="connsiteX1390" fmla="*/ 246614 w 1469970"/>
                <a:gd name="connsiteY1390" fmla="*/ 1004955 h 1789153"/>
                <a:gd name="connsiteX1391" fmla="*/ 214150 w 1469970"/>
                <a:gd name="connsiteY1391" fmla="*/ 1002791 h 1789153"/>
                <a:gd name="connsiteX1392" fmla="*/ 209821 w 1469970"/>
                <a:gd name="connsiteY1392" fmla="*/ 978263 h 1789153"/>
                <a:gd name="connsiteX1393" fmla="*/ 212707 w 1469970"/>
                <a:gd name="connsiteY1393" fmla="*/ 959506 h 1789153"/>
                <a:gd name="connsiteX1394" fmla="*/ 216314 w 1469970"/>
                <a:gd name="connsiteY1394" fmla="*/ 916220 h 1789153"/>
                <a:gd name="connsiteX1395" fmla="*/ 209099 w 1469970"/>
                <a:gd name="connsiteY1395" fmla="*/ 882313 h 1789153"/>
                <a:gd name="connsiteX1396" fmla="*/ 209099 w 1469970"/>
                <a:gd name="connsiteY1396" fmla="*/ 847684 h 1789153"/>
                <a:gd name="connsiteX1397" fmla="*/ 268257 w 1469970"/>
                <a:gd name="connsiteY1397" fmla="*/ 847684 h 1789153"/>
                <a:gd name="connsiteX1398" fmla="*/ 364208 w 1469970"/>
                <a:gd name="connsiteY1398" fmla="*/ 844076 h 1789153"/>
                <a:gd name="connsiteX1399" fmla="*/ 400279 w 1469970"/>
                <a:gd name="connsiteY1399" fmla="*/ 840470 h 1789153"/>
                <a:gd name="connsiteX1400" fmla="*/ 396673 w 1469970"/>
                <a:gd name="connsiteY1400" fmla="*/ 909005 h 1789153"/>
                <a:gd name="connsiteX1401" fmla="*/ 393065 w 1469970"/>
                <a:gd name="connsiteY1401" fmla="*/ 1067720 h 1789153"/>
                <a:gd name="connsiteX1402" fmla="*/ 396673 w 1469970"/>
                <a:gd name="connsiteY1402" fmla="*/ 1208399 h 1789153"/>
                <a:gd name="connsiteX1403" fmla="*/ 400279 w 1469970"/>
                <a:gd name="connsiteY1403" fmla="*/ 1258179 h 1789153"/>
                <a:gd name="connsiteX1404" fmla="*/ 364208 w 1469970"/>
                <a:gd name="connsiteY1404" fmla="*/ 1271886 h 1789153"/>
                <a:gd name="connsiteX1405" fmla="*/ 250853 w 1469970"/>
                <a:gd name="connsiteY1405" fmla="*/ 1289200 h 1789153"/>
                <a:gd name="connsiteX1406" fmla="*/ 732861 w 1469970"/>
                <a:gd name="connsiteY1406" fmla="*/ 1289201 h 1789153"/>
                <a:gd name="connsiteX1407" fmla="*/ 716989 w 1469970"/>
                <a:gd name="connsiteY1407" fmla="*/ 1271886 h 1789153"/>
                <a:gd name="connsiteX1408" fmla="*/ 697510 w 1469970"/>
                <a:gd name="connsiteY1408" fmla="*/ 1243028 h 1789153"/>
                <a:gd name="connsiteX1409" fmla="*/ 696789 w 1469970"/>
                <a:gd name="connsiteY1409" fmla="*/ 1233649 h 1789153"/>
                <a:gd name="connsiteX1410" fmla="*/ 719874 w 1469970"/>
                <a:gd name="connsiteY1410" fmla="*/ 1260343 h 1789153"/>
                <a:gd name="connsiteX1411" fmla="*/ 732861 w 1469970"/>
                <a:gd name="connsiteY1411" fmla="*/ 1289201 h 1789153"/>
                <a:gd name="connsiteX1412" fmla="*/ 1131092 w 1469970"/>
                <a:gd name="connsiteY1412" fmla="*/ 1305071 h 1789153"/>
                <a:gd name="connsiteX1413" fmla="*/ 1031534 w 1469970"/>
                <a:gd name="connsiteY1413" fmla="*/ 1240143 h 1789153"/>
                <a:gd name="connsiteX1414" fmla="*/ 1118104 w 1469970"/>
                <a:gd name="connsiteY1414" fmla="*/ 1251686 h 1789153"/>
                <a:gd name="connsiteX1415" fmla="*/ 1132533 w 1469970"/>
                <a:gd name="connsiteY1415" fmla="*/ 1281265 h 1789153"/>
                <a:gd name="connsiteX1416" fmla="*/ 1131092 w 1469970"/>
                <a:gd name="connsiteY1416" fmla="*/ 1305071 h 1789153"/>
                <a:gd name="connsiteX1417" fmla="*/ 1097002 w 1469970"/>
                <a:gd name="connsiteY1417" fmla="*/ 1312737 h 1789153"/>
                <a:gd name="connsiteX1418" fmla="*/ 1079869 w 1469970"/>
                <a:gd name="connsiteY1418" fmla="*/ 1302908 h 1789153"/>
                <a:gd name="connsiteX1419" fmla="*/ 1079869 w 1469970"/>
                <a:gd name="connsiteY1419" fmla="*/ 1288479 h 1789153"/>
                <a:gd name="connsiteX1420" fmla="*/ 1110890 w 1469970"/>
                <a:gd name="connsiteY1420" fmla="*/ 1305793 h 1789153"/>
                <a:gd name="connsiteX1421" fmla="*/ 1097002 w 1469970"/>
                <a:gd name="connsiteY1421" fmla="*/ 1312737 h 1789153"/>
                <a:gd name="connsiteX1422" fmla="*/ 996183 w 1469970"/>
                <a:gd name="connsiteY1422" fmla="*/ 1313007 h 1789153"/>
                <a:gd name="connsiteX1423" fmla="*/ 975983 w 1469970"/>
                <a:gd name="connsiteY1423" fmla="*/ 1286314 h 1789153"/>
                <a:gd name="connsiteX1424" fmla="*/ 1002676 w 1469970"/>
                <a:gd name="connsiteY1424" fmla="*/ 1306514 h 1789153"/>
                <a:gd name="connsiteX1425" fmla="*/ 996183 w 1469970"/>
                <a:gd name="connsiteY1425" fmla="*/ 1313007 h 1789153"/>
                <a:gd name="connsiteX1426" fmla="*/ 447082 w 1469970"/>
                <a:gd name="connsiteY1426" fmla="*/ 1319049 h 1789153"/>
                <a:gd name="connsiteX1427" fmla="*/ 430580 w 1469970"/>
                <a:gd name="connsiteY1427" fmla="*/ 1315172 h 1789153"/>
                <a:gd name="connsiteX1428" fmla="*/ 431302 w 1469970"/>
                <a:gd name="connsiteY1428" fmla="*/ 1255292 h 1789153"/>
                <a:gd name="connsiteX1429" fmla="*/ 454386 w 1469970"/>
                <a:gd name="connsiteY1429" fmla="*/ 1296414 h 1789153"/>
                <a:gd name="connsiteX1430" fmla="*/ 447082 w 1469970"/>
                <a:gd name="connsiteY1430" fmla="*/ 1319049 h 1789153"/>
                <a:gd name="connsiteX1431" fmla="*/ 282415 w 1469970"/>
                <a:gd name="connsiteY1431" fmla="*/ 1319500 h 1789153"/>
                <a:gd name="connsiteX1432" fmla="*/ 266814 w 1469970"/>
                <a:gd name="connsiteY1432" fmla="*/ 1313007 h 1789153"/>
                <a:gd name="connsiteX1433" fmla="*/ 276193 w 1469970"/>
                <a:gd name="connsiteY1433" fmla="*/ 1305793 h 1789153"/>
                <a:gd name="connsiteX1434" fmla="*/ 292065 w 1469970"/>
                <a:gd name="connsiteY1434" fmla="*/ 1313007 h 1789153"/>
                <a:gd name="connsiteX1435" fmla="*/ 282415 w 1469970"/>
                <a:gd name="connsiteY1435" fmla="*/ 1319500 h 1789153"/>
                <a:gd name="connsiteX1436" fmla="*/ 472423 w 1469970"/>
                <a:gd name="connsiteY1436" fmla="*/ 1320222 h 1789153"/>
                <a:gd name="connsiteX1437" fmla="*/ 461601 w 1469970"/>
                <a:gd name="connsiteY1437" fmla="*/ 1297857 h 1789153"/>
                <a:gd name="connsiteX1438" fmla="*/ 472423 w 1469970"/>
                <a:gd name="connsiteY1438" fmla="*/ 1284150 h 1789153"/>
                <a:gd name="connsiteX1439" fmla="*/ 483244 w 1469970"/>
                <a:gd name="connsiteY1439" fmla="*/ 1306514 h 1789153"/>
                <a:gd name="connsiteX1440" fmla="*/ 472423 w 1469970"/>
                <a:gd name="connsiteY1440" fmla="*/ 1320222 h 1789153"/>
                <a:gd name="connsiteX1441" fmla="*/ 386482 w 1469970"/>
                <a:gd name="connsiteY1441" fmla="*/ 1322837 h 1789153"/>
                <a:gd name="connsiteX1442" fmla="*/ 378636 w 1469970"/>
                <a:gd name="connsiteY1442" fmla="*/ 1320222 h 1789153"/>
                <a:gd name="connsiteX1443" fmla="*/ 401001 w 1469970"/>
                <a:gd name="connsiteY1443" fmla="*/ 1274772 h 1789153"/>
                <a:gd name="connsiteX1444" fmla="*/ 418316 w 1469970"/>
                <a:gd name="connsiteY1444" fmla="*/ 1261785 h 1789153"/>
                <a:gd name="connsiteX1445" fmla="*/ 418316 w 1469970"/>
                <a:gd name="connsiteY1445" fmla="*/ 1289921 h 1789153"/>
                <a:gd name="connsiteX1446" fmla="*/ 400279 w 1469970"/>
                <a:gd name="connsiteY1446" fmla="*/ 1321665 h 1789153"/>
                <a:gd name="connsiteX1447" fmla="*/ 386482 w 1469970"/>
                <a:gd name="connsiteY1447" fmla="*/ 1322837 h 1789153"/>
                <a:gd name="connsiteX1448" fmla="*/ 1013272 w 1469970"/>
                <a:gd name="connsiteY1448" fmla="*/ 1323558 h 1789153"/>
                <a:gd name="connsiteX1449" fmla="*/ 1009890 w 1469970"/>
                <a:gd name="connsiteY1449" fmla="*/ 1317335 h 1789153"/>
                <a:gd name="connsiteX1450" fmla="*/ 1018548 w 1469970"/>
                <a:gd name="connsiteY1450" fmla="*/ 1304350 h 1789153"/>
                <a:gd name="connsiteX1451" fmla="*/ 1014940 w 1469970"/>
                <a:gd name="connsiteY1451" fmla="*/ 1269721 h 1789153"/>
                <a:gd name="connsiteX1452" fmla="*/ 1022876 w 1469970"/>
                <a:gd name="connsiteY1452" fmla="*/ 1246636 h 1789153"/>
                <a:gd name="connsiteX1453" fmla="*/ 1052455 w 1469970"/>
                <a:gd name="connsiteY1453" fmla="*/ 1266114 h 1789153"/>
                <a:gd name="connsiteX1454" fmla="*/ 1067605 w 1469970"/>
                <a:gd name="connsiteY1454" fmla="*/ 1291364 h 1789153"/>
                <a:gd name="connsiteX1455" fmla="*/ 1040911 w 1469970"/>
                <a:gd name="connsiteY1455" fmla="*/ 1306514 h 1789153"/>
                <a:gd name="connsiteX1456" fmla="*/ 1031534 w 1469970"/>
                <a:gd name="connsiteY1456" fmla="*/ 1306514 h 1789153"/>
                <a:gd name="connsiteX1457" fmla="*/ 1013272 w 1469970"/>
                <a:gd name="connsiteY1457" fmla="*/ 1323558 h 1789153"/>
                <a:gd name="connsiteX1458" fmla="*/ 501281 w 1469970"/>
                <a:gd name="connsiteY1458" fmla="*/ 1327436 h 1789153"/>
                <a:gd name="connsiteX1459" fmla="*/ 490458 w 1469970"/>
                <a:gd name="connsiteY1459" fmla="*/ 1312286 h 1789153"/>
                <a:gd name="connsiteX1460" fmla="*/ 501281 w 1469970"/>
                <a:gd name="connsiteY1460" fmla="*/ 1305793 h 1789153"/>
                <a:gd name="connsiteX1461" fmla="*/ 512102 w 1469970"/>
                <a:gd name="connsiteY1461" fmla="*/ 1320943 h 1789153"/>
                <a:gd name="connsiteX1462" fmla="*/ 501281 w 1469970"/>
                <a:gd name="connsiteY1462" fmla="*/ 1327436 h 1789153"/>
                <a:gd name="connsiteX1463" fmla="*/ 740795 w 1469970"/>
                <a:gd name="connsiteY1463" fmla="*/ 1331764 h 1789153"/>
                <a:gd name="connsiteX1464" fmla="*/ 706888 w 1469970"/>
                <a:gd name="connsiteY1464" fmla="*/ 1289921 h 1789153"/>
                <a:gd name="connsiteX1465" fmla="*/ 725646 w 1469970"/>
                <a:gd name="connsiteY1465" fmla="*/ 1305793 h 1789153"/>
                <a:gd name="connsiteX1466" fmla="*/ 740795 w 1469970"/>
                <a:gd name="connsiteY1466" fmla="*/ 1331764 h 1789153"/>
                <a:gd name="connsiteX1467" fmla="*/ 302998 w 1469970"/>
                <a:gd name="connsiteY1467" fmla="*/ 1333628 h 1789153"/>
                <a:gd name="connsiteX1468" fmla="*/ 310934 w 1469970"/>
                <a:gd name="connsiteY1468" fmla="*/ 1326414 h 1789153"/>
                <a:gd name="connsiteX1469" fmla="*/ 308048 w 1469970"/>
                <a:gd name="connsiteY1469" fmla="*/ 1319199 h 1789153"/>
                <a:gd name="connsiteX1470" fmla="*/ 300112 w 1469970"/>
                <a:gd name="connsiteY1470" fmla="*/ 1326414 h 1789153"/>
                <a:gd name="connsiteX1471" fmla="*/ 302998 w 1469970"/>
                <a:gd name="connsiteY1471" fmla="*/ 1333628 h 1789153"/>
                <a:gd name="connsiteX1472" fmla="*/ 568013 w 1469970"/>
                <a:gd name="connsiteY1472" fmla="*/ 1340241 h 1789153"/>
                <a:gd name="connsiteX1473" fmla="*/ 533023 w 1469970"/>
                <a:gd name="connsiteY1473" fmla="*/ 1318057 h 1789153"/>
                <a:gd name="connsiteX1474" fmla="*/ 475308 w 1469970"/>
                <a:gd name="connsiteY1474" fmla="*/ 1278378 h 1789153"/>
                <a:gd name="connsiteX1475" fmla="*/ 426972 w 1469970"/>
                <a:gd name="connsiteY1475" fmla="*/ 1230043 h 1789153"/>
                <a:gd name="connsiteX1476" fmla="*/ 572701 w 1469970"/>
                <a:gd name="connsiteY1476" fmla="*/ 1212728 h 1789153"/>
                <a:gd name="connsiteX1477" fmla="*/ 566209 w 1469970"/>
                <a:gd name="connsiteY1477" fmla="*/ 1251686 h 1789153"/>
                <a:gd name="connsiteX1478" fmla="*/ 566209 w 1469970"/>
                <a:gd name="connsiteY1478" fmla="*/ 1324550 h 1789153"/>
                <a:gd name="connsiteX1479" fmla="*/ 577031 w 1469970"/>
                <a:gd name="connsiteY1479" fmla="*/ 1331044 h 1789153"/>
                <a:gd name="connsiteX1480" fmla="*/ 568013 w 1469970"/>
                <a:gd name="connsiteY1480" fmla="*/ 1340241 h 1789153"/>
                <a:gd name="connsiteX1481" fmla="*/ 293358 w 1469970"/>
                <a:gd name="connsiteY1481" fmla="*/ 1361343 h 1789153"/>
                <a:gd name="connsiteX1482" fmla="*/ 304449 w 1469970"/>
                <a:gd name="connsiteY1482" fmla="*/ 1350161 h 1789153"/>
                <a:gd name="connsiteX1483" fmla="*/ 302286 w 1469970"/>
                <a:gd name="connsiteY1483" fmla="*/ 1347275 h 1789153"/>
                <a:gd name="connsiteX1484" fmla="*/ 289299 w 1469970"/>
                <a:gd name="connsiteY1484" fmla="*/ 1359539 h 1789153"/>
                <a:gd name="connsiteX1485" fmla="*/ 293358 w 1469970"/>
                <a:gd name="connsiteY1485" fmla="*/ 1361343 h 1789153"/>
                <a:gd name="connsiteX1486" fmla="*/ 999068 w 1469970"/>
                <a:gd name="connsiteY1486" fmla="*/ 1362786 h 1789153"/>
                <a:gd name="connsiteX1487" fmla="*/ 919711 w 1469970"/>
                <a:gd name="connsiteY1487" fmla="*/ 1324550 h 1789153"/>
                <a:gd name="connsiteX1488" fmla="*/ 779032 w 1469970"/>
                <a:gd name="connsiteY1488" fmla="*/ 1216335 h 1789153"/>
                <a:gd name="connsiteX1489" fmla="*/ 846846 w 1469970"/>
                <a:gd name="connsiteY1489" fmla="*/ 1235092 h 1789153"/>
                <a:gd name="connsiteX1490" fmla="*/ 860553 w 1469970"/>
                <a:gd name="connsiteY1490" fmla="*/ 1256014 h 1789153"/>
                <a:gd name="connsiteX1491" fmla="*/ 880032 w 1469970"/>
                <a:gd name="connsiteY1491" fmla="*/ 1268999 h 1789153"/>
                <a:gd name="connsiteX1492" fmla="*/ 901675 w 1469970"/>
                <a:gd name="connsiteY1492" fmla="*/ 1280543 h 1789153"/>
                <a:gd name="connsiteX1493" fmla="*/ 894460 w 1469970"/>
                <a:gd name="connsiteY1493" fmla="*/ 1280543 h 1789153"/>
                <a:gd name="connsiteX1494" fmla="*/ 887246 w 1469970"/>
                <a:gd name="connsiteY1494" fmla="*/ 1279822 h 1789153"/>
                <a:gd name="connsiteX1495" fmla="*/ 920433 w 1469970"/>
                <a:gd name="connsiteY1495" fmla="*/ 1300022 h 1789153"/>
                <a:gd name="connsiteX1496" fmla="*/ 979590 w 1469970"/>
                <a:gd name="connsiteY1496" fmla="*/ 1339700 h 1789153"/>
                <a:gd name="connsiteX1497" fmla="*/ 999068 w 1469970"/>
                <a:gd name="connsiteY1497" fmla="*/ 1362786 h 1789153"/>
                <a:gd name="connsiteX1498" fmla="*/ 752429 w 1469970"/>
                <a:gd name="connsiteY1498" fmla="*/ 1368828 h 1789153"/>
                <a:gd name="connsiteX1499" fmla="*/ 735024 w 1469970"/>
                <a:gd name="connsiteY1499" fmla="*/ 1351244 h 1789153"/>
                <a:gd name="connsiteX1500" fmla="*/ 717710 w 1469970"/>
                <a:gd name="connsiteY1500" fmla="*/ 1331044 h 1789153"/>
                <a:gd name="connsiteX1501" fmla="*/ 737910 w 1469970"/>
                <a:gd name="connsiteY1501" fmla="*/ 1348357 h 1789153"/>
                <a:gd name="connsiteX1502" fmla="*/ 757389 w 1469970"/>
                <a:gd name="connsiteY1502" fmla="*/ 1368557 h 1789153"/>
                <a:gd name="connsiteX1503" fmla="*/ 752429 w 1469970"/>
                <a:gd name="connsiteY1503" fmla="*/ 1368828 h 1789153"/>
                <a:gd name="connsiteX1504" fmla="*/ 1108185 w 1469970"/>
                <a:gd name="connsiteY1504" fmla="*/ 1369549 h 1789153"/>
                <a:gd name="connsiteX1505" fmla="*/ 1087805 w 1469970"/>
                <a:gd name="connsiteY1505" fmla="*/ 1358458 h 1789153"/>
                <a:gd name="connsiteX1506" fmla="*/ 1048126 w 1469970"/>
                <a:gd name="connsiteY1506" fmla="*/ 1344751 h 1789153"/>
                <a:gd name="connsiteX1507" fmla="*/ 1017105 w 1469970"/>
                <a:gd name="connsiteY1507" fmla="*/ 1341143 h 1789153"/>
                <a:gd name="connsiteX1508" fmla="*/ 1116663 w 1469970"/>
                <a:gd name="connsiteY1508" fmla="*/ 1328158 h 1789153"/>
                <a:gd name="connsiteX1509" fmla="*/ 1161391 w 1469970"/>
                <a:gd name="connsiteY1509" fmla="*/ 1327436 h 1789153"/>
                <a:gd name="connsiteX1510" fmla="*/ 1159948 w 1469970"/>
                <a:gd name="connsiteY1510" fmla="*/ 1306514 h 1789153"/>
                <a:gd name="connsiteX1511" fmla="*/ 1163080 w 1469970"/>
                <a:gd name="connsiteY1511" fmla="*/ 1291232 h 1789153"/>
                <a:gd name="connsiteX1512" fmla="*/ 1162293 w 1469970"/>
                <a:gd name="connsiteY1512" fmla="*/ 1285052 h 1789153"/>
                <a:gd name="connsiteX1513" fmla="*/ 1163997 w 1469970"/>
                <a:gd name="connsiteY1513" fmla="*/ 1286756 h 1789153"/>
                <a:gd name="connsiteX1514" fmla="*/ 1164457 w 1469970"/>
                <a:gd name="connsiteY1514" fmla="*/ 1284511 h 1789153"/>
                <a:gd name="connsiteX1515" fmla="*/ 1174376 w 1469970"/>
                <a:gd name="connsiteY1515" fmla="*/ 1292807 h 1789153"/>
                <a:gd name="connsiteX1516" fmla="*/ 1168605 w 1469970"/>
                <a:gd name="connsiteY1516" fmla="*/ 1291364 h 1789153"/>
                <a:gd name="connsiteX1517" fmla="*/ 1163997 w 1469970"/>
                <a:gd name="connsiteY1517" fmla="*/ 1286756 h 1789153"/>
                <a:gd name="connsiteX1518" fmla="*/ 1163080 w 1469970"/>
                <a:gd name="connsiteY1518" fmla="*/ 1291232 h 1789153"/>
                <a:gd name="connsiteX1519" fmla="*/ 1163556 w 1469970"/>
                <a:gd name="connsiteY1519" fmla="*/ 1294972 h 1789153"/>
                <a:gd name="connsiteX1520" fmla="*/ 1172213 w 1469970"/>
                <a:gd name="connsiteY1520" fmla="*/ 1321665 h 1789153"/>
                <a:gd name="connsiteX1521" fmla="*/ 1144799 w 1469970"/>
                <a:gd name="connsiteY1521" fmla="*/ 1351965 h 1789153"/>
                <a:gd name="connsiteX1522" fmla="*/ 1108185 w 1469970"/>
                <a:gd name="connsiteY1522" fmla="*/ 1369549 h 1789153"/>
                <a:gd name="connsiteX1523" fmla="*/ 1041723 w 1469970"/>
                <a:gd name="connsiteY1523" fmla="*/ 1373607 h 1789153"/>
                <a:gd name="connsiteX1524" fmla="*/ 1034418 w 1469970"/>
                <a:gd name="connsiteY1524" fmla="*/ 1370001 h 1789153"/>
                <a:gd name="connsiteX1525" fmla="*/ 1053177 w 1469970"/>
                <a:gd name="connsiteY1525" fmla="*/ 1357737 h 1789153"/>
                <a:gd name="connsiteX1526" fmla="*/ 1053898 w 1469970"/>
                <a:gd name="connsiteY1526" fmla="*/ 1368557 h 1789153"/>
                <a:gd name="connsiteX1527" fmla="*/ 1041723 w 1469970"/>
                <a:gd name="connsiteY1527" fmla="*/ 1373607 h 1789153"/>
                <a:gd name="connsiteX1528" fmla="*/ 962276 w 1469970"/>
                <a:gd name="connsiteY1528" fmla="*/ 1377937 h 1789153"/>
                <a:gd name="connsiteX1529" fmla="*/ 947126 w 1469970"/>
                <a:gd name="connsiteY1529" fmla="*/ 1367836 h 1789153"/>
                <a:gd name="connsiteX1530" fmla="*/ 931975 w 1469970"/>
                <a:gd name="connsiteY1530" fmla="*/ 1349801 h 1789153"/>
                <a:gd name="connsiteX1531" fmla="*/ 921875 w 1469970"/>
                <a:gd name="connsiteY1531" fmla="*/ 1342586 h 1789153"/>
                <a:gd name="connsiteX1532" fmla="*/ 981033 w 1469970"/>
                <a:gd name="connsiteY1532" fmla="*/ 1371444 h 1789153"/>
                <a:gd name="connsiteX1533" fmla="*/ 962276 w 1469970"/>
                <a:gd name="connsiteY1533" fmla="*/ 1377937 h 1789153"/>
                <a:gd name="connsiteX1534" fmla="*/ 647010 w 1469970"/>
                <a:gd name="connsiteY1534" fmla="*/ 1396693 h 1789153"/>
                <a:gd name="connsiteX1535" fmla="*/ 605888 w 1469970"/>
                <a:gd name="connsiteY1535" fmla="*/ 1337537 h 1789153"/>
                <a:gd name="connsiteX1536" fmla="*/ 628252 w 1469970"/>
                <a:gd name="connsiteY1536" fmla="*/ 1362786 h 1789153"/>
                <a:gd name="connsiteX1537" fmla="*/ 647010 w 1469970"/>
                <a:gd name="connsiteY1537" fmla="*/ 1396693 h 1789153"/>
                <a:gd name="connsiteX1538" fmla="*/ 1228485 w 1469970"/>
                <a:gd name="connsiteY1538" fmla="*/ 1396874 h 1789153"/>
                <a:gd name="connsiteX1539" fmla="*/ 1226320 w 1469970"/>
                <a:gd name="connsiteY1539" fmla="*/ 1387314 h 1789153"/>
                <a:gd name="connsiteX1540" fmla="*/ 1200349 w 1469970"/>
                <a:gd name="connsiteY1540" fmla="*/ 1343308 h 1789153"/>
                <a:gd name="connsiteX1541" fmla="*/ 1181591 w 1469970"/>
                <a:gd name="connsiteY1541" fmla="*/ 1301465 h 1789153"/>
                <a:gd name="connsiteX1542" fmla="*/ 1192413 w 1469970"/>
                <a:gd name="connsiteY1542" fmla="*/ 1301465 h 1789153"/>
                <a:gd name="connsiteX1543" fmla="*/ 1190248 w 1469970"/>
                <a:gd name="connsiteY1543" fmla="*/ 1309401 h 1789153"/>
                <a:gd name="connsiteX1544" fmla="*/ 1183034 w 1469970"/>
                <a:gd name="connsiteY1544" fmla="*/ 1312286 h 1789153"/>
                <a:gd name="connsiteX1545" fmla="*/ 1189527 w 1469970"/>
                <a:gd name="connsiteY1545" fmla="*/ 1323108 h 1789153"/>
                <a:gd name="connsiteX1546" fmla="*/ 1195298 w 1469970"/>
                <a:gd name="connsiteY1546" fmla="*/ 1289201 h 1789153"/>
                <a:gd name="connsiteX1547" fmla="*/ 1193135 w 1469970"/>
                <a:gd name="connsiteY1547" fmla="*/ 1264671 h 1789153"/>
                <a:gd name="connsiteX1548" fmla="*/ 1197463 w 1469970"/>
                <a:gd name="connsiteY1548" fmla="*/ 1271164 h 1789153"/>
                <a:gd name="connsiteX1549" fmla="*/ 1222712 w 1469970"/>
                <a:gd name="connsiteY1549" fmla="*/ 1319500 h 1789153"/>
                <a:gd name="connsiteX1550" fmla="*/ 1247963 w 1469970"/>
                <a:gd name="connsiteY1550" fmla="*/ 1370001 h 1789153"/>
                <a:gd name="connsiteX1551" fmla="*/ 1237141 w 1469970"/>
                <a:gd name="connsiteY1551" fmla="*/ 1392365 h 1789153"/>
                <a:gd name="connsiteX1552" fmla="*/ 1228485 w 1469970"/>
                <a:gd name="connsiteY1552" fmla="*/ 1396874 h 1789153"/>
                <a:gd name="connsiteX1553" fmla="*/ 287375 w 1469970"/>
                <a:gd name="connsiteY1553" fmla="*/ 1397775 h 1789153"/>
                <a:gd name="connsiteX1554" fmla="*/ 279078 w 1469970"/>
                <a:gd name="connsiteY1554" fmla="*/ 1394529 h 1789153"/>
                <a:gd name="connsiteX1555" fmla="*/ 289901 w 1469970"/>
                <a:gd name="connsiteY1555" fmla="*/ 1333929 h 1789153"/>
                <a:gd name="connsiteX1556" fmla="*/ 311544 w 1469970"/>
                <a:gd name="connsiteY1556" fmla="*/ 1314450 h 1789153"/>
                <a:gd name="connsiteX1557" fmla="*/ 318036 w 1469970"/>
                <a:gd name="connsiteY1557" fmla="*/ 1309401 h 1789153"/>
                <a:gd name="connsiteX1558" fmla="*/ 318036 w 1469970"/>
                <a:gd name="connsiteY1558" fmla="*/ 1294972 h 1789153"/>
                <a:gd name="connsiteX1559" fmla="*/ 324529 w 1469970"/>
                <a:gd name="connsiteY1559" fmla="*/ 1309401 h 1789153"/>
                <a:gd name="connsiteX1560" fmla="*/ 337515 w 1469970"/>
                <a:gd name="connsiteY1560" fmla="*/ 1305793 h 1789153"/>
                <a:gd name="connsiteX1561" fmla="*/ 345451 w 1469970"/>
                <a:gd name="connsiteY1561" fmla="*/ 1300022 h 1789153"/>
                <a:gd name="connsiteX1562" fmla="*/ 338958 w 1469970"/>
                <a:gd name="connsiteY1562" fmla="*/ 1316615 h 1789153"/>
                <a:gd name="connsiteX1563" fmla="*/ 331744 w 1469970"/>
                <a:gd name="connsiteY1563" fmla="*/ 1328879 h 1789153"/>
                <a:gd name="connsiteX1564" fmla="*/ 342564 w 1469970"/>
                <a:gd name="connsiteY1564" fmla="*/ 1327436 h 1789153"/>
                <a:gd name="connsiteX1565" fmla="*/ 353387 w 1469970"/>
                <a:gd name="connsiteY1565" fmla="*/ 1305071 h 1789153"/>
                <a:gd name="connsiteX1566" fmla="*/ 361323 w 1469970"/>
                <a:gd name="connsiteY1566" fmla="*/ 1291364 h 1789153"/>
                <a:gd name="connsiteX1567" fmla="*/ 365651 w 1469970"/>
                <a:gd name="connsiteY1567" fmla="*/ 1313007 h 1789153"/>
                <a:gd name="connsiteX1568" fmla="*/ 361323 w 1469970"/>
                <a:gd name="connsiteY1568" fmla="*/ 1334650 h 1789153"/>
                <a:gd name="connsiteX1569" fmla="*/ 420479 w 1469970"/>
                <a:gd name="connsiteY1569" fmla="*/ 1333929 h 1789153"/>
                <a:gd name="connsiteX1570" fmla="*/ 591460 w 1469970"/>
                <a:gd name="connsiteY1570" fmla="*/ 1379380 h 1789153"/>
                <a:gd name="connsiteX1571" fmla="*/ 530138 w 1469970"/>
                <a:gd name="connsiteY1571" fmla="*/ 1366393 h 1789153"/>
                <a:gd name="connsiteX1572" fmla="*/ 433465 w 1469970"/>
                <a:gd name="connsiteY1572" fmla="*/ 1352685 h 1789153"/>
                <a:gd name="connsiteX1573" fmla="*/ 327416 w 1469970"/>
                <a:gd name="connsiteY1573" fmla="*/ 1332486 h 1789153"/>
                <a:gd name="connsiteX1574" fmla="*/ 313708 w 1469970"/>
                <a:gd name="connsiteY1574" fmla="*/ 1340421 h 1789153"/>
                <a:gd name="connsiteX1575" fmla="*/ 300000 w 1469970"/>
                <a:gd name="connsiteY1575" fmla="*/ 1377215 h 1789153"/>
                <a:gd name="connsiteX1576" fmla="*/ 287375 w 1469970"/>
                <a:gd name="connsiteY1576" fmla="*/ 1397775 h 1789153"/>
                <a:gd name="connsiteX1577" fmla="*/ 1068327 w 1469970"/>
                <a:gd name="connsiteY1577" fmla="*/ 1398858 h 1789153"/>
                <a:gd name="connsiteX1578" fmla="*/ 1058948 w 1469970"/>
                <a:gd name="connsiteY1578" fmla="*/ 1394529 h 1789153"/>
                <a:gd name="connsiteX1579" fmla="*/ 1063276 w 1469970"/>
                <a:gd name="connsiteY1579" fmla="*/ 1384429 h 1789153"/>
                <a:gd name="connsiteX1580" fmla="*/ 1076983 w 1469970"/>
                <a:gd name="connsiteY1580" fmla="*/ 1381543 h 1789153"/>
                <a:gd name="connsiteX1581" fmla="*/ 1121712 w 1469970"/>
                <a:gd name="connsiteY1581" fmla="*/ 1375050 h 1789153"/>
                <a:gd name="connsiteX1582" fmla="*/ 1122434 w 1469970"/>
                <a:gd name="connsiteY1582" fmla="*/ 1382265 h 1789153"/>
                <a:gd name="connsiteX1583" fmla="*/ 1068327 w 1469970"/>
                <a:gd name="connsiteY1583" fmla="*/ 1398858 h 1789153"/>
                <a:gd name="connsiteX1584" fmla="*/ 529374 w 1469970"/>
                <a:gd name="connsiteY1584" fmla="*/ 1404893 h 1789153"/>
                <a:gd name="connsiteX1585" fmla="*/ 531989 w 1469970"/>
                <a:gd name="connsiteY1585" fmla="*/ 1394793 h 1789153"/>
                <a:gd name="connsiteX1586" fmla="*/ 521888 w 1469970"/>
                <a:gd name="connsiteY1586" fmla="*/ 1381086 h 1789153"/>
                <a:gd name="connsiteX1587" fmla="*/ 519723 w 1469970"/>
                <a:gd name="connsiteY1587" fmla="*/ 1391187 h 1789153"/>
                <a:gd name="connsiteX1588" fmla="*/ 529374 w 1469970"/>
                <a:gd name="connsiteY1588" fmla="*/ 1404893 h 1789153"/>
                <a:gd name="connsiteX1589" fmla="*/ 430580 w 1469970"/>
                <a:gd name="connsiteY1589" fmla="*/ 1406072 h 1789153"/>
                <a:gd name="connsiteX1590" fmla="*/ 398836 w 1469970"/>
                <a:gd name="connsiteY1590" fmla="*/ 1401743 h 1789153"/>
                <a:gd name="connsiteX1591" fmla="*/ 359158 w 1469970"/>
                <a:gd name="connsiteY1591" fmla="*/ 1394529 h 1789153"/>
                <a:gd name="connsiteX1592" fmla="*/ 312265 w 1469970"/>
                <a:gd name="connsiteY1592" fmla="*/ 1389479 h 1789153"/>
                <a:gd name="connsiteX1593" fmla="*/ 337515 w 1469970"/>
                <a:gd name="connsiteY1593" fmla="*/ 1370001 h 1789153"/>
                <a:gd name="connsiteX1594" fmla="*/ 356993 w 1469970"/>
                <a:gd name="connsiteY1594" fmla="*/ 1369279 h 1789153"/>
                <a:gd name="connsiteX1595" fmla="*/ 335350 w 1469970"/>
                <a:gd name="connsiteY1595" fmla="*/ 1362786 h 1789153"/>
                <a:gd name="connsiteX1596" fmla="*/ 344729 w 1469970"/>
                <a:gd name="connsiteY1596" fmla="*/ 1359900 h 1789153"/>
                <a:gd name="connsiteX1597" fmla="*/ 450780 w 1469970"/>
                <a:gd name="connsiteY1597" fmla="*/ 1382986 h 1789153"/>
                <a:gd name="connsiteX1598" fmla="*/ 436351 w 1469970"/>
                <a:gd name="connsiteY1598" fmla="*/ 1388036 h 1789153"/>
                <a:gd name="connsiteX1599" fmla="*/ 441401 w 1469970"/>
                <a:gd name="connsiteY1599" fmla="*/ 1399580 h 1789153"/>
                <a:gd name="connsiteX1600" fmla="*/ 430580 w 1469970"/>
                <a:gd name="connsiteY1600" fmla="*/ 1406072 h 1789153"/>
                <a:gd name="connsiteX1601" fmla="*/ 998798 w 1469970"/>
                <a:gd name="connsiteY1601" fmla="*/ 1408507 h 1789153"/>
                <a:gd name="connsiteX1602" fmla="*/ 990412 w 1469970"/>
                <a:gd name="connsiteY1602" fmla="*/ 1400301 h 1789153"/>
                <a:gd name="connsiteX1603" fmla="*/ 985361 w 1469970"/>
                <a:gd name="connsiteY1603" fmla="*/ 1382986 h 1789153"/>
                <a:gd name="connsiteX1604" fmla="*/ 1017105 w 1469970"/>
                <a:gd name="connsiteY1604" fmla="*/ 1392365 h 1789153"/>
                <a:gd name="connsiteX1605" fmla="*/ 1007726 w 1469970"/>
                <a:gd name="connsiteY1605" fmla="*/ 1405351 h 1789153"/>
                <a:gd name="connsiteX1606" fmla="*/ 998798 w 1469970"/>
                <a:gd name="connsiteY1606" fmla="*/ 1408507 h 1789153"/>
                <a:gd name="connsiteX1607" fmla="*/ 1049569 w 1469970"/>
                <a:gd name="connsiteY1607" fmla="*/ 1413287 h 1789153"/>
                <a:gd name="connsiteX1608" fmla="*/ 1080591 w 1469970"/>
                <a:gd name="connsiteY1608" fmla="*/ 1406794 h 1789153"/>
                <a:gd name="connsiteX1609" fmla="*/ 1159228 w 1469970"/>
                <a:gd name="connsiteY1609" fmla="*/ 1361343 h 1789153"/>
                <a:gd name="connsiteX1610" fmla="*/ 1202512 w 1469970"/>
                <a:gd name="connsiteY1610" fmla="*/ 1360621 h 1789153"/>
                <a:gd name="connsiteX1611" fmla="*/ 1162834 w 1469970"/>
                <a:gd name="connsiteY1611" fmla="*/ 1388036 h 1789153"/>
                <a:gd name="connsiteX1612" fmla="*/ 1084919 w 1469970"/>
                <a:gd name="connsiteY1612" fmla="*/ 1410400 h 1789153"/>
                <a:gd name="connsiteX1613" fmla="*/ 647732 w 1469970"/>
                <a:gd name="connsiteY1613" fmla="*/ 1425551 h 1789153"/>
                <a:gd name="connsiteX1614" fmla="*/ 634746 w 1469970"/>
                <a:gd name="connsiteY1614" fmla="*/ 1412565 h 1789153"/>
                <a:gd name="connsiteX1615" fmla="*/ 639074 w 1469970"/>
                <a:gd name="connsiteY1615" fmla="*/ 1408236 h 1789153"/>
                <a:gd name="connsiteX1616" fmla="*/ 647732 w 1469970"/>
                <a:gd name="connsiteY1616" fmla="*/ 1425551 h 1789153"/>
                <a:gd name="connsiteX1617" fmla="*/ 1273754 w 1469970"/>
                <a:gd name="connsiteY1617" fmla="*/ 1440250 h 1789153"/>
                <a:gd name="connsiteX1618" fmla="*/ 1258062 w 1469970"/>
                <a:gd name="connsiteY1618" fmla="*/ 1435652 h 1789153"/>
                <a:gd name="connsiteX1619" fmla="*/ 1089248 w 1469970"/>
                <a:gd name="connsiteY1619" fmla="*/ 1429157 h 1789153"/>
                <a:gd name="connsiteX1620" fmla="*/ 1022876 w 1469970"/>
                <a:gd name="connsiteY1620" fmla="*/ 1439258 h 1789153"/>
                <a:gd name="connsiteX1621" fmla="*/ 1002676 w 1469970"/>
                <a:gd name="connsiteY1621" fmla="*/ 1432765 h 1789153"/>
                <a:gd name="connsiteX1622" fmla="*/ 1038026 w 1469970"/>
                <a:gd name="connsiteY1622" fmla="*/ 1413287 h 1789153"/>
                <a:gd name="connsiteX1623" fmla="*/ 1147684 w 1469970"/>
                <a:gd name="connsiteY1623" fmla="*/ 1406072 h 1789153"/>
                <a:gd name="connsiteX1624" fmla="*/ 1192413 w 1469970"/>
                <a:gd name="connsiteY1624" fmla="*/ 1398858 h 1789153"/>
                <a:gd name="connsiteX1625" fmla="*/ 1246520 w 1469970"/>
                <a:gd name="connsiteY1625" fmla="*/ 1398136 h 1789153"/>
                <a:gd name="connsiteX1626" fmla="*/ 1237141 w 1469970"/>
                <a:gd name="connsiteY1626" fmla="*/ 1323108 h 1789153"/>
                <a:gd name="connsiteX1627" fmla="*/ 1226320 w 1469970"/>
                <a:gd name="connsiteY1627" fmla="*/ 1280543 h 1789153"/>
                <a:gd name="connsiteX1628" fmla="*/ 1246520 w 1469970"/>
                <a:gd name="connsiteY1628" fmla="*/ 1263950 h 1789153"/>
                <a:gd name="connsiteX1629" fmla="*/ 1255899 w 1469970"/>
                <a:gd name="connsiteY1629" fmla="*/ 1308679 h 1789153"/>
                <a:gd name="connsiteX1630" fmla="*/ 1257341 w 1469970"/>
                <a:gd name="connsiteY1630" fmla="*/ 1322386 h 1789153"/>
                <a:gd name="connsiteX1631" fmla="*/ 1281870 w 1469970"/>
                <a:gd name="connsiteY1631" fmla="*/ 1439980 h 1789153"/>
                <a:gd name="connsiteX1632" fmla="*/ 1273754 w 1469970"/>
                <a:gd name="connsiteY1632" fmla="*/ 1440250 h 1789153"/>
                <a:gd name="connsiteX1633" fmla="*/ 590016 w 1469970"/>
                <a:gd name="connsiteY1633" fmla="*/ 1442866 h 1789153"/>
                <a:gd name="connsiteX1634" fmla="*/ 509217 w 1469970"/>
                <a:gd name="connsiteY1634" fmla="*/ 1401021 h 1789153"/>
                <a:gd name="connsiteX1635" fmla="*/ 465209 w 1469970"/>
                <a:gd name="connsiteY1635" fmla="*/ 1368557 h 1789153"/>
                <a:gd name="connsiteX1636" fmla="*/ 443566 w 1469970"/>
                <a:gd name="connsiteY1636" fmla="*/ 1357015 h 1789153"/>
                <a:gd name="connsiteX1637" fmla="*/ 470980 w 1469970"/>
                <a:gd name="connsiteY1637" fmla="*/ 1356293 h 1789153"/>
                <a:gd name="connsiteX1638" fmla="*/ 525087 w 1469970"/>
                <a:gd name="connsiteY1638" fmla="*/ 1374329 h 1789153"/>
                <a:gd name="connsiteX1639" fmla="*/ 544565 w 1469970"/>
                <a:gd name="connsiteY1639" fmla="*/ 1393087 h 1789153"/>
                <a:gd name="connsiteX1640" fmla="*/ 566209 w 1469970"/>
                <a:gd name="connsiteY1640" fmla="*/ 1406794 h 1789153"/>
                <a:gd name="connsiteX1641" fmla="*/ 582080 w 1469970"/>
                <a:gd name="connsiteY1641" fmla="*/ 1420501 h 1789153"/>
                <a:gd name="connsiteX1642" fmla="*/ 553223 w 1469970"/>
                <a:gd name="connsiteY1642" fmla="*/ 1413287 h 1789153"/>
                <a:gd name="connsiteX1643" fmla="*/ 551060 w 1469970"/>
                <a:gd name="connsiteY1643" fmla="*/ 1416893 h 1789153"/>
                <a:gd name="connsiteX1644" fmla="*/ 578474 w 1469970"/>
                <a:gd name="connsiteY1644" fmla="*/ 1428437 h 1789153"/>
                <a:gd name="connsiteX1645" fmla="*/ 591460 w 1469970"/>
                <a:gd name="connsiteY1645" fmla="*/ 1435652 h 1789153"/>
                <a:gd name="connsiteX1646" fmla="*/ 590016 w 1469970"/>
                <a:gd name="connsiteY1646" fmla="*/ 1442866 h 1789153"/>
                <a:gd name="connsiteX1647" fmla="*/ 583524 w 1469970"/>
                <a:gd name="connsiteY1647" fmla="*/ 1456573 h 1789153"/>
                <a:gd name="connsiteX1648" fmla="*/ 561881 w 1469970"/>
                <a:gd name="connsiteY1648" fmla="*/ 1454408 h 1789153"/>
                <a:gd name="connsiteX1649" fmla="*/ 364929 w 1469970"/>
                <a:gd name="connsiteY1649" fmla="*/ 1428437 h 1789153"/>
                <a:gd name="connsiteX1650" fmla="*/ 244450 w 1469970"/>
                <a:gd name="connsiteY1650" fmla="*/ 1446472 h 1789153"/>
                <a:gd name="connsiteX1651" fmla="*/ 244450 w 1469970"/>
                <a:gd name="connsiteY1651" fmla="*/ 1394529 h 1789153"/>
                <a:gd name="connsiteX1652" fmla="*/ 263208 w 1469970"/>
                <a:gd name="connsiteY1652" fmla="*/ 1333207 h 1789153"/>
                <a:gd name="connsiteX1653" fmla="*/ 270422 w 1469970"/>
                <a:gd name="connsiteY1653" fmla="*/ 1349079 h 1789153"/>
                <a:gd name="connsiteX1654" fmla="*/ 272585 w 1469970"/>
                <a:gd name="connsiteY1654" fmla="*/ 1402464 h 1789153"/>
                <a:gd name="connsiteX1655" fmla="*/ 310101 w 1469970"/>
                <a:gd name="connsiteY1655" fmla="*/ 1406072 h 1789153"/>
                <a:gd name="connsiteX1656" fmla="*/ 367094 w 1469970"/>
                <a:gd name="connsiteY1656" fmla="*/ 1406072 h 1789153"/>
                <a:gd name="connsiteX1657" fmla="*/ 475308 w 1469970"/>
                <a:gd name="connsiteY1657" fmla="*/ 1406794 h 1789153"/>
                <a:gd name="connsiteX1658" fmla="*/ 517151 w 1469970"/>
                <a:gd name="connsiteY1658" fmla="*/ 1416893 h 1789153"/>
                <a:gd name="connsiteX1659" fmla="*/ 554666 w 1469970"/>
                <a:gd name="connsiteY1659" fmla="*/ 1439980 h 1789153"/>
                <a:gd name="connsiteX1660" fmla="*/ 587852 w 1469970"/>
                <a:gd name="connsiteY1660" fmla="*/ 1450079 h 1789153"/>
                <a:gd name="connsiteX1661" fmla="*/ 583524 w 1469970"/>
                <a:gd name="connsiteY1661" fmla="*/ 1456573 h 1789153"/>
                <a:gd name="connsiteX1662" fmla="*/ 931614 w 1469970"/>
                <a:gd name="connsiteY1662" fmla="*/ 1456843 h 1789153"/>
                <a:gd name="connsiteX1663" fmla="*/ 923318 w 1469970"/>
                <a:gd name="connsiteY1663" fmla="*/ 1447194 h 1789153"/>
                <a:gd name="connsiteX1664" fmla="*/ 942076 w 1469970"/>
                <a:gd name="connsiteY1664" fmla="*/ 1441423 h 1789153"/>
                <a:gd name="connsiteX1665" fmla="*/ 950732 w 1469970"/>
                <a:gd name="connsiteY1665" fmla="*/ 1450800 h 1789153"/>
                <a:gd name="connsiteX1666" fmla="*/ 931614 w 1469970"/>
                <a:gd name="connsiteY1666" fmla="*/ 1456843 h 1789153"/>
                <a:gd name="connsiteX1667" fmla="*/ 654946 w 1469970"/>
                <a:gd name="connsiteY1667" fmla="*/ 1475330 h 1789153"/>
                <a:gd name="connsiteX1668" fmla="*/ 636188 w 1469970"/>
                <a:gd name="connsiteY1668" fmla="*/ 1449359 h 1789153"/>
                <a:gd name="connsiteX1669" fmla="*/ 641960 w 1469970"/>
                <a:gd name="connsiteY1669" fmla="*/ 1447194 h 1789153"/>
                <a:gd name="connsiteX1670" fmla="*/ 654946 w 1469970"/>
                <a:gd name="connsiteY1670" fmla="*/ 1475330 h 1789153"/>
                <a:gd name="connsiteX1671" fmla="*/ 997626 w 1469970"/>
                <a:gd name="connsiteY1671" fmla="*/ 1475691 h 1789153"/>
                <a:gd name="connsiteX1672" fmla="*/ 959390 w 1469970"/>
                <a:gd name="connsiteY1672" fmla="*/ 1437093 h 1789153"/>
                <a:gd name="connsiteX1673" fmla="*/ 887968 w 1469970"/>
                <a:gd name="connsiteY1673" fmla="*/ 1377937 h 1789153"/>
                <a:gd name="connsiteX1674" fmla="*/ 742960 w 1469970"/>
                <a:gd name="connsiteY1674" fmla="*/ 1242307 h 1789153"/>
                <a:gd name="connsiteX1675" fmla="*/ 755946 w 1469970"/>
                <a:gd name="connsiteY1675" fmla="*/ 1240863 h 1789153"/>
                <a:gd name="connsiteX1676" fmla="*/ 813661 w 1469970"/>
                <a:gd name="connsiteY1676" fmla="*/ 1295694 h 1789153"/>
                <a:gd name="connsiteX1677" fmla="*/ 829532 w 1469970"/>
                <a:gd name="connsiteY1677" fmla="*/ 1313007 h 1789153"/>
                <a:gd name="connsiteX1678" fmla="*/ 858390 w 1469970"/>
                <a:gd name="connsiteY1678" fmla="*/ 1331764 h 1789153"/>
                <a:gd name="connsiteX1679" fmla="*/ 851176 w 1469970"/>
                <a:gd name="connsiteY1679" fmla="*/ 1331044 h 1789153"/>
                <a:gd name="connsiteX1680" fmla="*/ 843961 w 1469970"/>
                <a:gd name="connsiteY1680" fmla="*/ 1330322 h 1789153"/>
                <a:gd name="connsiteX1681" fmla="*/ 869932 w 1469970"/>
                <a:gd name="connsiteY1681" fmla="*/ 1345471 h 1789153"/>
                <a:gd name="connsiteX1682" fmla="*/ 891576 w 1469970"/>
                <a:gd name="connsiteY1682" fmla="*/ 1362065 h 1789153"/>
                <a:gd name="connsiteX1683" fmla="*/ 921875 w 1469970"/>
                <a:gd name="connsiteY1683" fmla="*/ 1384429 h 1789153"/>
                <a:gd name="connsiteX1684" fmla="*/ 996905 w 1469970"/>
                <a:gd name="connsiteY1684" fmla="*/ 1466672 h 1789153"/>
                <a:gd name="connsiteX1685" fmla="*/ 997626 w 1469970"/>
                <a:gd name="connsiteY1685" fmla="*/ 1475691 h 1789153"/>
                <a:gd name="connsiteX1686" fmla="*/ 965161 w 1469970"/>
                <a:gd name="connsiteY1686" fmla="*/ 1595809 h 1789153"/>
                <a:gd name="connsiteX1687" fmla="*/ 953619 w 1469970"/>
                <a:gd name="connsiteY1687" fmla="*/ 1583544 h 1789153"/>
                <a:gd name="connsiteX1688" fmla="*/ 875704 w 1469970"/>
                <a:gd name="connsiteY1688" fmla="*/ 1480379 h 1789153"/>
                <a:gd name="connsiteX1689" fmla="*/ 775424 w 1469970"/>
                <a:gd name="connsiteY1689" fmla="*/ 1320943 h 1789153"/>
                <a:gd name="connsiteX1690" fmla="*/ 815104 w 1469970"/>
                <a:gd name="connsiteY1690" fmla="*/ 1352685 h 1789153"/>
                <a:gd name="connsiteX1691" fmla="*/ 831696 w 1469970"/>
                <a:gd name="connsiteY1691" fmla="*/ 1385151 h 1789153"/>
                <a:gd name="connsiteX1692" fmla="*/ 851176 w 1469970"/>
                <a:gd name="connsiteY1692" fmla="*/ 1405351 h 1789153"/>
                <a:gd name="connsiteX1693" fmla="*/ 869211 w 1469970"/>
                <a:gd name="connsiteY1693" fmla="*/ 1430600 h 1789153"/>
                <a:gd name="connsiteX1694" fmla="*/ 883640 w 1469970"/>
                <a:gd name="connsiteY1694" fmla="*/ 1452965 h 1789153"/>
                <a:gd name="connsiteX1695" fmla="*/ 901675 w 1469970"/>
                <a:gd name="connsiteY1695" fmla="*/ 1474608 h 1789153"/>
                <a:gd name="connsiteX1696" fmla="*/ 915382 w 1469970"/>
                <a:gd name="connsiteY1696" fmla="*/ 1496973 h 1789153"/>
                <a:gd name="connsiteX1697" fmla="*/ 953619 w 1469970"/>
                <a:gd name="connsiteY1697" fmla="*/ 1556130 h 1789153"/>
                <a:gd name="connsiteX1698" fmla="*/ 965161 w 1469970"/>
                <a:gd name="connsiteY1698" fmla="*/ 1595809 h 1789153"/>
                <a:gd name="connsiteX1699" fmla="*/ 891576 w 1469970"/>
                <a:gd name="connsiteY1699" fmla="*/ 1724223 h 1789153"/>
                <a:gd name="connsiteX1700" fmla="*/ 887246 w 1469970"/>
                <a:gd name="connsiteY1700" fmla="*/ 1707631 h 1789153"/>
                <a:gd name="connsiteX1701" fmla="*/ 823040 w 1469970"/>
                <a:gd name="connsiteY1701" fmla="*/ 1530880 h 1789153"/>
                <a:gd name="connsiteX1702" fmla="*/ 789853 w 1469970"/>
                <a:gd name="connsiteY1702" fmla="*/ 1442866 h 1789153"/>
                <a:gd name="connsiteX1703" fmla="*/ 769653 w 1469970"/>
                <a:gd name="connsiteY1703" fmla="*/ 1381543 h 1789153"/>
                <a:gd name="connsiteX1704" fmla="*/ 772539 w 1469970"/>
                <a:gd name="connsiteY1704" fmla="*/ 1375772 h 1789153"/>
                <a:gd name="connsiteX1705" fmla="*/ 807889 w 1469970"/>
                <a:gd name="connsiteY1705" fmla="*/ 1439258 h 1789153"/>
                <a:gd name="connsiteX1706" fmla="*/ 816547 w 1469970"/>
                <a:gd name="connsiteY1706" fmla="*/ 1458015 h 1789153"/>
                <a:gd name="connsiteX1707" fmla="*/ 848289 w 1469970"/>
                <a:gd name="connsiteY1707" fmla="*/ 1504187 h 1789153"/>
                <a:gd name="connsiteX1708" fmla="*/ 861275 w 1469970"/>
                <a:gd name="connsiteY1708" fmla="*/ 1525830 h 1789153"/>
                <a:gd name="connsiteX1709" fmla="*/ 843961 w 1469970"/>
                <a:gd name="connsiteY1709" fmla="*/ 1511402 h 1789153"/>
                <a:gd name="connsiteX1710" fmla="*/ 859832 w 1469970"/>
                <a:gd name="connsiteY1710" fmla="*/ 1546752 h 1789153"/>
                <a:gd name="connsiteX1711" fmla="*/ 872097 w 1469970"/>
                <a:gd name="connsiteY1711" fmla="*/ 1582822 h 1789153"/>
                <a:gd name="connsiteX1712" fmla="*/ 877147 w 1469970"/>
                <a:gd name="connsiteY1712" fmla="*/ 1597251 h 1789153"/>
                <a:gd name="connsiteX1713" fmla="*/ 893019 w 1469970"/>
                <a:gd name="connsiteY1713" fmla="*/ 1670838 h 1789153"/>
                <a:gd name="connsiteX1714" fmla="*/ 891576 w 1469970"/>
                <a:gd name="connsiteY1714" fmla="*/ 1724223 h 1789153"/>
                <a:gd name="connsiteX1715" fmla="*/ 762709 w 1469970"/>
                <a:gd name="connsiteY1715" fmla="*/ 1773642 h 1789153"/>
                <a:gd name="connsiteX1716" fmla="*/ 765325 w 1469970"/>
                <a:gd name="connsiteY1716" fmla="*/ 1751638 h 1789153"/>
                <a:gd name="connsiteX1717" fmla="*/ 756667 w 1469970"/>
                <a:gd name="connsiteY1717" fmla="*/ 1556851 h 1789153"/>
                <a:gd name="connsiteX1718" fmla="*/ 685245 w 1469970"/>
                <a:gd name="connsiteY1718" fmla="*/ 1414008 h 1789153"/>
                <a:gd name="connsiteX1719" fmla="*/ 675867 w 1469970"/>
                <a:gd name="connsiteY1719" fmla="*/ 1414008 h 1789153"/>
                <a:gd name="connsiteX1720" fmla="*/ 653503 w 1469970"/>
                <a:gd name="connsiteY1720" fmla="*/ 1344029 h 1789153"/>
                <a:gd name="connsiteX1721" fmla="*/ 669375 w 1469970"/>
                <a:gd name="connsiteY1721" fmla="*/ 1212007 h 1789153"/>
                <a:gd name="connsiteX1722" fmla="*/ 690296 w 1469970"/>
                <a:gd name="connsiteY1722" fmla="*/ 1253851 h 1789153"/>
                <a:gd name="connsiteX1723" fmla="*/ 683082 w 1469970"/>
                <a:gd name="connsiteY1723" fmla="*/ 1275492 h 1789153"/>
                <a:gd name="connsiteX1724" fmla="*/ 663602 w 1469970"/>
                <a:gd name="connsiteY1724" fmla="*/ 1264671 h 1789153"/>
                <a:gd name="connsiteX1725" fmla="*/ 699674 w 1469970"/>
                <a:gd name="connsiteY1725" fmla="*/ 1366393 h 1789153"/>
                <a:gd name="connsiteX1726" fmla="*/ 699674 w 1469970"/>
                <a:gd name="connsiteY1726" fmla="*/ 1348357 h 1789153"/>
                <a:gd name="connsiteX1727" fmla="*/ 711939 w 1469970"/>
                <a:gd name="connsiteY1727" fmla="*/ 1347636 h 1789153"/>
                <a:gd name="connsiteX1728" fmla="*/ 773261 w 1469970"/>
                <a:gd name="connsiteY1728" fmla="*/ 1477495 h 1789153"/>
                <a:gd name="connsiteX1729" fmla="*/ 779032 w 1469970"/>
                <a:gd name="connsiteY1729" fmla="*/ 1743702 h 1789153"/>
                <a:gd name="connsiteX1730" fmla="*/ 762709 w 1469970"/>
                <a:gd name="connsiteY1730" fmla="*/ 1773642 h 1789153"/>
                <a:gd name="connsiteX1731" fmla="*/ 753061 w 1469970"/>
                <a:gd name="connsiteY1731" fmla="*/ 1789153 h 1789153"/>
                <a:gd name="connsiteX1732" fmla="*/ 820875 w 1469970"/>
                <a:gd name="connsiteY1732" fmla="*/ 1623224 h 1789153"/>
                <a:gd name="connsiteX1733" fmla="*/ 826646 w 1469970"/>
                <a:gd name="connsiteY1733" fmla="*/ 1595809 h 1789153"/>
                <a:gd name="connsiteX1734" fmla="*/ 880032 w 1469970"/>
                <a:gd name="connsiteY1734" fmla="*/ 1710516 h 1789153"/>
                <a:gd name="connsiteX1735" fmla="*/ 901675 w 1469970"/>
                <a:gd name="connsiteY1735" fmla="*/ 1748753 h 1789153"/>
                <a:gd name="connsiteX1736" fmla="*/ 895904 w 1469970"/>
                <a:gd name="connsiteY1736" fmla="*/ 1553245 h 1789153"/>
                <a:gd name="connsiteX1737" fmla="*/ 887246 w 1469970"/>
                <a:gd name="connsiteY1737" fmla="*/ 1524387 h 1789153"/>
                <a:gd name="connsiteX1738" fmla="*/ 946404 w 1469970"/>
                <a:gd name="connsiteY1738" fmla="*/ 1592923 h 1789153"/>
                <a:gd name="connsiteX1739" fmla="*/ 971654 w 1469970"/>
                <a:gd name="connsiteY1739" fmla="*/ 1630438 h 1789153"/>
                <a:gd name="connsiteX1740" fmla="*/ 957225 w 1469970"/>
                <a:gd name="connsiteY1740" fmla="*/ 1523666 h 1789153"/>
                <a:gd name="connsiteX1741" fmla="*/ 942796 w 1469970"/>
                <a:gd name="connsiteY1741" fmla="*/ 1488315 h 1789153"/>
                <a:gd name="connsiteX1742" fmla="*/ 993297 w 1469970"/>
                <a:gd name="connsiteY1742" fmla="*/ 1486151 h 1789153"/>
                <a:gd name="connsiteX1743" fmla="*/ 1017105 w 1469970"/>
                <a:gd name="connsiteY1743" fmla="*/ 1511402 h 1789153"/>
                <a:gd name="connsiteX1744" fmla="*/ 1012775 w 1469970"/>
                <a:gd name="connsiteY1744" fmla="*/ 1481823 h 1789153"/>
                <a:gd name="connsiteX1745" fmla="*/ 1032255 w 1469970"/>
                <a:gd name="connsiteY1745" fmla="*/ 1446472 h 1789153"/>
                <a:gd name="connsiteX1746" fmla="*/ 1271770 w 1469970"/>
                <a:gd name="connsiteY1746" fmla="*/ 1449359 h 1789153"/>
                <a:gd name="connsiteX1747" fmla="*/ 1303514 w 1469970"/>
                <a:gd name="connsiteY1747" fmla="*/ 1455130 h 1789153"/>
                <a:gd name="connsiteX1748" fmla="*/ 1299184 w 1469970"/>
                <a:gd name="connsiteY1748" fmla="*/ 1426272 h 1789153"/>
                <a:gd name="connsiteX1749" fmla="*/ 1286198 w 1469970"/>
                <a:gd name="connsiteY1749" fmla="*/ 1268278 h 1789153"/>
                <a:gd name="connsiteX1750" fmla="*/ 1320106 w 1469970"/>
                <a:gd name="connsiteY1750" fmla="*/ 1262507 h 1789153"/>
                <a:gd name="connsiteX1751" fmla="*/ 1417500 w 1469970"/>
                <a:gd name="connsiteY1751" fmla="*/ 1208399 h 1789153"/>
                <a:gd name="connsiteX1752" fmla="*/ 1408121 w 1469970"/>
                <a:gd name="connsiteY1752" fmla="*/ 1161507 h 1789153"/>
                <a:gd name="connsiteX1753" fmla="*/ 1392249 w 1469970"/>
                <a:gd name="connsiteY1753" fmla="*/ 1129763 h 1789153"/>
                <a:gd name="connsiteX1754" fmla="*/ 1416057 w 1469970"/>
                <a:gd name="connsiteY1754" fmla="*/ 1116056 h 1789153"/>
                <a:gd name="connsiteX1755" fmla="*/ 1468721 w 1469970"/>
                <a:gd name="connsiteY1755" fmla="*/ 1052570 h 1789153"/>
                <a:gd name="connsiteX1756" fmla="*/ 1449964 w 1469970"/>
                <a:gd name="connsiteY1756" fmla="*/ 999184 h 1789153"/>
                <a:gd name="connsiteX1757" fmla="*/ 1407400 w 1469970"/>
                <a:gd name="connsiteY1757" fmla="*/ 854898 h 1789153"/>
                <a:gd name="connsiteX1758" fmla="*/ 1403072 w 1469970"/>
                <a:gd name="connsiteY1758" fmla="*/ 775540 h 1789153"/>
                <a:gd name="connsiteX1759" fmla="*/ 1379985 w 1469970"/>
                <a:gd name="connsiteY1759" fmla="*/ 761111 h 1789153"/>
                <a:gd name="connsiteX1760" fmla="*/ 1356177 w 1469970"/>
                <a:gd name="connsiteY1760" fmla="*/ 719990 h 1789153"/>
                <a:gd name="connsiteX1761" fmla="*/ 1348963 w 1469970"/>
                <a:gd name="connsiteY1761" fmla="*/ 673819 h 1789153"/>
                <a:gd name="connsiteX1762" fmla="*/ 1341027 w 1469970"/>
                <a:gd name="connsiteY1762" fmla="*/ 654339 h 1789153"/>
                <a:gd name="connsiteX1763" fmla="*/ 1322992 w 1469970"/>
                <a:gd name="connsiteY1763" fmla="*/ 691854 h 1789153"/>
                <a:gd name="connsiteX1764" fmla="*/ 1304235 w 1469970"/>
                <a:gd name="connsiteY1764" fmla="*/ 729369 h 1789153"/>
                <a:gd name="connsiteX1765" fmla="*/ 1318664 w 1469970"/>
                <a:gd name="connsiteY1765" fmla="*/ 764719 h 1789153"/>
                <a:gd name="connsiteX1766" fmla="*/ 1330206 w 1469970"/>
                <a:gd name="connsiteY1766" fmla="*/ 800790 h 1789153"/>
                <a:gd name="connsiteX1767" fmla="*/ 1299184 w 1469970"/>
                <a:gd name="connsiteY1767" fmla="*/ 786361 h 1789153"/>
                <a:gd name="connsiteX1768" fmla="*/ 1271770 w 1469970"/>
                <a:gd name="connsiteY1768" fmla="*/ 772654 h 1789153"/>
                <a:gd name="connsiteX1769" fmla="*/ 1266720 w 1469970"/>
                <a:gd name="connsiteY1769" fmla="*/ 665883 h 1789153"/>
                <a:gd name="connsiteX1770" fmla="*/ 1258062 w 1469970"/>
                <a:gd name="connsiteY1770" fmla="*/ 528810 h 1789153"/>
                <a:gd name="connsiteX1771" fmla="*/ 1270328 w 1469970"/>
                <a:gd name="connsiteY1771" fmla="*/ 497789 h 1789153"/>
                <a:gd name="connsiteX1772" fmla="*/ 1298464 w 1469970"/>
                <a:gd name="connsiteY1772" fmla="*/ 490575 h 1789153"/>
                <a:gd name="connsiteX1773" fmla="*/ 1277542 w 1469970"/>
                <a:gd name="connsiteY1773" fmla="*/ 454503 h 1789153"/>
                <a:gd name="connsiteX1774" fmla="*/ 1240027 w 1469970"/>
                <a:gd name="connsiteY1774" fmla="*/ 425645 h 1789153"/>
                <a:gd name="connsiteX1775" fmla="*/ 1171492 w 1469970"/>
                <a:gd name="connsiteY1775" fmla="*/ 329695 h 1789153"/>
                <a:gd name="connsiteX1776" fmla="*/ 1113776 w 1469970"/>
                <a:gd name="connsiteY1776" fmla="*/ 246731 h 1789153"/>
                <a:gd name="connsiteX1777" fmla="*/ 964439 w 1469970"/>
                <a:gd name="connsiteY1777" fmla="*/ 101002 h 1789153"/>
                <a:gd name="connsiteX1778" fmla="*/ 944961 w 1469970"/>
                <a:gd name="connsiteY1778" fmla="*/ 88014 h 1789153"/>
                <a:gd name="connsiteX1779" fmla="*/ 764603 w 1469970"/>
                <a:gd name="connsiteY1779" fmla="*/ 0 h 1789153"/>
                <a:gd name="connsiteX1780" fmla="*/ 403166 w 1469970"/>
                <a:gd name="connsiteY1780" fmla="*/ 226531 h 1789153"/>
                <a:gd name="connsiteX1781" fmla="*/ 298558 w 1469970"/>
                <a:gd name="connsiteY1781" fmla="*/ 416988 h 1789153"/>
                <a:gd name="connsiteX1782" fmla="*/ 292787 w 1469970"/>
                <a:gd name="connsiteY1782" fmla="*/ 427810 h 1789153"/>
                <a:gd name="connsiteX1783" fmla="*/ 245171 w 1469970"/>
                <a:gd name="connsiteY1783" fmla="*/ 573539 h 1789153"/>
                <a:gd name="connsiteX1784" fmla="*/ 237957 w 1469970"/>
                <a:gd name="connsiteY1784" fmla="*/ 730811 h 1789153"/>
                <a:gd name="connsiteX1785" fmla="*/ 223528 w 1469970"/>
                <a:gd name="connsiteY1785" fmla="*/ 836862 h 1789153"/>
                <a:gd name="connsiteX1786" fmla="*/ 195392 w 1469970"/>
                <a:gd name="connsiteY1786" fmla="*/ 725761 h 1789153"/>
                <a:gd name="connsiteX1787" fmla="*/ 185293 w 1469970"/>
                <a:gd name="connsiteY1787" fmla="*/ 642797 h 1789153"/>
                <a:gd name="connsiteX1788" fmla="*/ 172307 w 1469970"/>
                <a:gd name="connsiteY1788" fmla="*/ 719990 h 1789153"/>
                <a:gd name="connsiteX1789" fmla="*/ 162928 w 1469970"/>
                <a:gd name="connsiteY1789" fmla="*/ 820991 h 1789153"/>
                <a:gd name="connsiteX1790" fmla="*/ 124693 w 1469970"/>
                <a:gd name="connsiteY1790" fmla="*/ 816662 h 1789153"/>
                <a:gd name="connsiteX1791" fmla="*/ 88621 w 1469970"/>
                <a:gd name="connsiteY1791" fmla="*/ 810890 h 1789153"/>
                <a:gd name="connsiteX1792" fmla="*/ 72028 w 1469970"/>
                <a:gd name="connsiteY1792" fmla="*/ 1041027 h 1789153"/>
                <a:gd name="connsiteX1793" fmla="*/ 51106 w 1469970"/>
                <a:gd name="connsiteY1793" fmla="*/ 1046077 h 1789153"/>
                <a:gd name="connsiteX1794" fmla="*/ 15034 w 1469970"/>
                <a:gd name="connsiteY1794" fmla="*/ 1064835 h 1789153"/>
                <a:gd name="connsiteX1795" fmla="*/ 40285 w 1469970"/>
                <a:gd name="connsiteY1795" fmla="*/ 1175936 h 1789153"/>
                <a:gd name="connsiteX1796" fmla="*/ 66256 w 1469970"/>
                <a:gd name="connsiteY1796" fmla="*/ 1236535 h 1789153"/>
                <a:gd name="connsiteX1797" fmla="*/ 100885 w 1469970"/>
                <a:gd name="connsiteY1797" fmla="*/ 1281265 h 1789153"/>
                <a:gd name="connsiteX1798" fmla="*/ 179522 w 1469970"/>
                <a:gd name="connsiteY1798" fmla="*/ 1299300 h 1789153"/>
                <a:gd name="connsiteX1799" fmla="*/ 250942 w 1469970"/>
                <a:gd name="connsiteY1799" fmla="*/ 1331044 h 1789153"/>
                <a:gd name="connsiteX1800" fmla="*/ 230021 w 1469970"/>
                <a:gd name="connsiteY1800" fmla="*/ 1396693 h 1789153"/>
                <a:gd name="connsiteX1801" fmla="*/ 225693 w 1469970"/>
                <a:gd name="connsiteY1801" fmla="*/ 1461623 h 1789153"/>
                <a:gd name="connsiteX1802" fmla="*/ 271144 w 1469970"/>
                <a:gd name="connsiteY1802" fmla="*/ 1453687 h 1789153"/>
                <a:gd name="connsiteX1803" fmla="*/ 406772 w 1469970"/>
                <a:gd name="connsiteY1803" fmla="*/ 1444308 h 1789153"/>
                <a:gd name="connsiteX1804" fmla="*/ 594344 w 1469970"/>
                <a:gd name="connsiteY1804" fmla="*/ 1478936 h 1789153"/>
                <a:gd name="connsiteX1805" fmla="*/ 530858 w 1469970"/>
                <a:gd name="connsiteY1805" fmla="*/ 1677331 h 1789153"/>
                <a:gd name="connsiteX1806" fmla="*/ 520037 w 1469970"/>
                <a:gd name="connsiteY1806" fmla="*/ 1717009 h 1789153"/>
                <a:gd name="connsiteX1807" fmla="*/ 631860 w 1469970"/>
                <a:gd name="connsiteY1807" fmla="*/ 1561901 h 1789153"/>
                <a:gd name="connsiteX1808" fmla="*/ 638352 w 1469970"/>
                <a:gd name="connsiteY1808" fmla="*/ 1551080 h 1789153"/>
                <a:gd name="connsiteX1809" fmla="*/ 651338 w 1469970"/>
                <a:gd name="connsiteY1809" fmla="*/ 1538816 h 1789153"/>
                <a:gd name="connsiteX1810" fmla="*/ 655667 w 1469970"/>
                <a:gd name="connsiteY1810" fmla="*/ 1576330 h 1789153"/>
                <a:gd name="connsiteX1811" fmla="*/ 646288 w 1469970"/>
                <a:gd name="connsiteY1811" fmla="*/ 1666510 h 1789153"/>
                <a:gd name="connsiteX1812" fmla="*/ 638352 w 1469970"/>
                <a:gd name="connsiteY1812" fmla="*/ 1709073 h 1789153"/>
                <a:gd name="connsiteX1813" fmla="*/ 659274 w 1469970"/>
                <a:gd name="connsiteY1813" fmla="*/ 1691760 h 1789153"/>
                <a:gd name="connsiteX1814" fmla="*/ 703282 w 1469970"/>
                <a:gd name="connsiteY1814" fmla="*/ 1572723 h 1789153"/>
                <a:gd name="connsiteX1815" fmla="*/ 706166 w 1469970"/>
                <a:gd name="connsiteY1815" fmla="*/ 1544587 h 1789153"/>
                <a:gd name="connsiteX1816" fmla="*/ 712659 w 1469970"/>
                <a:gd name="connsiteY1816" fmla="*/ 1539538 h 1789153"/>
                <a:gd name="connsiteX1817" fmla="*/ 721317 w 1469970"/>
                <a:gd name="connsiteY1817" fmla="*/ 1603744 h 1789153"/>
                <a:gd name="connsiteX1818" fmla="*/ 724925 w 1469970"/>
                <a:gd name="connsiteY1818" fmla="*/ 1662902 h 1789153"/>
                <a:gd name="connsiteX1819" fmla="*/ 741517 w 1469970"/>
                <a:gd name="connsiteY1819" fmla="*/ 1637652 h 1789153"/>
                <a:gd name="connsiteX1820" fmla="*/ 758110 w 1469970"/>
                <a:gd name="connsiteY1820" fmla="*/ 1612401 h 1789153"/>
                <a:gd name="connsiteX1821" fmla="*/ 755224 w 1469970"/>
                <a:gd name="connsiteY1821" fmla="*/ 1684545 h 1789153"/>
                <a:gd name="connsiteX1822" fmla="*/ 746568 w 1469970"/>
                <a:gd name="connsiteY1822" fmla="*/ 1773281 h 1789153"/>
                <a:gd name="connsiteX1823" fmla="*/ 753061 w 1469970"/>
                <a:gd name="connsiteY1823" fmla="*/ 1789153 h 1789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</a:cxnLst>
              <a:rect l="l" t="t" r="r" b="b"/>
              <a:pathLst>
                <a:path w="1469970" h="1789153">
                  <a:moveTo>
                    <a:pt x="750146" y="65453"/>
                  </a:moveTo>
                  <a:cubicBezTo>
                    <a:pt x="760246" y="65453"/>
                    <a:pt x="763853" y="64010"/>
                    <a:pt x="759525" y="61846"/>
                  </a:cubicBezTo>
                  <a:cubicBezTo>
                    <a:pt x="754475" y="60403"/>
                    <a:pt x="745818" y="60403"/>
                    <a:pt x="741488" y="61846"/>
                  </a:cubicBezTo>
                  <a:cubicBezTo>
                    <a:pt x="736438" y="64010"/>
                    <a:pt x="740046" y="65453"/>
                    <a:pt x="750146" y="65453"/>
                  </a:cubicBezTo>
                  <a:close/>
                  <a:moveTo>
                    <a:pt x="697832" y="87861"/>
                  </a:moveTo>
                  <a:cubicBezTo>
                    <a:pt x="723195" y="88672"/>
                    <a:pt x="780820" y="85425"/>
                    <a:pt x="797052" y="80555"/>
                  </a:cubicBezTo>
                  <a:cubicBezTo>
                    <a:pt x="810037" y="77670"/>
                    <a:pt x="792722" y="76227"/>
                    <a:pt x="753765" y="79113"/>
                  </a:cubicBezTo>
                  <a:cubicBezTo>
                    <a:pt x="718415" y="81277"/>
                    <a:pt x="687395" y="84163"/>
                    <a:pt x="685951" y="85606"/>
                  </a:cubicBezTo>
                  <a:cubicBezTo>
                    <a:pt x="684508" y="86869"/>
                    <a:pt x="689378" y="87590"/>
                    <a:pt x="697832" y="87861"/>
                  </a:cubicBezTo>
                  <a:close/>
                  <a:moveTo>
                    <a:pt x="627621" y="99930"/>
                  </a:moveTo>
                  <a:cubicBezTo>
                    <a:pt x="624916" y="97529"/>
                    <a:pt x="632761" y="83866"/>
                    <a:pt x="646288" y="71422"/>
                  </a:cubicBezTo>
                  <a:cubicBezTo>
                    <a:pt x="663602" y="55550"/>
                    <a:pt x="670096" y="54107"/>
                    <a:pt x="741517" y="54107"/>
                  </a:cubicBezTo>
                  <a:cubicBezTo>
                    <a:pt x="804281" y="54107"/>
                    <a:pt x="823761" y="56993"/>
                    <a:pt x="846846" y="68536"/>
                  </a:cubicBezTo>
                  <a:cubicBezTo>
                    <a:pt x="876425" y="82965"/>
                    <a:pt x="895182" y="108936"/>
                    <a:pt x="868489" y="97394"/>
                  </a:cubicBezTo>
                  <a:cubicBezTo>
                    <a:pt x="860553" y="93787"/>
                    <a:pt x="806446" y="91622"/>
                    <a:pt x="748010" y="92344"/>
                  </a:cubicBezTo>
                  <a:cubicBezTo>
                    <a:pt x="688853" y="93066"/>
                    <a:pt x="637631" y="95950"/>
                    <a:pt x="634024" y="98115"/>
                  </a:cubicBezTo>
                  <a:cubicBezTo>
                    <a:pt x="630597" y="100280"/>
                    <a:pt x="628523" y="100731"/>
                    <a:pt x="627621" y="99930"/>
                  </a:cubicBezTo>
                  <a:close/>
                  <a:moveTo>
                    <a:pt x="853128" y="146082"/>
                  </a:moveTo>
                  <a:cubicBezTo>
                    <a:pt x="857458" y="146082"/>
                    <a:pt x="858899" y="145362"/>
                    <a:pt x="857458" y="143919"/>
                  </a:cubicBezTo>
                  <a:cubicBezTo>
                    <a:pt x="856014" y="143197"/>
                    <a:pt x="848079" y="137426"/>
                    <a:pt x="840143" y="131653"/>
                  </a:cubicBezTo>
                  <a:cubicBezTo>
                    <a:pt x="826436" y="121554"/>
                    <a:pt x="826436" y="121554"/>
                    <a:pt x="835815" y="133818"/>
                  </a:cubicBezTo>
                  <a:cubicBezTo>
                    <a:pt x="840864" y="140311"/>
                    <a:pt x="848800" y="146082"/>
                    <a:pt x="853128" y="146082"/>
                  </a:cubicBezTo>
                  <a:close/>
                  <a:moveTo>
                    <a:pt x="623416" y="152543"/>
                  </a:moveTo>
                  <a:cubicBezTo>
                    <a:pt x="631352" y="153263"/>
                    <a:pt x="635680" y="151100"/>
                    <a:pt x="632795" y="148935"/>
                  </a:cubicBezTo>
                  <a:cubicBezTo>
                    <a:pt x="630630" y="146770"/>
                    <a:pt x="624137" y="146050"/>
                    <a:pt x="619086" y="148213"/>
                  </a:cubicBezTo>
                  <a:cubicBezTo>
                    <a:pt x="613315" y="150378"/>
                    <a:pt x="615480" y="152543"/>
                    <a:pt x="623416" y="152543"/>
                  </a:cubicBezTo>
                  <a:close/>
                  <a:moveTo>
                    <a:pt x="963283" y="160469"/>
                  </a:moveTo>
                  <a:cubicBezTo>
                    <a:pt x="964726" y="160469"/>
                    <a:pt x="966169" y="157583"/>
                    <a:pt x="966169" y="153255"/>
                  </a:cubicBezTo>
                  <a:cubicBezTo>
                    <a:pt x="966169" y="149647"/>
                    <a:pt x="962561" y="146041"/>
                    <a:pt x="958233" y="146041"/>
                  </a:cubicBezTo>
                  <a:cubicBezTo>
                    <a:pt x="954625" y="146041"/>
                    <a:pt x="953182" y="149647"/>
                    <a:pt x="955347" y="153255"/>
                  </a:cubicBezTo>
                  <a:cubicBezTo>
                    <a:pt x="957512" y="157583"/>
                    <a:pt x="961118" y="160469"/>
                    <a:pt x="963283" y="160469"/>
                  </a:cubicBezTo>
                  <a:close/>
                  <a:moveTo>
                    <a:pt x="979680" y="179457"/>
                  </a:moveTo>
                  <a:cubicBezTo>
                    <a:pt x="978328" y="180719"/>
                    <a:pt x="974540" y="178555"/>
                    <a:pt x="967326" y="173865"/>
                  </a:cubicBezTo>
                  <a:cubicBezTo>
                    <a:pt x="961554" y="170259"/>
                    <a:pt x="934862" y="165208"/>
                    <a:pt x="908168" y="162323"/>
                  </a:cubicBezTo>
                  <a:cubicBezTo>
                    <a:pt x="856225" y="157272"/>
                    <a:pt x="820875" y="139958"/>
                    <a:pt x="807168" y="113987"/>
                  </a:cubicBezTo>
                  <a:cubicBezTo>
                    <a:pt x="798510" y="97394"/>
                    <a:pt x="798510" y="97394"/>
                    <a:pt x="814382" y="111101"/>
                  </a:cubicBezTo>
                  <a:cubicBezTo>
                    <a:pt x="822318" y="119037"/>
                    <a:pt x="829532" y="122643"/>
                    <a:pt x="829532" y="119758"/>
                  </a:cubicBezTo>
                  <a:cubicBezTo>
                    <a:pt x="829532" y="117594"/>
                    <a:pt x="838910" y="119758"/>
                    <a:pt x="851176" y="126251"/>
                  </a:cubicBezTo>
                  <a:cubicBezTo>
                    <a:pt x="881475" y="142123"/>
                    <a:pt x="887968" y="139237"/>
                    <a:pt x="859110" y="121923"/>
                  </a:cubicBezTo>
                  <a:cubicBezTo>
                    <a:pt x="846124" y="113987"/>
                    <a:pt x="836747" y="106051"/>
                    <a:pt x="838910" y="103886"/>
                  </a:cubicBezTo>
                  <a:cubicBezTo>
                    <a:pt x="841075" y="101722"/>
                    <a:pt x="850454" y="104608"/>
                    <a:pt x="859832" y="110379"/>
                  </a:cubicBezTo>
                  <a:cubicBezTo>
                    <a:pt x="868489" y="116150"/>
                    <a:pt x="893019" y="123365"/>
                    <a:pt x="913940" y="126251"/>
                  </a:cubicBezTo>
                  <a:cubicBezTo>
                    <a:pt x="955783" y="131301"/>
                    <a:pt x="970212" y="140680"/>
                    <a:pt x="977426" y="164486"/>
                  </a:cubicBezTo>
                  <a:cubicBezTo>
                    <a:pt x="979951" y="173504"/>
                    <a:pt x="981033" y="178194"/>
                    <a:pt x="979680" y="179457"/>
                  </a:cubicBezTo>
                  <a:close/>
                  <a:moveTo>
                    <a:pt x="754467" y="194297"/>
                  </a:moveTo>
                  <a:cubicBezTo>
                    <a:pt x="756631" y="192134"/>
                    <a:pt x="757352" y="185641"/>
                    <a:pt x="755187" y="180590"/>
                  </a:cubicBezTo>
                  <a:cubicBezTo>
                    <a:pt x="753024" y="174819"/>
                    <a:pt x="750859" y="176983"/>
                    <a:pt x="750859" y="184919"/>
                  </a:cubicBezTo>
                  <a:cubicBezTo>
                    <a:pt x="750138" y="192856"/>
                    <a:pt x="752302" y="197184"/>
                    <a:pt x="754467" y="194297"/>
                  </a:cubicBezTo>
                  <a:close/>
                  <a:moveTo>
                    <a:pt x="964260" y="215438"/>
                  </a:moveTo>
                  <a:cubicBezTo>
                    <a:pt x="963538" y="216430"/>
                    <a:pt x="957586" y="211380"/>
                    <a:pt x="946404" y="200558"/>
                  </a:cubicBezTo>
                  <a:cubicBezTo>
                    <a:pt x="937025" y="191180"/>
                    <a:pt x="930532" y="188294"/>
                    <a:pt x="930532" y="193344"/>
                  </a:cubicBezTo>
                  <a:cubicBezTo>
                    <a:pt x="930532" y="198395"/>
                    <a:pt x="927647" y="200558"/>
                    <a:pt x="923318" y="198395"/>
                  </a:cubicBezTo>
                  <a:cubicBezTo>
                    <a:pt x="919711" y="196230"/>
                    <a:pt x="916104" y="190459"/>
                    <a:pt x="916104" y="186851"/>
                  </a:cubicBezTo>
                  <a:cubicBezTo>
                    <a:pt x="916104" y="182523"/>
                    <a:pt x="918990" y="181080"/>
                    <a:pt x="922596" y="183244"/>
                  </a:cubicBezTo>
                  <a:cubicBezTo>
                    <a:pt x="926204" y="186129"/>
                    <a:pt x="930532" y="183966"/>
                    <a:pt x="931975" y="179637"/>
                  </a:cubicBezTo>
                  <a:cubicBezTo>
                    <a:pt x="933419" y="176030"/>
                    <a:pt x="942076" y="182523"/>
                    <a:pt x="950732" y="194065"/>
                  </a:cubicBezTo>
                  <a:cubicBezTo>
                    <a:pt x="960472" y="207412"/>
                    <a:pt x="964981" y="214446"/>
                    <a:pt x="964260" y="215438"/>
                  </a:cubicBezTo>
                  <a:close/>
                  <a:moveTo>
                    <a:pt x="636278" y="239786"/>
                  </a:moveTo>
                  <a:cubicBezTo>
                    <a:pt x="634024" y="240778"/>
                    <a:pt x="630417" y="238434"/>
                    <a:pt x="623924" y="233745"/>
                  </a:cubicBezTo>
                  <a:cubicBezTo>
                    <a:pt x="610938" y="224366"/>
                    <a:pt x="610938" y="222923"/>
                    <a:pt x="622480" y="211380"/>
                  </a:cubicBezTo>
                  <a:cubicBezTo>
                    <a:pt x="628973" y="204888"/>
                    <a:pt x="636188" y="201280"/>
                    <a:pt x="639074" y="203444"/>
                  </a:cubicBezTo>
                  <a:cubicBezTo>
                    <a:pt x="641239" y="205609"/>
                    <a:pt x="641960" y="216430"/>
                    <a:pt x="640517" y="225809"/>
                  </a:cubicBezTo>
                  <a:cubicBezTo>
                    <a:pt x="639435" y="234466"/>
                    <a:pt x="638533" y="238794"/>
                    <a:pt x="636278" y="239786"/>
                  </a:cubicBezTo>
                  <a:close/>
                  <a:moveTo>
                    <a:pt x="668980" y="268904"/>
                  </a:moveTo>
                  <a:cubicBezTo>
                    <a:pt x="667255" y="267788"/>
                    <a:pt x="665046" y="265308"/>
                    <a:pt x="662160" y="261881"/>
                  </a:cubicBezTo>
                  <a:cubicBezTo>
                    <a:pt x="646288" y="244566"/>
                    <a:pt x="645567" y="199836"/>
                    <a:pt x="659995" y="187572"/>
                  </a:cubicBezTo>
                  <a:cubicBezTo>
                    <a:pt x="666488" y="182523"/>
                    <a:pt x="672981" y="180358"/>
                    <a:pt x="675146" y="181801"/>
                  </a:cubicBezTo>
                  <a:cubicBezTo>
                    <a:pt x="677309" y="183966"/>
                    <a:pt x="678031" y="206329"/>
                    <a:pt x="676589" y="230859"/>
                  </a:cubicBezTo>
                  <a:cubicBezTo>
                    <a:pt x="674965" y="263324"/>
                    <a:pt x="674154" y="272252"/>
                    <a:pt x="668980" y="268904"/>
                  </a:cubicBezTo>
                  <a:close/>
                  <a:moveTo>
                    <a:pt x="882179" y="321695"/>
                  </a:moveTo>
                  <a:cubicBezTo>
                    <a:pt x="882810" y="323319"/>
                    <a:pt x="883712" y="323138"/>
                    <a:pt x="884795" y="320974"/>
                  </a:cubicBezTo>
                  <a:cubicBezTo>
                    <a:pt x="886238" y="315923"/>
                    <a:pt x="886238" y="307267"/>
                    <a:pt x="884795" y="302937"/>
                  </a:cubicBezTo>
                  <a:cubicBezTo>
                    <a:pt x="882630" y="297888"/>
                    <a:pt x="881187" y="301496"/>
                    <a:pt x="881187" y="311595"/>
                  </a:cubicBezTo>
                  <a:cubicBezTo>
                    <a:pt x="881187" y="316645"/>
                    <a:pt x="881548" y="320072"/>
                    <a:pt x="882179" y="321695"/>
                  </a:cubicBezTo>
                  <a:close/>
                  <a:moveTo>
                    <a:pt x="1053302" y="326018"/>
                  </a:moveTo>
                  <a:cubicBezTo>
                    <a:pt x="1056908" y="326018"/>
                    <a:pt x="1054022" y="320247"/>
                    <a:pt x="1047529" y="313032"/>
                  </a:cubicBezTo>
                  <a:cubicBezTo>
                    <a:pt x="1032380" y="297162"/>
                    <a:pt x="1024444" y="299325"/>
                    <a:pt x="1038152" y="315197"/>
                  </a:cubicBezTo>
                  <a:cubicBezTo>
                    <a:pt x="1043201" y="320968"/>
                    <a:pt x="1049694" y="326018"/>
                    <a:pt x="1053302" y="326018"/>
                  </a:cubicBezTo>
                  <a:close/>
                  <a:moveTo>
                    <a:pt x="424879" y="333943"/>
                  </a:moveTo>
                  <a:cubicBezTo>
                    <a:pt x="427854" y="334924"/>
                    <a:pt x="443411" y="328701"/>
                    <a:pt x="452068" y="321668"/>
                  </a:cubicBezTo>
                  <a:cubicBezTo>
                    <a:pt x="465054" y="311568"/>
                    <a:pt x="465054" y="311568"/>
                    <a:pt x="447740" y="319504"/>
                  </a:cubicBezTo>
                  <a:cubicBezTo>
                    <a:pt x="437639" y="323832"/>
                    <a:pt x="428261" y="328883"/>
                    <a:pt x="426818" y="330324"/>
                  </a:cubicBezTo>
                  <a:cubicBezTo>
                    <a:pt x="424293" y="332489"/>
                    <a:pt x="423887" y="333616"/>
                    <a:pt x="424879" y="333943"/>
                  </a:cubicBezTo>
                  <a:close/>
                  <a:moveTo>
                    <a:pt x="750174" y="357110"/>
                  </a:moveTo>
                  <a:cubicBezTo>
                    <a:pt x="746568" y="359274"/>
                    <a:pt x="740795" y="356388"/>
                    <a:pt x="738632" y="349895"/>
                  </a:cubicBezTo>
                  <a:cubicBezTo>
                    <a:pt x="732139" y="334023"/>
                    <a:pt x="739354" y="328974"/>
                    <a:pt x="749453" y="341959"/>
                  </a:cubicBezTo>
                  <a:cubicBezTo>
                    <a:pt x="755224" y="349174"/>
                    <a:pt x="755946" y="353502"/>
                    <a:pt x="750174" y="357110"/>
                  </a:cubicBezTo>
                  <a:close/>
                  <a:moveTo>
                    <a:pt x="1139748" y="367930"/>
                  </a:moveTo>
                  <a:cubicBezTo>
                    <a:pt x="1133976" y="364324"/>
                    <a:pt x="1122434" y="360716"/>
                    <a:pt x="1115220" y="360716"/>
                  </a:cubicBezTo>
                  <a:cubicBezTo>
                    <a:pt x="1075540" y="360716"/>
                    <a:pt x="1019990" y="314545"/>
                    <a:pt x="1006282" y="270537"/>
                  </a:cubicBezTo>
                  <a:cubicBezTo>
                    <a:pt x="1004119" y="262601"/>
                    <a:pt x="1007004" y="265487"/>
                    <a:pt x="1013497" y="276308"/>
                  </a:cubicBezTo>
                  <a:cubicBezTo>
                    <a:pt x="1027204" y="299395"/>
                    <a:pt x="1037305" y="297951"/>
                    <a:pt x="1024319" y="274867"/>
                  </a:cubicBezTo>
                  <a:cubicBezTo>
                    <a:pt x="1011334" y="248894"/>
                    <a:pt x="1022154" y="258273"/>
                    <a:pt x="1038026" y="285687"/>
                  </a:cubicBezTo>
                  <a:cubicBezTo>
                    <a:pt x="1046684" y="300116"/>
                    <a:pt x="1055340" y="310217"/>
                    <a:pt x="1057505" y="308052"/>
                  </a:cubicBezTo>
                  <a:cubicBezTo>
                    <a:pt x="1059669" y="305887"/>
                    <a:pt x="1056062" y="295067"/>
                    <a:pt x="1048847" y="283523"/>
                  </a:cubicBezTo>
                  <a:cubicBezTo>
                    <a:pt x="1037305" y="264044"/>
                    <a:pt x="1037305" y="264044"/>
                    <a:pt x="1059669" y="287131"/>
                  </a:cubicBezTo>
                  <a:cubicBezTo>
                    <a:pt x="1072655" y="300116"/>
                    <a:pt x="1095020" y="316710"/>
                    <a:pt x="1110170" y="323924"/>
                  </a:cubicBezTo>
                  <a:cubicBezTo>
                    <a:pt x="1124597" y="331860"/>
                    <a:pt x="1141191" y="342681"/>
                    <a:pt x="1146240" y="349174"/>
                  </a:cubicBezTo>
                  <a:cubicBezTo>
                    <a:pt x="1158506" y="363602"/>
                    <a:pt x="1154176" y="376588"/>
                    <a:pt x="1139748" y="367930"/>
                  </a:cubicBezTo>
                  <a:close/>
                  <a:moveTo>
                    <a:pt x="591460" y="375145"/>
                  </a:moveTo>
                  <a:cubicBezTo>
                    <a:pt x="582802" y="375145"/>
                    <a:pt x="576309" y="354945"/>
                    <a:pt x="583524" y="349895"/>
                  </a:cubicBezTo>
                  <a:cubicBezTo>
                    <a:pt x="587130" y="348452"/>
                    <a:pt x="591460" y="352782"/>
                    <a:pt x="593623" y="360716"/>
                  </a:cubicBezTo>
                  <a:cubicBezTo>
                    <a:pt x="595788" y="368652"/>
                    <a:pt x="595066" y="375145"/>
                    <a:pt x="591460" y="375145"/>
                  </a:cubicBezTo>
                  <a:close/>
                  <a:moveTo>
                    <a:pt x="521481" y="375145"/>
                  </a:moveTo>
                  <a:cubicBezTo>
                    <a:pt x="514266" y="375145"/>
                    <a:pt x="512102" y="370817"/>
                    <a:pt x="514988" y="363602"/>
                  </a:cubicBezTo>
                  <a:cubicBezTo>
                    <a:pt x="518594" y="353502"/>
                    <a:pt x="517873" y="352782"/>
                    <a:pt x="509217" y="359994"/>
                  </a:cubicBezTo>
                  <a:cubicBezTo>
                    <a:pt x="502002" y="365767"/>
                    <a:pt x="497673" y="366489"/>
                    <a:pt x="494066" y="361438"/>
                  </a:cubicBezTo>
                  <a:cubicBezTo>
                    <a:pt x="488295" y="351338"/>
                    <a:pt x="524366" y="300116"/>
                    <a:pt x="565487" y="260438"/>
                  </a:cubicBezTo>
                  <a:lnTo>
                    <a:pt x="597952" y="228694"/>
                  </a:lnTo>
                  <a:lnTo>
                    <a:pt x="628252" y="249615"/>
                  </a:lnTo>
                  <a:cubicBezTo>
                    <a:pt x="644845" y="261159"/>
                    <a:pt x="665767" y="275588"/>
                    <a:pt x="675146" y="281359"/>
                  </a:cubicBezTo>
                  <a:cubicBezTo>
                    <a:pt x="706888" y="301559"/>
                    <a:pt x="694624" y="327530"/>
                    <a:pt x="650616" y="333302"/>
                  </a:cubicBezTo>
                  <a:cubicBezTo>
                    <a:pt x="631138" y="336188"/>
                    <a:pt x="625367" y="334023"/>
                    <a:pt x="620317" y="321759"/>
                  </a:cubicBezTo>
                  <a:cubicBezTo>
                    <a:pt x="613824" y="306609"/>
                    <a:pt x="613824" y="306609"/>
                    <a:pt x="608773" y="323202"/>
                  </a:cubicBezTo>
                  <a:cubicBezTo>
                    <a:pt x="603724" y="341238"/>
                    <a:pt x="587130" y="340516"/>
                    <a:pt x="588573" y="321759"/>
                  </a:cubicBezTo>
                  <a:cubicBezTo>
                    <a:pt x="590016" y="306609"/>
                    <a:pt x="579916" y="306609"/>
                    <a:pt x="570538" y="323202"/>
                  </a:cubicBezTo>
                  <a:cubicBezTo>
                    <a:pt x="564767" y="332580"/>
                    <a:pt x="563324" y="332580"/>
                    <a:pt x="562602" y="325366"/>
                  </a:cubicBezTo>
                  <a:cubicBezTo>
                    <a:pt x="562602" y="316710"/>
                    <a:pt x="560437" y="316710"/>
                    <a:pt x="553945" y="323202"/>
                  </a:cubicBezTo>
                  <a:cubicBezTo>
                    <a:pt x="547452" y="329695"/>
                    <a:pt x="548895" y="334745"/>
                    <a:pt x="558994" y="346287"/>
                  </a:cubicBezTo>
                  <a:cubicBezTo>
                    <a:pt x="569816" y="358553"/>
                    <a:pt x="570538" y="360716"/>
                    <a:pt x="560437" y="360716"/>
                  </a:cubicBezTo>
                  <a:cubicBezTo>
                    <a:pt x="554666" y="360716"/>
                    <a:pt x="547452" y="356388"/>
                    <a:pt x="546009" y="352060"/>
                  </a:cubicBezTo>
                  <a:cubicBezTo>
                    <a:pt x="543124" y="346287"/>
                    <a:pt x="540237" y="349174"/>
                    <a:pt x="537353" y="359274"/>
                  </a:cubicBezTo>
                  <a:cubicBezTo>
                    <a:pt x="534466" y="367930"/>
                    <a:pt x="527252" y="375145"/>
                    <a:pt x="521481" y="375145"/>
                  </a:cubicBezTo>
                  <a:close/>
                  <a:moveTo>
                    <a:pt x="712299" y="381728"/>
                  </a:moveTo>
                  <a:cubicBezTo>
                    <a:pt x="708331" y="380556"/>
                    <a:pt x="704003" y="376949"/>
                    <a:pt x="698952" y="370817"/>
                  </a:cubicBezTo>
                  <a:cubicBezTo>
                    <a:pt x="692459" y="362881"/>
                    <a:pt x="683082" y="360716"/>
                    <a:pt x="667931" y="364324"/>
                  </a:cubicBezTo>
                  <a:cubicBezTo>
                    <a:pt x="627532" y="372260"/>
                    <a:pt x="610938" y="371538"/>
                    <a:pt x="607330" y="361438"/>
                  </a:cubicBezTo>
                  <a:cubicBezTo>
                    <a:pt x="605167" y="354223"/>
                    <a:pt x="607330" y="352782"/>
                    <a:pt x="616709" y="355666"/>
                  </a:cubicBezTo>
                  <a:cubicBezTo>
                    <a:pt x="632581" y="362159"/>
                    <a:pt x="685967" y="346287"/>
                    <a:pt x="697510" y="331860"/>
                  </a:cubicBezTo>
                  <a:cubicBezTo>
                    <a:pt x="702560" y="326087"/>
                    <a:pt x="706888" y="314545"/>
                    <a:pt x="706888" y="305887"/>
                  </a:cubicBezTo>
                  <a:cubicBezTo>
                    <a:pt x="706888" y="287131"/>
                    <a:pt x="712659" y="281359"/>
                    <a:pt x="725646" y="286409"/>
                  </a:cubicBezTo>
                  <a:cubicBezTo>
                    <a:pt x="738632" y="291459"/>
                    <a:pt x="738632" y="302281"/>
                    <a:pt x="724203" y="318151"/>
                  </a:cubicBezTo>
                  <a:cubicBezTo>
                    <a:pt x="714824" y="328252"/>
                    <a:pt x="714102" y="335466"/>
                    <a:pt x="719874" y="352782"/>
                  </a:cubicBezTo>
                  <a:cubicBezTo>
                    <a:pt x="724203" y="364324"/>
                    <a:pt x="725646" y="375866"/>
                    <a:pt x="723482" y="378031"/>
                  </a:cubicBezTo>
                  <a:cubicBezTo>
                    <a:pt x="719875" y="381638"/>
                    <a:pt x="716267" y="382901"/>
                    <a:pt x="712299" y="381728"/>
                  </a:cubicBezTo>
                  <a:close/>
                  <a:moveTo>
                    <a:pt x="353387" y="382359"/>
                  </a:moveTo>
                  <a:cubicBezTo>
                    <a:pt x="349779" y="382359"/>
                    <a:pt x="346172" y="378031"/>
                    <a:pt x="346172" y="372981"/>
                  </a:cubicBezTo>
                  <a:cubicBezTo>
                    <a:pt x="346172" y="356388"/>
                    <a:pt x="368537" y="331860"/>
                    <a:pt x="396673" y="317431"/>
                  </a:cubicBezTo>
                  <a:cubicBezTo>
                    <a:pt x="411822" y="309495"/>
                    <a:pt x="430580" y="294345"/>
                    <a:pt x="439238" y="283523"/>
                  </a:cubicBezTo>
                  <a:cubicBezTo>
                    <a:pt x="451502" y="266209"/>
                    <a:pt x="453665" y="265487"/>
                    <a:pt x="454386" y="277030"/>
                  </a:cubicBezTo>
                  <a:cubicBezTo>
                    <a:pt x="454386" y="291459"/>
                    <a:pt x="454386" y="291459"/>
                    <a:pt x="465930" y="277030"/>
                  </a:cubicBezTo>
                  <a:cubicBezTo>
                    <a:pt x="476751" y="263323"/>
                    <a:pt x="476751" y="268374"/>
                    <a:pt x="464487" y="298673"/>
                  </a:cubicBezTo>
                  <a:cubicBezTo>
                    <a:pt x="460159" y="309495"/>
                    <a:pt x="461601" y="310938"/>
                    <a:pt x="469537" y="306609"/>
                  </a:cubicBezTo>
                  <a:cubicBezTo>
                    <a:pt x="475308" y="303002"/>
                    <a:pt x="473866" y="307330"/>
                    <a:pt x="466652" y="315988"/>
                  </a:cubicBezTo>
                  <a:cubicBezTo>
                    <a:pt x="459438" y="323924"/>
                    <a:pt x="432023" y="339794"/>
                    <a:pt x="406772" y="350617"/>
                  </a:cubicBezTo>
                  <a:cubicBezTo>
                    <a:pt x="381523" y="361438"/>
                    <a:pt x="360601" y="372981"/>
                    <a:pt x="360601" y="376588"/>
                  </a:cubicBezTo>
                  <a:cubicBezTo>
                    <a:pt x="360601" y="379474"/>
                    <a:pt x="357715" y="382359"/>
                    <a:pt x="353387" y="382359"/>
                  </a:cubicBezTo>
                  <a:close/>
                  <a:moveTo>
                    <a:pt x="1101693" y="400035"/>
                  </a:moveTo>
                  <a:cubicBezTo>
                    <a:pt x="1101152" y="403282"/>
                    <a:pt x="1098627" y="403282"/>
                    <a:pt x="1094298" y="398953"/>
                  </a:cubicBezTo>
                  <a:cubicBezTo>
                    <a:pt x="1091412" y="396788"/>
                    <a:pt x="1089248" y="387410"/>
                    <a:pt x="1089968" y="379474"/>
                  </a:cubicBezTo>
                  <a:cubicBezTo>
                    <a:pt x="1089968" y="365767"/>
                    <a:pt x="1090690" y="365767"/>
                    <a:pt x="1097183" y="381637"/>
                  </a:cubicBezTo>
                  <a:cubicBezTo>
                    <a:pt x="1100790" y="390295"/>
                    <a:pt x="1102233" y="396788"/>
                    <a:pt x="1101693" y="400035"/>
                  </a:cubicBezTo>
                  <a:close/>
                  <a:moveTo>
                    <a:pt x="578305" y="402593"/>
                  </a:moveTo>
                  <a:cubicBezTo>
                    <a:pt x="565623" y="405941"/>
                    <a:pt x="548173" y="398231"/>
                    <a:pt x="548173" y="385245"/>
                  </a:cubicBezTo>
                  <a:cubicBezTo>
                    <a:pt x="548173" y="372260"/>
                    <a:pt x="558274" y="372260"/>
                    <a:pt x="569816" y="385967"/>
                  </a:cubicBezTo>
                  <a:cubicBezTo>
                    <a:pt x="574866" y="391738"/>
                    <a:pt x="582080" y="394625"/>
                    <a:pt x="586408" y="391738"/>
                  </a:cubicBezTo>
                  <a:cubicBezTo>
                    <a:pt x="590738" y="389573"/>
                    <a:pt x="591460" y="391017"/>
                    <a:pt x="588573" y="395345"/>
                  </a:cubicBezTo>
                  <a:cubicBezTo>
                    <a:pt x="586229" y="399132"/>
                    <a:pt x="582532" y="401477"/>
                    <a:pt x="578305" y="402593"/>
                  </a:cubicBezTo>
                  <a:close/>
                  <a:moveTo>
                    <a:pt x="695165" y="402830"/>
                  </a:moveTo>
                  <a:cubicBezTo>
                    <a:pt x="691378" y="403281"/>
                    <a:pt x="684164" y="400756"/>
                    <a:pt x="672981" y="395345"/>
                  </a:cubicBezTo>
                  <a:cubicBezTo>
                    <a:pt x="651338" y="384524"/>
                    <a:pt x="652060" y="375145"/>
                    <a:pt x="674424" y="375145"/>
                  </a:cubicBezTo>
                  <a:cubicBezTo>
                    <a:pt x="684523" y="375145"/>
                    <a:pt x="692459" y="376588"/>
                    <a:pt x="692459" y="378031"/>
                  </a:cubicBezTo>
                  <a:cubicBezTo>
                    <a:pt x="692459" y="379474"/>
                    <a:pt x="694624" y="385967"/>
                    <a:pt x="696789" y="392460"/>
                  </a:cubicBezTo>
                  <a:cubicBezTo>
                    <a:pt x="699314" y="398953"/>
                    <a:pt x="698953" y="402379"/>
                    <a:pt x="695165" y="402830"/>
                  </a:cubicBezTo>
                  <a:close/>
                  <a:moveTo>
                    <a:pt x="1192954" y="402920"/>
                  </a:moveTo>
                  <a:cubicBezTo>
                    <a:pt x="1189527" y="402740"/>
                    <a:pt x="1183755" y="401477"/>
                    <a:pt x="1174376" y="398953"/>
                  </a:cubicBezTo>
                  <a:cubicBezTo>
                    <a:pt x="1165720" y="396788"/>
                    <a:pt x="1161391" y="388852"/>
                    <a:pt x="1161391" y="375866"/>
                  </a:cubicBezTo>
                  <a:cubicBezTo>
                    <a:pt x="1161391" y="348452"/>
                    <a:pt x="1144077" y="326809"/>
                    <a:pt x="1102956" y="306609"/>
                  </a:cubicBezTo>
                  <a:cubicBezTo>
                    <a:pt x="1063997" y="286409"/>
                    <a:pt x="1063997" y="287131"/>
                    <a:pt x="1076261" y="266931"/>
                  </a:cubicBezTo>
                  <a:cubicBezTo>
                    <a:pt x="1089968" y="245287"/>
                    <a:pt x="1063997" y="214987"/>
                    <a:pt x="1021433" y="203444"/>
                  </a:cubicBezTo>
                  <a:cubicBezTo>
                    <a:pt x="996905" y="196230"/>
                    <a:pt x="988247" y="190459"/>
                    <a:pt x="988247" y="180358"/>
                  </a:cubicBezTo>
                  <a:cubicBezTo>
                    <a:pt x="988247" y="142123"/>
                    <a:pt x="955062" y="115429"/>
                    <a:pt x="908168" y="115429"/>
                  </a:cubicBezTo>
                  <a:cubicBezTo>
                    <a:pt x="901675" y="115429"/>
                    <a:pt x="892297" y="106051"/>
                    <a:pt x="887246" y="94507"/>
                  </a:cubicBezTo>
                  <a:cubicBezTo>
                    <a:pt x="882196" y="82243"/>
                    <a:pt x="867768" y="67815"/>
                    <a:pt x="853339" y="61321"/>
                  </a:cubicBezTo>
                  <a:cubicBezTo>
                    <a:pt x="814382" y="42564"/>
                    <a:pt x="740074" y="32464"/>
                    <a:pt x="703282" y="41121"/>
                  </a:cubicBezTo>
                  <a:cubicBezTo>
                    <a:pt x="659274" y="51222"/>
                    <a:pt x="668653" y="41121"/>
                    <a:pt x="721317" y="21643"/>
                  </a:cubicBezTo>
                  <a:lnTo>
                    <a:pt x="764603" y="5049"/>
                  </a:lnTo>
                  <a:lnTo>
                    <a:pt x="839632" y="43286"/>
                  </a:lnTo>
                  <a:cubicBezTo>
                    <a:pt x="880753" y="64208"/>
                    <a:pt x="922596" y="88736"/>
                    <a:pt x="931975" y="97394"/>
                  </a:cubicBezTo>
                  <a:cubicBezTo>
                    <a:pt x="941355" y="106051"/>
                    <a:pt x="952897" y="114709"/>
                    <a:pt x="957947" y="116150"/>
                  </a:cubicBezTo>
                  <a:cubicBezTo>
                    <a:pt x="981754" y="124086"/>
                    <a:pt x="1052455" y="193344"/>
                    <a:pt x="1128927" y="283523"/>
                  </a:cubicBezTo>
                  <a:cubicBezTo>
                    <a:pt x="1140469" y="296510"/>
                    <a:pt x="1197463" y="394625"/>
                    <a:pt x="1197463" y="400396"/>
                  </a:cubicBezTo>
                  <a:cubicBezTo>
                    <a:pt x="1197463" y="402199"/>
                    <a:pt x="1196381" y="403101"/>
                    <a:pt x="1192954" y="402920"/>
                  </a:cubicBezTo>
                  <a:close/>
                  <a:moveTo>
                    <a:pt x="1113866" y="403732"/>
                  </a:moveTo>
                  <a:cubicBezTo>
                    <a:pt x="1111431" y="403461"/>
                    <a:pt x="1110890" y="401477"/>
                    <a:pt x="1110890" y="397509"/>
                  </a:cubicBezTo>
                  <a:cubicBezTo>
                    <a:pt x="1110890" y="393903"/>
                    <a:pt x="1108727" y="385967"/>
                    <a:pt x="1106562" y="379474"/>
                  </a:cubicBezTo>
                  <a:cubicBezTo>
                    <a:pt x="1104397" y="372981"/>
                    <a:pt x="1105840" y="367930"/>
                    <a:pt x="1110170" y="367930"/>
                  </a:cubicBezTo>
                  <a:cubicBezTo>
                    <a:pt x="1114498" y="367930"/>
                    <a:pt x="1118104" y="373703"/>
                    <a:pt x="1118104" y="380916"/>
                  </a:cubicBezTo>
                  <a:cubicBezTo>
                    <a:pt x="1118104" y="390295"/>
                    <a:pt x="1119548" y="391017"/>
                    <a:pt x="1124597" y="383802"/>
                  </a:cubicBezTo>
                  <a:cubicBezTo>
                    <a:pt x="1129648" y="375866"/>
                    <a:pt x="1131092" y="375866"/>
                    <a:pt x="1134698" y="384524"/>
                  </a:cubicBezTo>
                  <a:cubicBezTo>
                    <a:pt x="1136863" y="391017"/>
                    <a:pt x="1133976" y="397509"/>
                    <a:pt x="1128205" y="399674"/>
                  </a:cubicBezTo>
                  <a:cubicBezTo>
                    <a:pt x="1120630" y="402560"/>
                    <a:pt x="1116301" y="404002"/>
                    <a:pt x="1113866" y="403732"/>
                  </a:cubicBezTo>
                  <a:close/>
                  <a:moveTo>
                    <a:pt x="542402" y="411217"/>
                  </a:moveTo>
                  <a:cubicBezTo>
                    <a:pt x="538794" y="411217"/>
                    <a:pt x="531580" y="406167"/>
                    <a:pt x="526530" y="400396"/>
                  </a:cubicBezTo>
                  <a:cubicBezTo>
                    <a:pt x="521481" y="394625"/>
                    <a:pt x="520759" y="389573"/>
                    <a:pt x="525087" y="389573"/>
                  </a:cubicBezTo>
                  <a:cubicBezTo>
                    <a:pt x="528695" y="389573"/>
                    <a:pt x="535909" y="394625"/>
                    <a:pt x="540959" y="400396"/>
                  </a:cubicBezTo>
                  <a:cubicBezTo>
                    <a:pt x="546009" y="406167"/>
                    <a:pt x="546730" y="411217"/>
                    <a:pt x="542402" y="411217"/>
                  </a:cubicBezTo>
                  <a:close/>
                  <a:moveTo>
                    <a:pt x="1080410" y="414554"/>
                  </a:moveTo>
                  <a:cubicBezTo>
                    <a:pt x="1076623" y="415365"/>
                    <a:pt x="1070491" y="409052"/>
                    <a:pt x="1063276" y="395345"/>
                  </a:cubicBezTo>
                  <a:cubicBezTo>
                    <a:pt x="1056783" y="382359"/>
                    <a:pt x="1038026" y="356388"/>
                    <a:pt x="1022876" y="337631"/>
                  </a:cubicBezTo>
                  <a:cubicBezTo>
                    <a:pt x="1005562" y="317431"/>
                    <a:pt x="995462" y="298673"/>
                    <a:pt x="997626" y="290737"/>
                  </a:cubicBezTo>
                  <a:cubicBezTo>
                    <a:pt x="999790" y="279916"/>
                    <a:pt x="1001954" y="280638"/>
                    <a:pt x="1008447" y="296510"/>
                  </a:cubicBezTo>
                  <a:cubicBezTo>
                    <a:pt x="1012775" y="307330"/>
                    <a:pt x="1030812" y="328252"/>
                    <a:pt x="1048126" y="342681"/>
                  </a:cubicBezTo>
                  <a:cubicBezTo>
                    <a:pt x="1069769" y="360716"/>
                    <a:pt x="1082034" y="377309"/>
                    <a:pt x="1083476" y="391017"/>
                  </a:cubicBezTo>
                  <a:cubicBezTo>
                    <a:pt x="1085640" y="405806"/>
                    <a:pt x="1084198" y="413742"/>
                    <a:pt x="1080410" y="414554"/>
                  </a:cubicBezTo>
                  <a:close/>
                  <a:moveTo>
                    <a:pt x="322432" y="425690"/>
                  </a:moveTo>
                  <a:cubicBezTo>
                    <a:pt x="310732" y="425555"/>
                    <a:pt x="307756" y="403101"/>
                    <a:pt x="320201" y="376588"/>
                  </a:cubicBezTo>
                  <a:cubicBezTo>
                    <a:pt x="338236" y="339073"/>
                    <a:pt x="401723" y="245287"/>
                    <a:pt x="427694" y="218595"/>
                  </a:cubicBezTo>
                  <a:cubicBezTo>
                    <a:pt x="439958" y="205609"/>
                    <a:pt x="455830" y="194787"/>
                    <a:pt x="463044" y="194787"/>
                  </a:cubicBezTo>
                  <a:cubicBezTo>
                    <a:pt x="470980" y="194787"/>
                    <a:pt x="473866" y="191180"/>
                    <a:pt x="471702" y="184688"/>
                  </a:cubicBezTo>
                  <a:cubicBezTo>
                    <a:pt x="466652" y="171701"/>
                    <a:pt x="610216" y="64930"/>
                    <a:pt x="631860" y="64930"/>
                  </a:cubicBezTo>
                  <a:cubicBezTo>
                    <a:pt x="635466" y="64930"/>
                    <a:pt x="634024" y="67815"/>
                    <a:pt x="628973" y="70701"/>
                  </a:cubicBezTo>
                  <a:cubicBezTo>
                    <a:pt x="623924" y="74307"/>
                    <a:pt x="617431" y="87294"/>
                    <a:pt x="613824" y="99558"/>
                  </a:cubicBezTo>
                  <a:cubicBezTo>
                    <a:pt x="605888" y="126251"/>
                    <a:pt x="614544" y="129858"/>
                    <a:pt x="640517" y="111101"/>
                  </a:cubicBezTo>
                  <a:cubicBezTo>
                    <a:pt x="649173" y="105330"/>
                    <a:pt x="656388" y="103165"/>
                    <a:pt x="656388" y="107494"/>
                  </a:cubicBezTo>
                  <a:cubicBezTo>
                    <a:pt x="656388" y="111822"/>
                    <a:pt x="647732" y="119758"/>
                    <a:pt x="636909" y="125529"/>
                  </a:cubicBezTo>
                  <a:cubicBezTo>
                    <a:pt x="625367" y="131301"/>
                    <a:pt x="620317" y="136350"/>
                    <a:pt x="625367" y="137072"/>
                  </a:cubicBezTo>
                  <a:cubicBezTo>
                    <a:pt x="629695" y="137072"/>
                    <a:pt x="644124" y="128416"/>
                    <a:pt x="657109" y="117594"/>
                  </a:cubicBezTo>
                  <a:cubicBezTo>
                    <a:pt x="677309" y="100280"/>
                    <a:pt x="679474" y="99558"/>
                    <a:pt x="671538" y="113266"/>
                  </a:cubicBezTo>
                  <a:cubicBezTo>
                    <a:pt x="667210" y="121923"/>
                    <a:pt x="657831" y="132744"/>
                    <a:pt x="650616" y="136350"/>
                  </a:cubicBezTo>
                  <a:cubicBezTo>
                    <a:pt x="644124" y="140680"/>
                    <a:pt x="641960" y="144286"/>
                    <a:pt x="646288" y="144286"/>
                  </a:cubicBezTo>
                  <a:cubicBezTo>
                    <a:pt x="650616" y="144286"/>
                    <a:pt x="663602" y="135630"/>
                    <a:pt x="674424" y="124808"/>
                  </a:cubicBezTo>
                  <a:cubicBezTo>
                    <a:pt x="691738" y="107494"/>
                    <a:pt x="693181" y="106773"/>
                    <a:pt x="685967" y="120480"/>
                  </a:cubicBezTo>
                  <a:cubicBezTo>
                    <a:pt x="674424" y="142845"/>
                    <a:pt x="626088" y="166651"/>
                    <a:pt x="581359" y="170981"/>
                  </a:cubicBezTo>
                  <a:cubicBezTo>
                    <a:pt x="550338" y="173865"/>
                    <a:pt x="542402" y="178193"/>
                    <a:pt x="535188" y="193344"/>
                  </a:cubicBezTo>
                  <a:lnTo>
                    <a:pt x="526530" y="211380"/>
                  </a:lnTo>
                  <a:lnTo>
                    <a:pt x="544565" y="194787"/>
                  </a:lnTo>
                  <a:cubicBezTo>
                    <a:pt x="563324" y="176752"/>
                    <a:pt x="569095" y="181801"/>
                    <a:pt x="553945" y="202001"/>
                  </a:cubicBezTo>
                  <a:cubicBezTo>
                    <a:pt x="548895" y="208494"/>
                    <a:pt x="551780" y="205609"/>
                    <a:pt x="561159" y="196230"/>
                  </a:cubicBezTo>
                  <a:cubicBezTo>
                    <a:pt x="578474" y="178193"/>
                    <a:pt x="581359" y="180358"/>
                    <a:pt x="569816" y="202723"/>
                  </a:cubicBezTo>
                  <a:cubicBezTo>
                    <a:pt x="560437" y="220038"/>
                    <a:pt x="531580" y="235187"/>
                    <a:pt x="486130" y="246009"/>
                  </a:cubicBezTo>
                  <a:cubicBezTo>
                    <a:pt x="466652" y="250337"/>
                    <a:pt x="443566" y="261159"/>
                    <a:pt x="434908" y="269094"/>
                  </a:cubicBezTo>
                  <a:cubicBezTo>
                    <a:pt x="419758" y="282081"/>
                    <a:pt x="418316" y="282803"/>
                    <a:pt x="418316" y="271259"/>
                  </a:cubicBezTo>
                  <a:cubicBezTo>
                    <a:pt x="418316" y="254667"/>
                    <a:pt x="431302" y="230859"/>
                    <a:pt x="440679" y="230859"/>
                  </a:cubicBezTo>
                  <a:cubicBezTo>
                    <a:pt x="445009" y="230859"/>
                    <a:pt x="445730" y="234465"/>
                    <a:pt x="442844" y="239516"/>
                  </a:cubicBezTo>
                  <a:cubicBezTo>
                    <a:pt x="439958" y="244566"/>
                    <a:pt x="440679" y="245287"/>
                    <a:pt x="446452" y="242401"/>
                  </a:cubicBezTo>
                  <a:cubicBezTo>
                    <a:pt x="450780" y="239516"/>
                    <a:pt x="452945" y="234465"/>
                    <a:pt x="450780" y="230859"/>
                  </a:cubicBezTo>
                  <a:cubicBezTo>
                    <a:pt x="448615" y="227972"/>
                    <a:pt x="459438" y="222923"/>
                    <a:pt x="475308" y="220038"/>
                  </a:cubicBezTo>
                  <a:cubicBezTo>
                    <a:pt x="504887" y="214987"/>
                    <a:pt x="547452" y="180358"/>
                    <a:pt x="524366" y="180358"/>
                  </a:cubicBezTo>
                  <a:cubicBezTo>
                    <a:pt x="491902" y="180358"/>
                    <a:pt x="522924" y="145729"/>
                    <a:pt x="566209" y="133465"/>
                  </a:cubicBezTo>
                  <a:cubicBezTo>
                    <a:pt x="600117" y="123365"/>
                    <a:pt x="600837" y="122643"/>
                    <a:pt x="573423" y="126251"/>
                  </a:cubicBezTo>
                  <a:cubicBezTo>
                    <a:pt x="534466" y="130579"/>
                    <a:pt x="509217" y="150779"/>
                    <a:pt x="504887" y="181080"/>
                  </a:cubicBezTo>
                  <a:cubicBezTo>
                    <a:pt x="502002" y="198395"/>
                    <a:pt x="496951" y="206329"/>
                    <a:pt x="486852" y="207772"/>
                  </a:cubicBezTo>
                  <a:cubicBezTo>
                    <a:pt x="457994" y="212102"/>
                    <a:pt x="418316" y="233024"/>
                    <a:pt x="413987" y="246731"/>
                  </a:cubicBezTo>
                  <a:cubicBezTo>
                    <a:pt x="411822" y="254667"/>
                    <a:pt x="411822" y="269094"/>
                    <a:pt x="413987" y="278473"/>
                  </a:cubicBezTo>
                  <a:cubicBezTo>
                    <a:pt x="417595" y="292902"/>
                    <a:pt x="414708" y="298673"/>
                    <a:pt x="395230" y="308774"/>
                  </a:cubicBezTo>
                  <a:cubicBezTo>
                    <a:pt x="351222" y="332580"/>
                    <a:pt x="336793" y="351338"/>
                    <a:pt x="341123" y="382359"/>
                  </a:cubicBezTo>
                  <a:cubicBezTo>
                    <a:pt x="343286" y="397509"/>
                    <a:pt x="341123" y="413381"/>
                    <a:pt x="336793" y="417709"/>
                  </a:cubicBezTo>
                  <a:cubicBezTo>
                    <a:pt x="331202" y="423301"/>
                    <a:pt x="326332" y="425735"/>
                    <a:pt x="322432" y="425690"/>
                  </a:cubicBezTo>
                  <a:close/>
                  <a:moveTo>
                    <a:pt x="1105119" y="431868"/>
                  </a:moveTo>
                  <a:cubicBezTo>
                    <a:pt x="1101511" y="431778"/>
                    <a:pt x="1105118" y="428532"/>
                    <a:pt x="1113776" y="422039"/>
                  </a:cubicBezTo>
                  <a:cubicBezTo>
                    <a:pt x="1121712" y="416266"/>
                    <a:pt x="1138306" y="411217"/>
                    <a:pt x="1149848" y="411938"/>
                  </a:cubicBezTo>
                  <a:cubicBezTo>
                    <a:pt x="1170048" y="411938"/>
                    <a:pt x="1169327" y="413381"/>
                    <a:pt x="1139748" y="422760"/>
                  </a:cubicBezTo>
                  <a:cubicBezTo>
                    <a:pt x="1119548" y="428892"/>
                    <a:pt x="1108726" y="431958"/>
                    <a:pt x="1105119" y="431868"/>
                  </a:cubicBezTo>
                  <a:close/>
                  <a:moveTo>
                    <a:pt x="355365" y="433440"/>
                  </a:moveTo>
                  <a:cubicBezTo>
                    <a:pt x="355906" y="433981"/>
                    <a:pt x="359153" y="431095"/>
                    <a:pt x="365645" y="425323"/>
                  </a:cubicBezTo>
                  <a:cubicBezTo>
                    <a:pt x="372859" y="418109"/>
                    <a:pt x="376467" y="410896"/>
                    <a:pt x="374302" y="408010"/>
                  </a:cubicBezTo>
                  <a:cubicBezTo>
                    <a:pt x="371416" y="405845"/>
                    <a:pt x="365645" y="411616"/>
                    <a:pt x="361317" y="420995"/>
                  </a:cubicBezTo>
                  <a:cubicBezTo>
                    <a:pt x="356989" y="428931"/>
                    <a:pt x="354824" y="432899"/>
                    <a:pt x="355365" y="433440"/>
                  </a:cubicBezTo>
                  <a:close/>
                  <a:moveTo>
                    <a:pt x="1039233" y="440525"/>
                  </a:moveTo>
                  <a:cubicBezTo>
                    <a:pt x="1029189" y="443772"/>
                    <a:pt x="1024319" y="431597"/>
                    <a:pt x="1024319" y="404002"/>
                  </a:cubicBezTo>
                  <a:cubicBezTo>
                    <a:pt x="1024319" y="384524"/>
                    <a:pt x="1025762" y="367930"/>
                    <a:pt x="1027926" y="367930"/>
                  </a:cubicBezTo>
                  <a:cubicBezTo>
                    <a:pt x="1029369" y="367930"/>
                    <a:pt x="1037305" y="380196"/>
                    <a:pt x="1045241" y="396066"/>
                  </a:cubicBezTo>
                  <a:cubicBezTo>
                    <a:pt x="1056062" y="416988"/>
                    <a:pt x="1057505" y="425645"/>
                    <a:pt x="1051012" y="432138"/>
                  </a:cubicBezTo>
                  <a:cubicBezTo>
                    <a:pt x="1046503" y="436647"/>
                    <a:pt x="1042581" y="439443"/>
                    <a:pt x="1039233" y="440525"/>
                  </a:cubicBezTo>
                  <a:close/>
                  <a:moveTo>
                    <a:pt x="1148225" y="441698"/>
                  </a:moveTo>
                  <a:cubicBezTo>
                    <a:pt x="1142994" y="441878"/>
                    <a:pt x="1139748" y="441156"/>
                    <a:pt x="1139748" y="439352"/>
                  </a:cubicBezTo>
                  <a:cubicBezTo>
                    <a:pt x="1139748" y="432860"/>
                    <a:pt x="1188805" y="422039"/>
                    <a:pt x="1194576" y="427088"/>
                  </a:cubicBezTo>
                  <a:cubicBezTo>
                    <a:pt x="1196741" y="429253"/>
                    <a:pt x="1185199" y="434303"/>
                    <a:pt x="1168605" y="438631"/>
                  </a:cubicBezTo>
                  <a:cubicBezTo>
                    <a:pt x="1160669" y="440435"/>
                    <a:pt x="1153455" y="441517"/>
                    <a:pt x="1148225" y="441698"/>
                  </a:cubicBezTo>
                  <a:close/>
                  <a:moveTo>
                    <a:pt x="792739" y="454503"/>
                  </a:moveTo>
                  <a:cubicBezTo>
                    <a:pt x="789131" y="454503"/>
                    <a:pt x="787689" y="451616"/>
                    <a:pt x="789853" y="447288"/>
                  </a:cubicBezTo>
                  <a:cubicBezTo>
                    <a:pt x="792017" y="443682"/>
                    <a:pt x="795625" y="440074"/>
                    <a:pt x="797789" y="440074"/>
                  </a:cubicBezTo>
                  <a:cubicBezTo>
                    <a:pt x="799232" y="440074"/>
                    <a:pt x="800675" y="443682"/>
                    <a:pt x="800675" y="447288"/>
                  </a:cubicBezTo>
                  <a:cubicBezTo>
                    <a:pt x="800675" y="451616"/>
                    <a:pt x="797067" y="454503"/>
                    <a:pt x="792739" y="454503"/>
                  </a:cubicBezTo>
                  <a:close/>
                  <a:moveTo>
                    <a:pt x="1177623" y="457682"/>
                  </a:moveTo>
                  <a:cubicBezTo>
                    <a:pt x="1172167" y="457434"/>
                    <a:pt x="1168605" y="456667"/>
                    <a:pt x="1168605" y="455224"/>
                  </a:cubicBezTo>
                  <a:cubicBezTo>
                    <a:pt x="1168605" y="448010"/>
                    <a:pt x="1226320" y="437188"/>
                    <a:pt x="1232091" y="443682"/>
                  </a:cubicBezTo>
                  <a:cubicBezTo>
                    <a:pt x="1234256" y="445845"/>
                    <a:pt x="1234256" y="448732"/>
                    <a:pt x="1232813" y="450175"/>
                  </a:cubicBezTo>
                  <a:cubicBezTo>
                    <a:pt x="1227402" y="454503"/>
                    <a:pt x="1193990" y="458426"/>
                    <a:pt x="1177623" y="457682"/>
                  </a:cubicBezTo>
                  <a:close/>
                  <a:moveTo>
                    <a:pt x="991134" y="461717"/>
                  </a:moveTo>
                  <a:cubicBezTo>
                    <a:pt x="989690" y="461717"/>
                    <a:pt x="988247" y="430695"/>
                    <a:pt x="988247" y="391738"/>
                  </a:cubicBezTo>
                  <a:cubicBezTo>
                    <a:pt x="988247" y="323202"/>
                    <a:pt x="988247" y="322481"/>
                    <a:pt x="1002676" y="335466"/>
                  </a:cubicBezTo>
                  <a:cubicBezTo>
                    <a:pt x="1014218" y="346287"/>
                    <a:pt x="1017105" y="357831"/>
                    <a:pt x="1017105" y="400396"/>
                  </a:cubicBezTo>
                  <a:cubicBezTo>
                    <a:pt x="1017105" y="441517"/>
                    <a:pt x="1014940" y="453781"/>
                    <a:pt x="1005562" y="457389"/>
                  </a:cubicBezTo>
                  <a:cubicBezTo>
                    <a:pt x="999068" y="459552"/>
                    <a:pt x="992575" y="461717"/>
                    <a:pt x="991134" y="461717"/>
                  </a:cubicBezTo>
                  <a:close/>
                  <a:moveTo>
                    <a:pt x="943068" y="476845"/>
                  </a:moveTo>
                  <a:cubicBezTo>
                    <a:pt x="940949" y="477769"/>
                    <a:pt x="938469" y="475785"/>
                    <a:pt x="935583" y="471096"/>
                  </a:cubicBezTo>
                  <a:cubicBezTo>
                    <a:pt x="933419" y="467488"/>
                    <a:pt x="929811" y="427810"/>
                    <a:pt x="926926" y="382359"/>
                  </a:cubicBezTo>
                  <a:cubicBezTo>
                    <a:pt x="924761" y="336910"/>
                    <a:pt x="921155" y="297951"/>
                    <a:pt x="918990" y="296510"/>
                  </a:cubicBezTo>
                  <a:cubicBezTo>
                    <a:pt x="917547" y="295067"/>
                    <a:pt x="916104" y="328252"/>
                    <a:pt x="916104" y="370817"/>
                  </a:cubicBezTo>
                  <a:cubicBezTo>
                    <a:pt x="916104" y="429973"/>
                    <a:pt x="913940" y="448010"/>
                    <a:pt x="907447" y="445845"/>
                  </a:cubicBezTo>
                  <a:cubicBezTo>
                    <a:pt x="902396" y="443682"/>
                    <a:pt x="895904" y="428532"/>
                    <a:pt x="893740" y="410495"/>
                  </a:cubicBezTo>
                  <a:cubicBezTo>
                    <a:pt x="890132" y="383802"/>
                    <a:pt x="889411" y="382359"/>
                    <a:pt x="888689" y="402559"/>
                  </a:cubicBezTo>
                  <a:cubicBezTo>
                    <a:pt x="885804" y="449453"/>
                    <a:pt x="859110" y="422760"/>
                    <a:pt x="856947" y="372260"/>
                  </a:cubicBezTo>
                  <a:lnTo>
                    <a:pt x="856225" y="335466"/>
                  </a:lnTo>
                  <a:lnTo>
                    <a:pt x="851896" y="369373"/>
                  </a:lnTo>
                  <a:cubicBezTo>
                    <a:pt x="846124" y="416988"/>
                    <a:pt x="833139" y="404724"/>
                    <a:pt x="824481" y="342681"/>
                  </a:cubicBezTo>
                  <a:lnTo>
                    <a:pt x="817267" y="292180"/>
                  </a:lnTo>
                  <a:lnTo>
                    <a:pt x="815825" y="334745"/>
                  </a:lnTo>
                  <a:cubicBezTo>
                    <a:pt x="815104" y="376588"/>
                    <a:pt x="815104" y="377309"/>
                    <a:pt x="801397" y="363602"/>
                  </a:cubicBezTo>
                  <a:cubicBezTo>
                    <a:pt x="794182" y="356388"/>
                    <a:pt x="789853" y="345567"/>
                    <a:pt x="792017" y="340516"/>
                  </a:cubicBezTo>
                  <a:cubicBezTo>
                    <a:pt x="794182" y="333302"/>
                    <a:pt x="790574" y="332580"/>
                    <a:pt x="776146" y="336188"/>
                  </a:cubicBezTo>
                  <a:cubicBezTo>
                    <a:pt x="758832" y="340516"/>
                    <a:pt x="757389" y="339073"/>
                    <a:pt x="756667" y="316710"/>
                  </a:cubicBezTo>
                  <a:cubicBezTo>
                    <a:pt x="755946" y="303002"/>
                    <a:pt x="755946" y="290015"/>
                    <a:pt x="756667" y="287131"/>
                  </a:cubicBezTo>
                  <a:cubicBezTo>
                    <a:pt x="756667" y="284244"/>
                    <a:pt x="750896" y="279916"/>
                    <a:pt x="742960" y="277751"/>
                  </a:cubicBezTo>
                  <a:cubicBezTo>
                    <a:pt x="735024" y="274867"/>
                    <a:pt x="724925" y="266931"/>
                    <a:pt x="721317" y="258995"/>
                  </a:cubicBezTo>
                  <a:cubicBezTo>
                    <a:pt x="716989" y="251780"/>
                    <a:pt x="708331" y="245287"/>
                    <a:pt x="701838" y="245287"/>
                  </a:cubicBezTo>
                  <a:cubicBezTo>
                    <a:pt x="693181" y="245287"/>
                    <a:pt x="692459" y="247452"/>
                    <a:pt x="699674" y="256108"/>
                  </a:cubicBezTo>
                  <a:cubicBezTo>
                    <a:pt x="708331" y="266931"/>
                    <a:pt x="704003" y="281359"/>
                    <a:pt x="691738" y="281359"/>
                  </a:cubicBezTo>
                  <a:cubicBezTo>
                    <a:pt x="680195" y="281359"/>
                    <a:pt x="683803" y="176030"/>
                    <a:pt x="696067" y="165929"/>
                  </a:cubicBezTo>
                  <a:cubicBezTo>
                    <a:pt x="704725" y="158715"/>
                    <a:pt x="706888" y="159437"/>
                    <a:pt x="707610" y="170259"/>
                  </a:cubicBezTo>
                  <a:cubicBezTo>
                    <a:pt x="707610" y="180358"/>
                    <a:pt x="709774" y="178193"/>
                    <a:pt x="715546" y="164486"/>
                  </a:cubicBezTo>
                  <a:cubicBezTo>
                    <a:pt x="723482" y="142123"/>
                    <a:pt x="740074" y="137793"/>
                    <a:pt x="745125" y="157272"/>
                  </a:cubicBezTo>
                  <a:cubicBezTo>
                    <a:pt x="748010" y="167373"/>
                    <a:pt x="749453" y="166651"/>
                    <a:pt x="753782" y="152944"/>
                  </a:cubicBezTo>
                  <a:cubicBezTo>
                    <a:pt x="760995" y="130579"/>
                    <a:pt x="779032" y="145729"/>
                    <a:pt x="779754" y="176030"/>
                  </a:cubicBezTo>
                  <a:lnTo>
                    <a:pt x="781197" y="198395"/>
                  </a:lnTo>
                  <a:lnTo>
                    <a:pt x="785525" y="173865"/>
                  </a:lnTo>
                  <a:cubicBezTo>
                    <a:pt x="789853" y="150779"/>
                    <a:pt x="790574" y="150059"/>
                    <a:pt x="802118" y="163766"/>
                  </a:cubicBezTo>
                  <a:cubicBezTo>
                    <a:pt x="810774" y="173144"/>
                    <a:pt x="815104" y="193344"/>
                    <a:pt x="817267" y="234465"/>
                  </a:cubicBezTo>
                  <a:lnTo>
                    <a:pt x="819432" y="292180"/>
                  </a:lnTo>
                  <a:lnTo>
                    <a:pt x="820875" y="233024"/>
                  </a:lnTo>
                  <a:cubicBezTo>
                    <a:pt x="822318" y="183244"/>
                    <a:pt x="824481" y="174587"/>
                    <a:pt x="833139" y="177473"/>
                  </a:cubicBezTo>
                  <a:cubicBezTo>
                    <a:pt x="840353" y="180358"/>
                    <a:pt x="843961" y="191902"/>
                    <a:pt x="843961" y="209216"/>
                  </a:cubicBezTo>
                  <a:cubicBezTo>
                    <a:pt x="843961" y="225088"/>
                    <a:pt x="847568" y="239516"/>
                    <a:pt x="851176" y="241680"/>
                  </a:cubicBezTo>
                  <a:cubicBezTo>
                    <a:pt x="855504" y="244566"/>
                    <a:pt x="858390" y="235187"/>
                    <a:pt x="858390" y="219316"/>
                  </a:cubicBezTo>
                  <a:cubicBezTo>
                    <a:pt x="858390" y="196952"/>
                    <a:pt x="859832" y="194065"/>
                    <a:pt x="869211" y="202001"/>
                  </a:cubicBezTo>
                  <a:cubicBezTo>
                    <a:pt x="876425" y="207772"/>
                    <a:pt x="880753" y="225809"/>
                    <a:pt x="881475" y="251780"/>
                  </a:cubicBezTo>
                  <a:lnTo>
                    <a:pt x="882918" y="292180"/>
                  </a:lnTo>
                  <a:lnTo>
                    <a:pt x="885083" y="258273"/>
                  </a:lnTo>
                  <a:cubicBezTo>
                    <a:pt x="886526" y="238795"/>
                    <a:pt x="890132" y="223644"/>
                    <a:pt x="893740" y="223644"/>
                  </a:cubicBezTo>
                  <a:cubicBezTo>
                    <a:pt x="906004" y="223644"/>
                    <a:pt x="916104" y="242401"/>
                    <a:pt x="916825" y="266931"/>
                  </a:cubicBezTo>
                  <a:cubicBezTo>
                    <a:pt x="918268" y="289295"/>
                    <a:pt x="918990" y="290015"/>
                    <a:pt x="921155" y="271980"/>
                  </a:cubicBezTo>
                  <a:cubicBezTo>
                    <a:pt x="924039" y="255387"/>
                    <a:pt x="926204" y="253223"/>
                    <a:pt x="934862" y="260438"/>
                  </a:cubicBezTo>
                  <a:cubicBezTo>
                    <a:pt x="940633" y="264766"/>
                    <a:pt x="944961" y="273423"/>
                    <a:pt x="944961" y="278473"/>
                  </a:cubicBezTo>
                  <a:cubicBezTo>
                    <a:pt x="944961" y="284244"/>
                    <a:pt x="952175" y="288574"/>
                    <a:pt x="962998" y="288574"/>
                  </a:cubicBezTo>
                  <a:lnTo>
                    <a:pt x="981033" y="288574"/>
                  </a:lnTo>
                  <a:lnTo>
                    <a:pt x="981033" y="382359"/>
                  </a:lnTo>
                  <a:cubicBezTo>
                    <a:pt x="981033" y="460274"/>
                    <a:pt x="978868" y="476146"/>
                    <a:pt x="970212" y="476146"/>
                  </a:cubicBezTo>
                  <a:cubicBezTo>
                    <a:pt x="961554" y="476146"/>
                    <a:pt x="959390" y="459552"/>
                    <a:pt x="957225" y="384524"/>
                  </a:cubicBezTo>
                  <a:lnTo>
                    <a:pt x="955062" y="292180"/>
                  </a:lnTo>
                  <a:lnTo>
                    <a:pt x="953619" y="384524"/>
                  </a:lnTo>
                  <a:cubicBezTo>
                    <a:pt x="952536" y="445124"/>
                    <a:pt x="949425" y="474072"/>
                    <a:pt x="943068" y="476845"/>
                  </a:cubicBezTo>
                  <a:close/>
                  <a:moveTo>
                    <a:pt x="793461" y="486967"/>
                  </a:moveTo>
                  <a:cubicBezTo>
                    <a:pt x="789853" y="489131"/>
                    <a:pt x="786246" y="488410"/>
                    <a:pt x="786246" y="484082"/>
                  </a:cubicBezTo>
                  <a:cubicBezTo>
                    <a:pt x="786246" y="480474"/>
                    <a:pt x="789853" y="474703"/>
                    <a:pt x="793461" y="472538"/>
                  </a:cubicBezTo>
                  <a:cubicBezTo>
                    <a:pt x="797789" y="470375"/>
                    <a:pt x="800675" y="471096"/>
                    <a:pt x="800675" y="475424"/>
                  </a:cubicBezTo>
                  <a:cubicBezTo>
                    <a:pt x="800675" y="479031"/>
                    <a:pt x="797789" y="484803"/>
                    <a:pt x="793461" y="486967"/>
                  </a:cubicBezTo>
                  <a:close/>
                  <a:moveTo>
                    <a:pt x="1007546" y="488500"/>
                  </a:moveTo>
                  <a:cubicBezTo>
                    <a:pt x="999790" y="491656"/>
                    <a:pt x="995462" y="491296"/>
                    <a:pt x="995462" y="486967"/>
                  </a:cubicBezTo>
                  <a:cubicBezTo>
                    <a:pt x="995462" y="482639"/>
                    <a:pt x="1056062" y="447288"/>
                    <a:pt x="1063997" y="447288"/>
                  </a:cubicBezTo>
                  <a:cubicBezTo>
                    <a:pt x="1066884" y="447288"/>
                    <a:pt x="1056062" y="457389"/>
                    <a:pt x="1040191" y="468932"/>
                  </a:cubicBezTo>
                  <a:cubicBezTo>
                    <a:pt x="1026483" y="478671"/>
                    <a:pt x="1015301" y="485344"/>
                    <a:pt x="1007546" y="488500"/>
                  </a:cubicBezTo>
                  <a:close/>
                  <a:moveTo>
                    <a:pt x="515592" y="491223"/>
                  </a:moveTo>
                  <a:cubicBezTo>
                    <a:pt x="516133" y="495552"/>
                    <a:pt x="516854" y="495552"/>
                    <a:pt x="517575" y="490141"/>
                  </a:cubicBezTo>
                  <a:cubicBezTo>
                    <a:pt x="519018" y="479319"/>
                    <a:pt x="519018" y="459840"/>
                    <a:pt x="517575" y="446855"/>
                  </a:cubicBezTo>
                  <a:cubicBezTo>
                    <a:pt x="516133" y="433869"/>
                    <a:pt x="514690" y="442527"/>
                    <a:pt x="514690" y="466333"/>
                  </a:cubicBezTo>
                  <a:cubicBezTo>
                    <a:pt x="514690" y="478237"/>
                    <a:pt x="515051" y="486895"/>
                    <a:pt x="515592" y="491223"/>
                  </a:cubicBezTo>
                  <a:close/>
                  <a:moveTo>
                    <a:pt x="881486" y="493087"/>
                  </a:moveTo>
                  <a:cubicBezTo>
                    <a:pt x="868128" y="492513"/>
                    <a:pt x="865422" y="488590"/>
                    <a:pt x="862718" y="476146"/>
                  </a:cubicBezTo>
                  <a:cubicBezTo>
                    <a:pt x="861275" y="466045"/>
                    <a:pt x="852617" y="450895"/>
                    <a:pt x="844683" y="442239"/>
                  </a:cubicBezTo>
                  <a:cubicBezTo>
                    <a:pt x="836025" y="433581"/>
                    <a:pt x="829532" y="422760"/>
                    <a:pt x="829532" y="419153"/>
                  </a:cubicBezTo>
                  <a:cubicBezTo>
                    <a:pt x="829532" y="415546"/>
                    <a:pt x="822318" y="406889"/>
                    <a:pt x="813661" y="401117"/>
                  </a:cubicBezTo>
                  <a:cubicBezTo>
                    <a:pt x="805003" y="394625"/>
                    <a:pt x="799953" y="388130"/>
                    <a:pt x="802118" y="385245"/>
                  </a:cubicBezTo>
                  <a:cubicBezTo>
                    <a:pt x="807168" y="380916"/>
                    <a:pt x="836747" y="400396"/>
                    <a:pt x="881475" y="436468"/>
                  </a:cubicBezTo>
                  <a:cubicBezTo>
                    <a:pt x="895904" y="448732"/>
                    <a:pt x="915382" y="463160"/>
                    <a:pt x="924761" y="469653"/>
                  </a:cubicBezTo>
                  <a:cubicBezTo>
                    <a:pt x="933419" y="476868"/>
                    <a:pt x="939190" y="484082"/>
                    <a:pt x="936303" y="486967"/>
                  </a:cubicBezTo>
                  <a:cubicBezTo>
                    <a:pt x="933419" y="489853"/>
                    <a:pt x="916825" y="492738"/>
                    <a:pt x="898790" y="492738"/>
                  </a:cubicBezTo>
                  <a:cubicBezTo>
                    <a:pt x="891576" y="493099"/>
                    <a:pt x="885939" y="493279"/>
                    <a:pt x="881486" y="493087"/>
                  </a:cubicBezTo>
                  <a:close/>
                  <a:moveTo>
                    <a:pt x="1024319" y="499232"/>
                  </a:moveTo>
                  <a:cubicBezTo>
                    <a:pt x="1024319" y="495624"/>
                    <a:pt x="1036583" y="486245"/>
                    <a:pt x="1051733" y="477589"/>
                  </a:cubicBezTo>
                  <a:cubicBezTo>
                    <a:pt x="1083476" y="460274"/>
                    <a:pt x="1124597" y="443682"/>
                    <a:pt x="1114498" y="453060"/>
                  </a:cubicBezTo>
                  <a:cubicBezTo>
                    <a:pt x="1100069" y="466045"/>
                    <a:pt x="1024319" y="505003"/>
                    <a:pt x="1024319" y="499232"/>
                  </a:cubicBezTo>
                  <a:close/>
                  <a:moveTo>
                    <a:pt x="1050832" y="510504"/>
                  </a:moveTo>
                  <a:cubicBezTo>
                    <a:pt x="1045421" y="512037"/>
                    <a:pt x="1049208" y="508971"/>
                    <a:pt x="1058226" y="502117"/>
                  </a:cubicBezTo>
                  <a:cubicBezTo>
                    <a:pt x="1079869" y="486245"/>
                    <a:pt x="1139748" y="460996"/>
                    <a:pt x="1139748" y="468210"/>
                  </a:cubicBezTo>
                  <a:cubicBezTo>
                    <a:pt x="1139748" y="471096"/>
                    <a:pt x="1120991" y="481196"/>
                    <a:pt x="1098626" y="491296"/>
                  </a:cubicBezTo>
                  <a:cubicBezTo>
                    <a:pt x="1070851" y="502839"/>
                    <a:pt x="1056242" y="508971"/>
                    <a:pt x="1050832" y="510504"/>
                  </a:cubicBezTo>
                  <a:close/>
                  <a:moveTo>
                    <a:pt x="431132" y="526443"/>
                  </a:moveTo>
                  <a:cubicBezTo>
                    <a:pt x="429002" y="526510"/>
                    <a:pt x="426432" y="524842"/>
                    <a:pt x="423366" y="521595"/>
                  </a:cubicBezTo>
                  <a:cubicBezTo>
                    <a:pt x="414708" y="512939"/>
                    <a:pt x="418316" y="458831"/>
                    <a:pt x="429137" y="440074"/>
                  </a:cubicBezTo>
                  <a:cubicBezTo>
                    <a:pt x="438516" y="423481"/>
                    <a:pt x="439238" y="425645"/>
                    <a:pt x="439958" y="474703"/>
                  </a:cubicBezTo>
                  <a:cubicBezTo>
                    <a:pt x="439958" y="510414"/>
                    <a:pt x="437524" y="526240"/>
                    <a:pt x="431132" y="526443"/>
                  </a:cubicBezTo>
                  <a:close/>
                  <a:moveTo>
                    <a:pt x="704183" y="538730"/>
                  </a:moveTo>
                  <a:cubicBezTo>
                    <a:pt x="700576" y="535123"/>
                    <a:pt x="697871" y="524121"/>
                    <a:pt x="695346" y="505003"/>
                  </a:cubicBezTo>
                  <a:cubicBezTo>
                    <a:pt x="692459" y="484803"/>
                    <a:pt x="681639" y="454503"/>
                    <a:pt x="670096" y="436468"/>
                  </a:cubicBezTo>
                  <a:cubicBezTo>
                    <a:pt x="658552" y="418431"/>
                    <a:pt x="651338" y="404002"/>
                    <a:pt x="653503" y="404002"/>
                  </a:cubicBezTo>
                  <a:cubicBezTo>
                    <a:pt x="663602" y="404002"/>
                    <a:pt x="692459" y="428532"/>
                    <a:pt x="692459" y="437188"/>
                  </a:cubicBezTo>
                  <a:cubicBezTo>
                    <a:pt x="692459" y="442960"/>
                    <a:pt x="695346" y="447288"/>
                    <a:pt x="698952" y="447288"/>
                  </a:cubicBezTo>
                  <a:cubicBezTo>
                    <a:pt x="701838" y="447288"/>
                    <a:pt x="709774" y="462439"/>
                    <a:pt x="715546" y="481196"/>
                  </a:cubicBezTo>
                  <a:cubicBezTo>
                    <a:pt x="724203" y="507167"/>
                    <a:pt x="724925" y="518711"/>
                    <a:pt x="718432" y="528088"/>
                  </a:cubicBezTo>
                  <a:cubicBezTo>
                    <a:pt x="712299" y="538549"/>
                    <a:pt x="707790" y="542337"/>
                    <a:pt x="704183" y="538730"/>
                  </a:cubicBezTo>
                  <a:close/>
                  <a:moveTo>
                    <a:pt x="955062" y="555504"/>
                  </a:moveTo>
                  <a:cubicBezTo>
                    <a:pt x="952897" y="555504"/>
                    <a:pt x="958668" y="546125"/>
                    <a:pt x="968047" y="533861"/>
                  </a:cubicBezTo>
                  <a:cubicBezTo>
                    <a:pt x="976705" y="522317"/>
                    <a:pt x="988247" y="512218"/>
                    <a:pt x="994018" y="512218"/>
                  </a:cubicBezTo>
                  <a:cubicBezTo>
                    <a:pt x="999790" y="512218"/>
                    <a:pt x="994740" y="521595"/>
                    <a:pt x="981033" y="533861"/>
                  </a:cubicBezTo>
                  <a:cubicBezTo>
                    <a:pt x="968047" y="546125"/>
                    <a:pt x="956505" y="555504"/>
                    <a:pt x="955062" y="555504"/>
                  </a:cubicBezTo>
                  <a:close/>
                  <a:moveTo>
                    <a:pt x="468815" y="555504"/>
                  </a:moveTo>
                  <a:cubicBezTo>
                    <a:pt x="443566" y="555504"/>
                    <a:pt x="439238" y="409052"/>
                    <a:pt x="463766" y="384524"/>
                  </a:cubicBezTo>
                  <a:cubicBezTo>
                    <a:pt x="475308" y="372981"/>
                    <a:pt x="476030" y="376588"/>
                    <a:pt x="476030" y="463882"/>
                  </a:cubicBezTo>
                  <a:cubicBezTo>
                    <a:pt x="476030" y="521595"/>
                    <a:pt x="473145" y="555504"/>
                    <a:pt x="468815" y="555504"/>
                  </a:cubicBezTo>
                  <a:close/>
                  <a:moveTo>
                    <a:pt x="983016" y="556766"/>
                  </a:moveTo>
                  <a:cubicBezTo>
                    <a:pt x="979229" y="557307"/>
                    <a:pt x="982114" y="551896"/>
                    <a:pt x="993297" y="540354"/>
                  </a:cubicBezTo>
                  <a:cubicBezTo>
                    <a:pt x="1006282" y="527368"/>
                    <a:pt x="1019270" y="518711"/>
                    <a:pt x="1021433" y="521595"/>
                  </a:cubicBezTo>
                  <a:cubicBezTo>
                    <a:pt x="1024319" y="524482"/>
                    <a:pt x="1020711" y="531696"/>
                    <a:pt x="1012775" y="537467"/>
                  </a:cubicBezTo>
                  <a:cubicBezTo>
                    <a:pt x="997264" y="549732"/>
                    <a:pt x="986804" y="556225"/>
                    <a:pt x="983016" y="556766"/>
                  </a:cubicBezTo>
                  <a:close/>
                  <a:moveTo>
                    <a:pt x="790574" y="569931"/>
                  </a:moveTo>
                  <a:cubicBezTo>
                    <a:pt x="771818" y="569931"/>
                    <a:pt x="748010" y="527368"/>
                    <a:pt x="745846" y="489853"/>
                  </a:cubicBezTo>
                  <a:cubicBezTo>
                    <a:pt x="744403" y="470375"/>
                    <a:pt x="737189" y="442239"/>
                    <a:pt x="729253" y="426367"/>
                  </a:cubicBezTo>
                  <a:cubicBezTo>
                    <a:pt x="716267" y="401837"/>
                    <a:pt x="715546" y="397509"/>
                    <a:pt x="725646" y="393903"/>
                  </a:cubicBezTo>
                  <a:cubicBezTo>
                    <a:pt x="732139" y="391738"/>
                    <a:pt x="739354" y="389573"/>
                    <a:pt x="741517" y="389573"/>
                  </a:cubicBezTo>
                  <a:cubicBezTo>
                    <a:pt x="755224" y="389573"/>
                    <a:pt x="782638" y="490575"/>
                    <a:pt x="776146" y="516546"/>
                  </a:cubicBezTo>
                  <a:cubicBezTo>
                    <a:pt x="773261" y="525925"/>
                    <a:pt x="777589" y="539632"/>
                    <a:pt x="786968" y="551174"/>
                  </a:cubicBezTo>
                  <a:cubicBezTo>
                    <a:pt x="798510" y="566325"/>
                    <a:pt x="799232" y="569931"/>
                    <a:pt x="790574" y="569931"/>
                  </a:cubicBezTo>
                  <a:close/>
                  <a:moveTo>
                    <a:pt x="1086993" y="578769"/>
                  </a:moveTo>
                  <a:cubicBezTo>
                    <a:pt x="1084558" y="581475"/>
                    <a:pt x="1080230" y="580032"/>
                    <a:pt x="1074820" y="573539"/>
                  </a:cubicBezTo>
                  <a:cubicBezTo>
                    <a:pt x="1066162" y="563438"/>
                    <a:pt x="1066162" y="560554"/>
                    <a:pt x="1075540" y="555504"/>
                  </a:cubicBezTo>
                  <a:cubicBezTo>
                    <a:pt x="1082754" y="550453"/>
                    <a:pt x="1086362" y="551896"/>
                    <a:pt x="1087805" y="559110"/>
                  </a:cubicBezTo>
                  <a:cubicBezTo>
                    <a:pt x="1089969" y="569210"/>
                    <a:pt x="1089428" y="576064"/>
                    <a:pt x="1086993" y="578769"/>
                  </a:cubicBezTo>
                  <a:close/>
                  <a:moveTo>
                    <a:pt x="560777" y="587279"/>
                  </a:moveTo>
                  <a:cubicBezTo>
                    <a:pt x="562220" y="582230"/>
                    <a:pt x="562220" y="572130"/>
                    <a:pt x="560777" y="565636"/>
                  </a:cubicBezTo>
                  <a:cubicBezTo>
                    <a:pt x="558612" y="558421"/>
                    <a:pt x="557169" y="562751"/>
                    <a:pt x="557169" y="574293"/>
                  </a:cubicBezTo>
                  <a:cubicBezTo>
                    <a:pt x="557169" y="586558"/>
                    <a:pt x="558612" y="591609"/>
                    <a:pt x="560777" y="587279"/>
                  </a:cubicBezTo>
                  <a:close/>
                  <a:moveTo>
                    <a:pt x="1117587" y="608551"/>
                  </a:moveTo>
                  <a:cubicBezTo>
                    <a:pt x="1108997" y="603749"/>
                    <a:pt x="1095741" y="576425"/>
                    <a:pt x="1097904" y="561275"/>
                  </a:cubicBezTo>
                  <a:cubicBezTo>
                    <a:pt x="1100791" y="538189"/>
                    <a:pt x="1113055" y="543239"/>
                    <a:pt x="1120269" y="570653"/>
                  </a:cubicBezTo>
                  <a:cubicBezTo>
                    <a:pt x="1123156" y="582918"/>
                    <a:pt x="1125319" y="598067"/>
                    <a:pt x="1123877" y="604560"/>
                  </a:cubicBezTo>
                  <a:cubicBezTo>
                    <a:pt x="1122795" y="609249"/>
                    <a:pt x="1120450" y="610151"/>
                    <a:pt x="1117587" y="608551"/>
                  </a:cubicBezTo>
                  <a:close/>
                  <a:moveTo>
                    <a:pt x="284252" y="613208"/>
                  </a:moveTo>
                  <a:cubicBezTo>
                    <a:pt x="284973" y="611765"/>
                    <a:pt x="292188" y="602386"/>
                    <a:pt x="300124" y="592287"/>
                  </a:cubicBezTo>
                  <a:lnTo>
                    <a:pt x="314552" y="574250"/>
                  </a:lnTo>
                  <a:lnTo>
                    <a:pt x="298681" y="587957"/>
                  </a:lnTo>
                  <a:cubicBezTo>
                    <a:pt x="289303" y="595893"/>
                    <a:pt x="282089" y="605272"/>
                    <a:pt x="282089" y="608879"/>
                  </a:cubicBezTo>
                  <a:cubicBezTo>
                    <a:pt x="282089" y="613208"/>
                    <a:pt x="282810" y="614651"/>
                    <a:pt x="284252" y="613208"/>
                  </a:cubicBezTo>
                  <a:close/>
                  <a:moveTo>
                    <a:pt x="1134427" y="619801"/>
                  </a:moveTo>
                  <a:cubicBezTo>
                    <a:pt x="1129648" y="620432"/>
                    <a:pt x="1129288" y="619350"/>
                    <a:pt x="1137584" y="616104"/>
                  </a:cubicBezTo>
                  <a:cubicBezTo>
                    <a:pt x="1144077" y="613217"/>
                    <a:pt x="1143356" y="603118"/>
                    <a:pt x="1135420" y="575704"/>
                  </a:cubicBezTo>
                  <a:cubicBezTo>
                    <a:pt x="1128927" y="556224"/>
                    <a:pt x="1126040" y="537467"/>
                    <a:pt x="1128205" y="535303"/>
                  </a:cubicBezTo>
                  <a:cubicBezTo>
                    <a:pt x="1133255" y="530253"/>
                    <a:pt x="1132533" y="529531"/>
                    <a:pt x="1157063" y="572096"/>
                  </a:cubicBezTo>
                  <a:lnTo>
                    <a:pt x="1176541" y="606003"/>
                  </a:lnTo>
                  <a:lnTo>
                    <a:pt x="1157784" y="613217"/>
                  </a:lnTo>
                  <a:cubicBezTo>
                    <a:pt x="1148405" y="616824"/>
                    <a:pt x="1139207" y="619169"/>
                    <a:pt x="1134427" y="619801"/>
                  </a:cubicBezTo>
                  <a:close/>
                  <a:moveTo>
                    <a:pt x="279000" y="629135"/>
                  </a:moveTo>
                  <a:cubicBezTo>
                    <a:pt x="275426" y="629991"/>
                    <a:pt x="272946" y="629089"/>
                    <a:pt x="271864" y="626203"/>
                  </a:cubicBezTo>
                  <a:cubicBezTo>
                    <a:pt x="267536" y="613217"/>
                    <a:pt x="279800" y="583638"/>
                    <a:pt x="297115" y="564882"/>
                  </a:cubicBezTo>
                  <a:cubicBezTo>
                    <a:pt x="305773" y="555504"/>
                    <a:pt x="315150" y="536024"/>
                    <a:pt x="318036" y="521595"/>
                  </a:cubicBezTo>
                  <a:cubicBezTo>
                    <a:pt x="323808" y="494181"/>
                    <a:pt x="323808" y="494181"/>
                    <a:pt x="320921" y="525925"/>
                  </a:cubicBezTo>
                  <a:cubicBezTo>
                    <a:pt x="319480" y="547568"/>
                    <a:pt x="320201" y="554782"/>
                    <a:pt x="325251" y="547568"/>
                  </a:cubicBezTo>
                  <a:cubicBezTo>
                    <a:pt x="328857" y="542517"/>
                    <a:pt x="331744" y="524482"/>
                    <a:pt x="332465" y="508610"/>
                  </a:cubicBezTo>
                  <a:cubicBezTo>
                    <a:pt x="332465" y="482639"/>
                    <a:pt x="333187" y="481196"/>
                    <a:pt x="340401" y="495624"/>
                  </a:cubicBezTo>
                  <a:cubicBezTo>
                    <a:pt x="346172" y="508610"/>
                    <a:pt x="345451" y="518711"/>
                    <a:pt x="336793" y="541075"/>
                  </a:cubicBezTo>
                  <a:cubicBezTo>
                    <a:pt x="323808" y="575704"/>
                    <a:pt x="326694" y="578589"/>
                    <a:pt x="343286" y="547568"/>
                  </a:cubicBezTo>
                  <a:cubicBezTo>
                    <a:pt x="350500" y="533139"/>
                    <a:pt x="353387" y="515103"/>
                    <a:pt x="350500" y="498511"/>
                  </a:cubicBezTo>
                  <a:lnTo>
                    <a:pt x="346894" y="472538"/>
                  </a:lnTo>
                  <a:lnTo>
                    <a:pt x="354830" y="495624"/>
                  </a:lnTo>
                  <a:cubicBezTo>
                    <a:pt x="364929" y="525203"/>
                    <a:pt x="359158" y="546846"/>
                    <a:pt x="332465" y="580032"/>
                  </a:cubicBezTo>
                  <a:cubicBezTo>
                    <a:pt x="310281" y="608169"/>
                    <a:pt x="289720" y="626565"/>
                    <a:pt x="279000" y="629135"/>
                  </a:cubicBezTo>
                  <a:close/>
                  <a:moveTo>
                    <a:pt x="1227041" y="632696"/>
                  </a:moveTo>
                  <a:cubicBezTo>
                    <a:pt x="1221630" y="631614"/>
                    <a:pt x="1211891" y="622957"/>
                    <a:pt x="1194576" y="606003"/>
                  </a:cubicBezTo>
                  <a:cubicBezTo>
                    <a:pt x="1175820" y="588690"/>
                    <a:pt x="1168605" y="575704"/>
                    <a:pt x="1172213" y="569931"/>
                  </a:cubicBezTo>
                  <a:cubicBezTo>
                    <a:pt x="1175820" y="563438"/>
                    <a:pt x="1175098" y="561997"/>
                    <a:pt x="1170048" y="565603"/>
                  </a:cubicBezTo>
                  <a:cubicBezTo>
                    <a:pt x="1164277" y="569211"/>
                    <a:pt x="1162834" y="566325"/>
                    <a:pt x="1165720" y="557667"/>
                  </a:cubicBezTo>
                  <a:lnTo>
                    <a:pt x="1167568" y="549600"/>
                  </a:lnTo>
                  <a:lnTo>
                    <a:pt x="1167350" y="549421"/>
                  </a:lnTo>
                  <a:lnTo>
                    <a:pt x="1162112" y="555504"/>
                  </a:lnTo>
                  <a:cubicBezTo>
                    <a:pt x="1157063" y="561997"/>
                    <a:pt x="1154176" y="562717"/>
                    <a:pt x="1154176" y="557667"/>
                  </a:cubicBezTo>
                  <a:cubicBezTo>
                    <a:pt x="1154176" y="549371"/>
                    <a:pt x="1157603" y="545223"/>
                    <a:pt x="1162112" y="545133"/>
                  </a:cubicBezTo>
                  <a:lnTo>
                    <a:pt x="1167350" y="549421"/>
                  </a:lnTo>
                  <a:lnTo>
                    <a:pt x="1167703" y="549011"/>
                  </a:lnTo>
                  <a:lnTo>
                    <a:pt x="1167568" y="549600"/>
                  </a:lnTo>
                  <a:lnTo>
                    <a:pt x="1176541" y="556946"/>
                  </a:lnTo>
                  <a:cubicBezTo>
                    <a:pt x="1181591" y="566325"/>
                    <a:pt x="1184477" y="574982"/>
                    <a:pt x="1183755" y="575704"/>
                  </a:cubicBezTo>
                  <a:cubicBezTo>
                    <a:pt x="1182312" y="577146"/>
                    <a:pt x="1183755" y="580032"/>
                    <a:pt x="1185199" y="582197"/>
                  </a:cubicBezTo>
                  <a:cubicBezTo>
                    <a:pt x="1190248" y="586525"/>
                    <a:pt x="1185920" y="555504"/>
                    <a:pt x="1179427" y="537467"/>
                  </a:cubicBezTo>
                  <a:cubicBezTo>
                    <a:pt x="1176541" y="528810"/>
                    <a:pt x="1183034" y="533861"/>
                    <a:pt x="1194576" y="548290"/>
                  </a:cubicBezTo>
                  <a:cubicBezTo>
                    <a:pt x="1206120" y="561997"/>
                    <a:pt x="1216219" y="580754"/>
                    <a:pt x="1216941" y="590133"/>
                  </a:cubicBezTo>
                  <a:cubicBezTo>
                    <a:pt x="1217662" y="600232"/>
                    <a:pt x="1220549" y="609611"/>
                    <a:pt x="1223434" y="612496"/>
                  </a:cubicBezTo>
                  <a:cubicBezTo>
                    <a:pt x="1226320" y="614661"/>
                    <a:pt x="1226320" y="609611"/>
                    <a:pt x="1224155" y="600232"/>
                  </a:cubicBezTo>
                  <a:cubicBezTo>
                    <a:pt x="1221992" y="591574"/>
                    <a:pt x="1223434" y="585803"/>
                    <a:pt x="1227042" y="588690"/>
                  </a:cubicBezTo>
                  <a:cubicBezTo>
                    <a:pt x="1230648" y="590853"/>
                    <a:pt x="1233534" y="601675"/>
                    <a:pt x="1233534" y="613939"/>
                  </a:cubicBezTo>
                  <a:cubicBezTo>
                    <a:pt x="1233534" y="627286"/>
                    <a:pt x="1232452" y="633778"/>
                    <a:pt x="1227041" y="632696"/>
                  </a:cubicBezTo>
                  <a:close/>
                  <a:moveTo>
                    <a:pt x="909431" y="633418"/>
                  </a:moveTo>
                  <a:cubicBezTo>
                    <a:pt x="901315" y="633959"/>
                    <a:pt x="893379" y="631975"/>
                    <a:pt x="880032" y="627646"/>
                  </a:cubicBezTo>
                  <a:cubicBezTo>
                    <a:pt x="869932" y="624761"/>
                    <a:pt x="866324" y="621875"/>
                    <a:pt x="872097" y="621153"/>
                  </a:cubicBezTo>
                  <a:cubicBezTo>
                    <a:pt x="890854" y="619710"/>
                    <a:pt x="970932" y="581475"/>
                    <a:pt x="1020711" y="549731"/>
                  </a:cubicBezTo>
                  <a:cubicBezTo>
                    <a:pt x="1080591" y="511496"/>
                    <a:pt x="1137584" y="483360"/>
                    <a:pt x="1157063" y="483360"/>
                  </a:cubicBezTo>
                  <a:cubicBezTo>
                    <a:pt x="1164999" y="483360"/>
                    <a:pt x="1188084" y="477589"/>
                    <a:pt x="1209005" y="471096"/>
                  </a:cubicBezTo>
                  <a:cubicBezTo>
                    <a:pt x="1240027" y="461717"/>
                    <a:pt x="1251570" y="460996"/>
                    <a:pt x="1265998" y="467488"/>
                  </a:cubicBezTo>
                  <a:cubicBezTo>
                    <a:pt x="1294856" y="480474"/>
                    <a:pt x="1287642" y="489131"/>
                    <a:pt x="1242914" y="494181"/>
                  </a:cubicBezTo>
                  <a:cubicBezTo>
                    <a:pt x="1152013" y="504282"/>
                    <a:pt x="1044519" y="546846"/>
                    <a:pt x="985361" y="596626"/>
                  </a:cubicBezTo>
                  <a:cubicBezTo>
                    <a:pt x="974540" y="606003"/>
                    <a:pt x="953619" y="618269"/>
                    <a:pt x="939911" y="624040"/>
                  </a:cubicBezTo>
                  <a:cubicBezTo>
                    <a:pt x="925843" y="629811"/>
                    <a:pt x="917547" y="632877"/>
                    <a:pt x="909431" y="633418"/>
                  </a:cubicBezTo>
                  <a:close/>
                  <a:moveTo>
                    <a:pt x="607151" y="644600"/>
                  </a:moveTo>
                  <a:cubicBezTo>
                    <a:pt x="603724" y="647486"/>
                    <a:pt x="599395" y="647847"/>
                    <a:pt x="595788" y="644240"/>
                  </a:cubicBezTo>
                  <a:cubicBezTo>
                    <a:pt x="593623" y="642075"/>
                    <a:pt x="590738" y="628368"/>
                    <a:pt x="590738" y="613939"/>
                  </a:cubicBezTo>
                  <a:lnTo>
                    <a:pt x="589295" y="587968"/>
                  </a:lnTo>
                  <a:lnTo>
                    <a:pt x="584967" y="613217"/>
                  </a:lnTo>
                  <a:lnTo>
                    <a:pt x="580637" y="638469"/>
                  </a:lnTo>
                  <a:lnTo>
                    <a:pt x="569095" y="622597"/>
                  </a:lnTo>
                  <a:cubicBezTo>
                    <a:pt x="562602" y="613217"/>
                    <a:pt x="555388" y="608168"/>
                    <a:pt x="553223" y="611054"/>
                  </a:cubicBezTo>
                  <a:cubicBezTo>
                    <a:pt x="543845" y="619710"/>
                    <a:pt x="519316" y="589411"/>
                    <a:pt x="518594" y="567046"/>
                  </a:cubicBezTo>
                  <a:lnTo>
                    <a:pt x="517151" y="544682"/>
                  </a:lnTo>
                  <a:lnTo>
                    <a:pt x="514266" y="564882"/>
                  </a:lnTo>
                  <a:cubicBezTo>
                    <a:pt x="511380" y="585082"/>
                    <a:pt x="510658" y="585082"/>
                    <a:pt x="496951" y="572818"/>
                  </a:cubicBezTo>
                  <a:cubicBezTo>
                    <a:pt x="484687" y="561997"/>
                    <a:pt x="483244" y="549731"/>
                    <a:pt x="483244" y="463882"/>
                  </a:cubicBezTo>
                  <a:cubicBezTo>
                    <a:pt x="483244" y="390295"/>
                    <a:pt x="485409" y="367209"/>
                    <a:pt x="491902" y="369373"/>
                  </a:cubicBezTo>
                  <a:cubicBezTo>
                    <a:pt x="496951" y="371538"/>
                    <a:pt x="504166" y="383081"/>
                    <a:pt x="507774" y="395345"/>
                  </a:cubicBezTo>
                  <a:cubicBezTo>
                    <a:pt x="512102" y="410495"/>
                    <a:pt x="520037" y="419874"/>
                    <a:pt x="530858" y="422760"/>
                  </a:cubicBezTo>
                  <a:cubicBezTo>
                    <a:pt x="546730" y="427088"/>
                    <a:pt x="547452" y="431416"/>
                    <a:pt x="550338" y="485525"/>
                  </a:cubicBezTo>
                  <a:lnTo>
                    <a:pt x="552501" y="544682"/>
                  </a:lnTo>
                  <a:lnTo>
                    <a:pt x="553945" y="486245"/>
                  </a:lnTo>
                  <a:cubicBezTo>
                    <a:pt x="555388" y="437188"/>
                    <a:pt x="557553" y="426367"/>
                    <a:pt x="568373" y="423481"/>
                  </a:cubicBezTo>
                  <a:cubicBezTo>
                    <a:pt x="574866" y="421317"/>
                    <a:pt x="589295" y="413381"/>
                    <a:pt x="600117" y="406889"/>
                  </a:cubicBezTo>
                  <a:cubicBezTo>
                    <a:pt x="618874" y="394625"/>
                    <a:pt x="620317" y="394625"/>
                    <a:pt x="635466" y="407610"/>
                  </a:cubicBezTo>
                  <a:cubicBezTo>
                    <a:pt x="644124" y="415546"/>
                    <a:pt x="655667" y="432138"/>
                    <a:pt x="660717" y="445124"/>
                  </a:cubicBezTo>
                  <a:cubicBezTo>
                    <a:pt x="666488" y="457389"/>
                    <a:pt x="673703" y="470375"/>
                    <a:pt x="678031" y="472538"/>
                  </a:cubicBezTo>
                  <a:cubicBezTo>
                    <a:pt x="683803" y="476146"/>
                    <a:pt x="683803" y="480474"/>
                    <a:pt x="678031" y="486967"/>
                  </a:cubicBezTo>
                  <a:cubicBezTo>
                    <a:pt x="672259" y="493459"/>
                    <a:pt x="672259" y="497789"/>
                    <a:pt x="678031" y="501395"/>
                  </a:cubicBezTo>
                  <a:cubicBezTo>
                    <a:pt x="689575" y="508610"/>
                    <a:pt x="686688" y="567046"/>
                    <a:pt x="673703" y="577867"/>
                  </a:cubicBezTo>
                  <a:cubicBezTo>
                    <a:pt x="663602" y="585803"/>
                    <a:pt x="662882" y="581475"/>
                    <a:pt x="664323" y="533139"/>
                  </a:cubicBezTo>
                  <a:lnTo>
                    <a:pt x="666488" y="479752"/>
                  </a:lnTo>
                  <a:lnTo>
                    <a:pt x="624645" y="452338"/>
                  </a:lnTo>
                  <a:cubicBezTo>
                    <a:pt x="601559" y="437188"/>
                    <a:pt x="582080" y="425645"/>
                    <a:pt x="581359" y="427088"/>
                  </a:cubicBezTo>
                  <a:cubicBezTo>
                    <a:pt x="580637" y="428532"/>
                    <a:pt x="582080" y="465324"/>
                    <a:pt x="584245" y="508610"/>
                  </a:cubicBezTo>
                  <a:lnTo>
                    <a:pt x="589295" y="587968"/>
                  </a:lnTo>
                  <a:lnTo>
                    <a:pt x="590016" y="512939"/>
                  </a:lnTo>
                  <a:cubicBezTo>
                    <a:pt x="591460" y="447288"/>
                    <a:pt x="592903" y="439352"/>
                    <a:pt x="602280" y="447288"/>
                  </a:cubicBezTo>
                  <a:cubicBezTo>
                    <a:pt x="610216" y="453781"/>
                    <a:pt x="613103" y="475424"/>
                    <a:pt x="614544" y="536746"/>
                  </a:cubicBezTo>
                  <a:lnTo>
                    <a:pt x="615988" y="616825"/>
                  </a:lnTo>
                  <a:lnTo>
                    <a:pt x="619596" y="538911"/>
                  </a:lnTo>
                  <a:cubicBezTo>
                    <a:pt x="623924" y="462439"/>
                    <a:pt x="623924" y="460996"/>
                    <a:pt x="638352" y="471816"/>
                  </a:cubicBezTo>
                  <a:cubicBezTo>
                    <a:pt x="650616" y="480474"/>
                    <a:pt x="652781" y="491296"/>
                    <a:pt x="654224" y="546125"/>
                  </a:cubicBezTo>
                  <a:cubicBezTo>
                    <a:pt x="654946" y="613939"/>
                    <a:pt x="649895" y="628368"/>
                    <a:pt x="627532" y="622597"/>
                  </a:cubicBezTo>
                  <a:cubicBezTo>
                    <a:pt x="617431" y="619710"/>
                    <a:pt x="613103" y="622597"/>
                    <a:pt x="613103" y="629811"/>
                  </a:cubicBezTo>
                  <a:cubicBezTo>
                    <a:pt x="613103" y="636304"/>
                    <a:pt x="610578" y="641715"/>
                    <a:pt x="607151" y="644600"/>
                  </a:cubicBezTo>
                  <a:close/>
                  <a:moveTo>
                    <a:pt x="747288" y="654339"/>
                  </a:moveTo>
                  <a:cubicBezTo>
                    <a:pt x="745125" y="657225"/>
                    <a:pt x="742960" y="652897"/>
                    <a:pt x="743682" y="644961"/>
                  </a:cubicBezTo>
                  <a:cubicBezTo>
                    <a:pt x="743682" y="637025"/>
                    <a:pt x="745846" y="634861"/>
                    <a:pt x="748010" y="640632"/>
                  </a:cubicBezTo>
                  <a:cubicBezTo>
                    <a:pt x="750174" y="645683"/>
                    <a:pt x="749453" y="652176"/>
                    <a:pt x="747288" y="654339"/>
                  </a:cubicBezTo>
                  <a:close/>
                  <a:moveTo>
                    <a:pt x="747288" y="678147"/>
                  </a:moveTo>
                  <a:cubicBezTo>
                    <a:pt x="745125" y="678147"/>
                    <a:pt x="741517" y="675260"/>
                    <a:pt x="739354" y="670932"/>
                  </a:cubicBezTo>
                  <a:cubicBezTo>
                    <a:pt x="737189" y="667325"/>
                    <a:pt x="738632" y="663718"/>
                    <a:pt x="742238" y="663718"/>
                  </a:cubicBezTo>
                  <a:cubicBezTo>
                    <a:pt x="746568" y="663718"/>
                    <a:pt x="750174" y="667325"/>
                    <a:pt x="750174" y="670932"/>
                  </a:cubicBezTo>
                  <a:cubicBezTo>
                    <a:pt x="750174" y="675260"/>
                    <a:pt x="748731" y="678147"/>
                    <a:pt x="747288" y="678147"/>
                  </a:cubicBezTo>
                  <a:close/>
                  <a:moveTo>
                    <a:pt x="1198612" y="690362"/>
                  </a:moveTo>
                  <a:cubicBezTo>
                    <a:pt x="1202433" y="696449"/>
                    <a:pt x="1202703" y="682651"/>
                    <a:pt x="1197292" y="659926"/>
                  </a:cubicBezTo>
                  <a:cubicBezTo>
                    <a:pt x="1193686" y="644776"/>
                    <a:pt x="1190800" y="638283"/>
                    <a:pt x="1190078" y="646219"/>
                  </a:cubicBezTo>
                  <a:cubicBezTo>
                    <a:pt x="1190078" y="654155"/>
                    <a:pt x="1191521" y="667862"/>
                    <a:pt x="1193686" y="677241"/>
                  </a:cubicBezTo>
                  <a:cubicBezTo>
                    <a:pt x="1195670" y="684094"/>
                    <a:pt x="1197338" y="688333"/>
                    <a:pt x="1198612" y="690362"/>
                  </a:cubicBezTo>
                  <a:close/>
                  <a:moveTo>
                    <a:pt x="300112" y="696583"/>
                  </a:moveTo>
                  <a:cubicBezTo>
                    <a:pt x="300653" y="698116"/>
                    <a:pt x="302276" y="697395"/>
                    <a:pt x="305162" y="694509"/>
                  </a:cubicBezTo>
                  <a:cubicBezTo>
                    <a:pt x="308768" y="690901"/>
                    <a:pt x="310933" y="682966"/>
                    <a:pt x="309490" y="677915"/>
                  </a:cubicBezTo>
                  <a:cubicBezTo>
                    <a:pt x="307325" y="672144"/>
                    <a:pt x="304440" y="675752"/>
                    <a:pt x="301554" y="685130"/>
                  </a:cubicBezTo>
                  <a:cubicBezTo>
                    <a:pt x="300112" y="691263"/>
                    <a:pt x="299571" y="695050"/>
                    <a:pt x="300112" y="696583"/>
                  </a:cubicBezTo>
                  <a:close/>
                  <a:moveTo>
                    <a:pt x="1192985" y="707532"/>
                  </a:moveTo>
                  <a:cubicBezTo>
                    <a:pt x="1195869" y="707532"/>
                    <a:pt x="1195148" y="703924"/>
                    <a:pt x="1192985" y="699596"/>
                  </a:cubicBezTo>
                  <a:cubicBezTo>
                    <a:pt x="1190098" y="695988"/>
                    <a:pt x="1185770" y="677231"/>
                    <a:pt x="1182162" y="658475"/>
                  </a:cubicBezTo>
                  <a:cubicBezTo>
                    <a:pt x="1177834" y="631060"/>
                    <a:pt x="1176391" y="628896"/>
                    <a:pt x="1175669" y="647652"/>
                  </a:cubicBezTo>
                  <a:cubicBezTo>
                    <a:pt x="1175669" y="659918"/>
                    <a:pt x="1177834" y="678674"/>
                    <a:pt x="1182162" y="688774"/>
                  </a:cubicBezTo>
                  <a:cubicBezTo>
                    <a:pt x="1185770" y="698874"/>
                    <a:pt x="1190820" y="707532"/>
                    <a:pt x="1192985" y="707532"/>
                  </a:cubicBezTo>
                  <a:close/>
                  <a:moveTo>
                    <a:pt x="539111" y="713621"/>
                  </a:moveTo>
                  <a:cubicBezTo>
                    <a:pt x="536540" y="716699"/>
                    <a:pt x="522202" y="709529"/>
                    <a:pt x="507052" y="695460"/>
                  </a:cubicBezTo>
                  <a:lnTo>
                    <a:pt x="486852" y="677425"/>
                  </a:lnTo>
                  <a:lnTo>
                    <a:pt x="509937" y="688248"/>
                  </a:lnTo>
                  <a:cubicBezTo>
                    <a:pt x="522202" y="694740"/>
                    <a:pt x="535188" y="702675"/>
                    <a:pt x="537353" y="707004"/>
                  </a:cubicBezTo>
                  <a:cubicBezTo>
                    <a:pt x="539517" y="710431"/>
                    <a:pt x="539968" y="712595"/>
                    <a:pt x="539111" y="713621"/>
                  </a:cubicBezTo>
                  <a:close/>
                  <a:moveTo>
                    <a:pt x="779742" y="720926"/>
                  </a:moveTo>
                  <a:cubicBezTo>
                    <a:pt x="767940" y="718728"/>
                    <a:pt x="743862" y="704660"/>
                    <a:pt x="740074" y="695460"/>
                  </a:cubicBezTo>
                  <a:cubicBezTo>
                    <a:pt x="737910" y="689689"/>
                    <a:pt x="745846" y="691854"/>
                    <a:pt x="761717" y="701233"/>
                  </a:cubicBezTo>
                  <a:cubicBezTo>
                    <a:pt x="775424" y="709169"/>
                    <a:pt x="786246" y="717104"/>
                    <a:pt x="786246" y="718547"/>
                  </a:cubicBezTo>
                  <a:cubicBezTo>
                    <a:pt x="786246" y="721072"/>
                    <a:pt x="783676" y="721658"/>
                    <a:pt x="779742" y="720926"/>
                  </a:cubicBezTo>
                  <a:close/>
                  <a:moveTo>
                    <a:pt x="495508" y="725761"/>
                  </a:moveTo>
                  <a:cubicBezTo>
                    <a:pt x="464487" y="725761"/>
                    <a:pt x="459438" y="723596"/>
                    <a:pt x="450058" y="706283"/>
                  </a:cubicBezTo>
                  <a:cubicBezTo>
                    <a:pt x="436351" y="679590"/>
                    <a:pt x="437073" y="668046"/>
                    <a:pt x="454386" y="652897"/>
                  </a:cubicBezTo>
                  <a:cubicBezTo>
                    <a:pt x="468094" y="640632"/>
                    <a:pt x="468815" y="640632"/>
                    <a:pt x="468815" y="652897"/>
                  </a:cubicBezTo>
                  <a:cubicBezTo>
                    <a:pt x="468815" y="660112"/>
                    <a:pt x="482522" y="679590"/>
                    <a:pt x="499838" y="695460"/>
                  </a:cubicBezTo>
                  <a:lnTo>
                    <a:pt x="530138" y="725040"/>
                  </a:lnTo>
                  <a:close/>
                  <a:moveTo>
                    <a:pt x="598674" y="740190"/>
                  </a:moveTo>
                  <a:cubicBezTo>
                    <a:pt x="598674" y="738747"/>
                    <a:pt x="606610" y="732254"/>
                    <a:pt x="616709" y="725761"/>
                  </a:cubicBezTo>
                  <a:cubicBezTo>
                    <a:pt x="626810" y="719268"/>
                    <a:pt x="634746" y="716382"/>
                    <a:pt x="634746" y="719990"/>
                  </a:cubicBezTo>
                  <a:cubicBezTo>
                    <a:pt x="634746" y="723596"/>
                    <a:pt x="626810" y="730091"/>
                    <a:pt x="616709" y="734419"/>
                  </a:cubicBezTo>
                  <a:cubicBezTo>
                    <a:pt x="606610" y="738747"/>
                    <a:pt x="598674" y="741633"/>
                    <a:pt x="598674" y="740190"/>
                  </a:cubicBezTo>
                  <a:close/>
                  <a:moveTo>
                    <a:pt x="1324852" y="749726"/>
                  </a:moveTo>
                  <a:cubicBezTo>
                    <a:pt x="1322316" y="748351"/>
                    <a:pt x="1319926" y="745240"/>
                    <a:pt x="1317942" y="740190"/>
                  </a:cubicBezTo>
                  <a:cubicBezTo>
                    <a:pt x="1313613" y="730091"/>
                    <a:pt x="1339585" y="681033"/>
                    <a:pt x="1346078" y="687526"/>
                  </a:cubicBezTo>
                  <a:cubicBezTo>
                    <a:pt x="1348241" y="688968"/>
                    <a:pt x="1347521" y="704118"/>
                    <a:pt x="1344635" y="720712"/>
                  </a:cubicBezTo>
                  <a:cubicBezTo>
                    <a:pt x="1341389" y="742355"/>
                    <a:pt x="1332461" y="753852"/>
                    <a:pt x="1324852" y="749726"/>
                  </a:cubicBezTo>
                  <a:close/>
                  <a:moveTo>
                    <a:pt x="1006734" y="750109"/>
                  </a:moveTo>
                  <a:cubicBezTo>
                    <a:pt x="1001233" y="749929"/>
                    <a:pt x="995100" y="747765"/>
                    <a:pt x="992575" y="743798"/>
                  </a:cubicBezTo>
                  <a:cubicBezTo>
                    <a:pt x="990412" y="740190"/>
                    <a:pt x="992575" y="735862"/>
                    <a:pt x="998348" y="733697"/>
                  </a:cubicBezTo>
                  <a:cubicBezTo>
                    <a:pt x="1009169" y="729369"/>
                    <a:pt x="1017105" y="734419"/>
                    <a:pt x="1017105" y="744518"/>
                  </a:cubicBezTo>
                  <a:cubicBezTo>
                    <a:pt x="1017105" y="748486"/>
                    <a:pt x="1012235" y="750289"/>
                    <a:pt x="1006734" y="750109"/>
                  </a:cubicBezTo>
                  <a:close/>
                  <a:moveTo>
                    <a:pt x="517589" y="762167"/>
                  </a:moveTo>
                  <a:cubicBezTo>
                    <a:pt x="522638" y="757116"/>
                    <a:pt x="512539" y="743409"/>
                    <a:pt x="503881" y="743409"/>
                  </a:cubicBezTo>
                  <a:cubicBezTo>
                    <a:pt x="499553" y="743409"/>
                    <a:pt x="499553" y="747738"/>
                    <a:pt x="505324" y="754231"/>
                  </a:cubicBezTo>
                  <a:cubicBezTo>
                    <a:pt x="510374" y="760724"/>
                    <a:pt x="516145" y="763611"/>
                    <a:pt x="517589" y="762167"/>
                  </a:cubicBezTo>
                  <a:close/>
                  <a:moveTo>
                    <a:pt x="544211" y="764312"/>
                  </a:moveTo>
                  <a:cubicBezTo>
                    <a:pt x="552147" y="765032"/>
                    <a:pt x="556475" y="762869"/>
                    <a:pt x="553590" y="760704"/>
                  </a:cubicBezTo>
                  <a:cubicBezTo>
                    <a:pt x="551426" y="758539"/>
                    <a:pt x="544933" y="757819"/>
                    <a:pt x="539882" y="759983"/>
                  </a:cubicBezTo>
                  <a:cubicBezTo>
                    <a:pt x="534110" y="762147"/>
                    <a:pt x="536275" y="764312"/>
                    <a:pt x="544211" y="764312"/>
                  </a:cubicBezTo>
                  <a:close/>
                  <a:moveTo>
                    <a:pt x="790304" y="770130"/>
                  </a:moveTo>
                  <a:cubicBezTo>
                    <a:pt x="788231" y="771392"/>
                    <a:pt x="780114" y="769768"/>
                    <a:pt x="765325" y="765439"/>
                  </a:cubicBezTo>
                  <a:cubicBezTo>
                    <a:pt x="746568" y="760390"/>
                    <a:pt x="735746" y="743076"/>
                    <a:pt x="751618" y="743076"/>
                  </a:cubicBezTo>
                  <a:cubicBezTo>
                    <a:pt x="756667" y="743076"/>
                    <a:pt x="768931" y="749569"/>
                    <a:pt x="779032" y="757505"/>
                  </a:cubicBezTo>
                  <a:cubicBezTo>
                    <a:pt x="788410" y="764720"/>
                    <a:pt x="792379" y="768868"/>
                    <a:pt x="790304" y="770130"/>
                  </a:cubicBezTo>
                  <a:close/>
                  <a:moveTo>
                    <a:pt x="1364113" y="779147"/>
                  </a:moveTo>
                  <a:cubicBezTo>
                    <a:pt x="1352571" y="779147"/>
                    <a:pt x="1340307" y="776262"/>
                    <a:pt x="1338142" y="771934"/>
                  </a:cubicBezTo>
                  <a:cubicBezTo>
                    <a:pt x="1335256" y="767604"/>
                    <a:pt x="1342470" y="764719"/>
                    <a:pt x="1355456" y="764719"/>
                  </a:cubicBezTo>
                  <a:cubicBezTo>
                    <a:pt x="1367000" y="764719"/>
                    <a:pt x="1379264" y="768326"/>
                    <a:pt x="1381428" y="771934"/>
                  </a:cubicBezTo>
                  <a:cubicBezTo>
                    <a:pt x="1384313" y="776262"/>
                    <a:pt x="1377099" y="779147"/>
                    <a:pt x="1364113" y="779147"/>
                  </a:cubicBezTo>
                  <a:close/>
                  <a:moveTo>
                    <a:pt x="278628" y="781943"/>
                  </a:moveTo>
                  <a:cubicBezTo>
                    <a:pt x="271323" y="786182"/>
                    <a:pt x="268257" y="776623"/>
                    <a:pt x="268257" y="753897"/>
                  </a:cubicBezTo>
                  <a:cubicBezTo>
                    <a:pt x="268257" y="730091"/>
                    <a:pt x="299280" y="663718"/>
                    <a:pt x="309379" y="663718"/>
                  </a:cubicBezTo>
                  <a:cubicBezTo>
                    <a:pt x="312987" y="663718"/>
                    <a:pt x="318036" y="670932"/>
                    <a:pt x="319480" y="680312"/>
                  </a:cubicBezTo>
                  <a:cubicBezTo>
                    <a:pt x="320921" y="688968"/>
                    <a:pt x="323086" y="680312"/>
                    <a:pt x="323086" y="660112"/>
                  </a:cubicBezTo>
                  <a:cubicBezTo>
                    <a:pt x="323808" y="634139"/>
                    <a:pt x="322364" y="626925"/>
                    <a:pt x="317315" y="634861"/>
                  </a:cubicBezTo>
                  <a:cubicBezTo>
                    <a:pt x="313708" y="640632"/>
                    <a:pt x="310101" y="642797"/>
                    <a:pt x="310101" y="638469"/>
                  </a:cubicBezTo>
                  <a:cubicBezTo>
                    <a:pt x="310101" y="634861"/>
                    <a:pt x="312987" y="626925"/>
                    <a:pt x="316593" y="621875"/>
                  </a:cubicBezTo>
                  <a:cubicBezTo>
                    <a:pt x="321643" y="613939"/>
                    <a:pt x="323808" y="614661"/>
                    <a:pt x="327416" y="624040"/>
                  </a:cubicBezTo>
                  <a:cubicBezTo>
                    <a:pt x="336793" y="649289"/>
                    <a:pt x="331022" y="694019"/>
                    <a:pt x="314429" y="727204"/>
                  </a:cubicBezTo>
                  <a:cubicBezTo>
                    <a:pt x="297475" y="759669"/>
                    <a:pt x="285932" y="777705"/>
                    <a:pt x="278628" y="781943"/>
                  </a:cubicBezTo>
                  <a:close/>
                  <a:moveTo>
                    <a:pt x="1228575" y="785437"/>
                  </a:moveTo>
                  <a:cubicBezTo>
                    <a:pt x="1227222" y="785775"/>
                    <a:pt x="1226320" y="784197"/>
                    <a:pt x="1226320" y="779868"/>
                  </a:cubicBezTo>
                  <a:cubicBezTo>
                    <a:pt x="1226320" y="774097"/>
                    <a:pt x="1218384" y="759668"/>
                    <a:pt x="1209005" y="747404"/>
                  </a:cubicBezTo>
                  <a:cubicBezTo>
                    <a:pt x="1171492" y="696904"/>
                    <a:pt x="1158506" y="647846"/>
                    <a:pt x="1175820" y="620432"/>
                  </a:cubicBezTo>
                  <a:cubicBezTo>
                    <a:pt x="1180869" y="612496"/>
                    <a:pt x="1183034" y="612496"/>
                    <a:pt x="1183034" y="618989"/>
                  </a:cubicBezTo>
                  <a:cubicBezTo>
                    <a:pt x="1183034" y="624040"/>
                    <a:pt x="1186642" y="626203"/>
                    <a:pt x="1190248" y="624040"/>
                  </a:cubicBezTo>
                  <a:cubicBezTo>
                    <a:pt x="1194576" y="621875"/>
                    <a:pt x="1197463" y="623318"/>
                    <a:pt x="1197463" y="627646"/>
                  </a:cubicBezTo>
                  <a:cubicBezTo>
                    <a:pt x="1197463" y="631976"/>
                    <a:pt x="1200349" y="634139"/>
                    <a:pt x="1203955" y="631976"/>
                  </a:cubicBezTo>
                  <a:cubicBezTo>
                    <a:pt x="1207563" y="629089"/>
                    <a:pt x="1209005" y="634139"/>
                    <a:pt x="1206842" y="641353"/>
                  </a:cubicBezTo>
                  <a:cubicBezTo>
                    <a:pt x="1204677" y="649289"/>
                    <a:pt x="1211891" y="673819"/>
                    <a:pt x="1221992" y="696904"/>
                  </a:cubicBezTo>
                  <a:cubicBezTo>
                    <a:pt x="1232091" y="719268"/>
                    <a:pt x="1240749" y="744518"/>
                    <a:pt x="1240749" y="753175"/>
                  </a:cubicBezTo>
                  <a:cubicBezTo>
                    <a:pt x="1240749" y="766162"/>
                    <a:pt x="1232633" y="784423"/>
                    <a:pt x="1228575" y="785437"/>
                  </a:cubicBezTo>
                  <a:close/>
                  <a:moveTo>
                    <a:pt x="1380075" y="800068"/>
                  </a:moveTo>
                  <a:cubicBezTo>
                    <a:pt x="1376558" y="800068"/>
                    <a:pt x="1369885" y="797904"/>
                    <a:pt x="1359785" y="793575"/>
                  </a:cubicBezTo>
                  <a:cubicBezTo>
                    <a:pt x="1346078" y="787804"/>
                    <a:pt x="1346078" y="787083"/>
                    <a:pt x="1361228" y="787083"/>
                  </a:cubicBezTo>
                  <a:cubicBezTo>
                    <a:pt x="1369884" y="786361"/>
                    <a:pt x="1379264" y="789969"/>
                    <a:pt x="1381428" y="793575"/>
                  </a:cubicBezTo>
                  <a:cubicBezTo>
                    <a:pt x="1383953" y="797904"/>
                    <a:pt x="1383592" y="800068"/>
                    <a:pt x="1380075" y="800068"/>
                  </a:cubicBezTo>
                  <a:close/>
                  <a:moveTo>
                    <a:pt x="1043797" y="800790"/>
                  </a:moveTo>
                  <a:cubicBezTo>
                    <a:pt x="1028647" y="800790"/>
                    <a:pt x="1023598" y="792134"/>
                    <a:pt x="1032255" y="781311"/>
                  </a:cubicBezTo>
                  <a:cubicBezTo>
                    <a:pt x="1038748" y="774097"/>
                    <a:pt x="1038026" y="769047"/>
                    <a:pt x="1031534" y="761111"/>
                  </a:cubicBezTo>
                  <a:cubicBezTo>
                    <a:pt x="1026484" y="755340"/>
                    <a:pt x="1025762" y="750291"/>
                    <a:pt x="1029369" y="750291"/>
                  </a:cubicBezTo>
                  <a:cubicBezTo>
                    <a:pt x="1040911" y="750291"/>
                    <a:pt x="1053177" y="767604"/>
                    <a:pt x="1053177" y="784198"/>
                  </a:cubicBezTo>
                  <a:cubicBezTo>
                    <a:pt x="1053177" y="793575"/>
                    <a:pt x="1048847" y="800790"/>
                    <a:pt x="1043797" y="800790"/>
                  </a:cubicBezTo>
                  <a:close/>
                  <a:moveTo>
                    <a:pt x="912497" y="800790"/>
                  </a:moveTo>
                  <a:lnTo>
                    <a:pt x="894460" y="799348"/>
                  </a:lnTo>
                  <a:cubicBezTo>
                    <a:pt x="836025" y="797183"/>
                    <a:pt x="802840" y="776983"/>
                    <a:pt x="851176" y="773375"/>
                  </a:cubicBezTo>
                  <a:cubicBezTo>
                    <a:pt x="867768" y="772654"/>
                    <a:pt x="882918" y="776983"/>
                    <a:pt x="894460" y="786361"/>
                  </a:cubicBezTo>
                  <a:close/>
                  <a:moveTo>
                    <a:pt x="1076984" y="814497"/>
                  </a:moveTo>
                  <a:cubicBezTo>
                    <a:pt x="1073918" y="816121"/>
                    <a:pt x="1069769" y="814859"/>
                    <a:pt x="1065441" y="810169"/>
                  </a:cubicBezTo>
                  <a:cubicBezTo>
                    <a:pt x="1062554" y="808004"/>
                    <a:pt x="1060391" y="797905"/>
                    <a:pt x="1060391" y="787804"/>
                  </a:cubicBezTo>
                  <a:cubicBezTo>
                    <a:pt x="1060391" y="772654"/>
                    <a:pt x="1061833" y="771934"/>
                    <a:pt x="1071212" y="779147"/>
                  </a:cubicBezTo>
                  <a:cubicBezTo>
                    <a:pt x="1076983" y="784198"/>
                    <a:pt x="1082034" y="794297"/>
                    <a:pt x="1082034" y="801511"/>
                  </a:cubicBezTo>
                  <a:cubicBezTo>
                    <a:pt x="1082034" y="808365"/>
                    <a:pt x="1080050" y="812874"/>
                    <a:pt x="1076984" y="814497"/>
                  </a:cubicBezTo>
                  <a:close/>
                  <a:moveTo>
                    <a:pt x="803471" y="814768"/>
                  </a:moveTo>
                  <a:cubicBezTo>
                    <a:pt x="795445" y="814317"/>
                    <a:pt x="782279" y="810530"/>
                    <a:pt x="766768" y="803676"/>
                  </a:cubicBezTo>
                  <a:cubicBezTo>
                    <a:pt x="750896" y="797183"/>
                    <a:pt x="742960" y="788526"/>
                    <a:pt x="742960" y="778427"/>
                  </a:cubicBezTo>
                  <a:cubicBezTo>
                    <a:pt x="742960" y="763998"/>
                    <a:pt x="742960" y="763998"/>
                    <a:pt x="772539" y="780590"/>
                  </a:cubicBezTo>
                  <a:cubicBezTo>
                    <a:pt x="788411" y="789247"/>
                    <a:pt x="805003" y="800790"/>
                    <a:pt x="809333" y="805841"/>
                  </a:cubicBezTo>
                  <a:cubicBezTo>
                    <a:pt x="814382" y="812334"/>
                    <a:pt x="811497" y="815219"/>
                    <a:pt x="803471" y="814768"/>
                  </a:cubicBezTo>
                  <a:close/>
                  <a:moveTo>
                    <a:pt x="1363392" y="815218"/>
                  </a:moveTo>
                  <a:cubicBezTo>
                    <a:pt x="1359785" y="815218"/>
                    <a:pt x="1356177" y="811612"/>
                    <a:pt x="1356177" y="807282"/>
                  </a:cubicBezTo>
                  <a:cubicBezTo>
                    <a:pt x="1356177" y="803676"/>
                    <a:pt x="1359785" y="802233"/>
                    <a:pt x="1363392" y="804398"/>
                  </a:cubicBezTo>
                  <a:cubicBezTo>
                    <a:pt x="1367721" y="806562"/>
                    <a:pt x="1370606" y="810169"/>
                    <a:pt x="1370606" y="812334"/>
                  </a:cubicBezTo>
                  <a:cubicBezTo>
                    <a:pt x="1370606" y="813777"/>
                    <a:pt x="1367721" y="815218"/>
                    <a:pt x="1363392" y="815218"/>
                  </a:cubicBezTo>
                  <a:close/>
                  <a:moveTo>
                    <a:pt x="1141912" y="815218"/>
                  </a:moveTo>
                  <a:cubicBezTo>
                    <a:pt x="1129648" y="815218"/>
                    <a:pt x="1017105" y="726483"/>
                    <a:pt x="1017105" y="717104"/>
                  </a:cubicBezTo>
                  <a:cubicBezTo>
                    <a:pt x="1017105" y="712054"/>
                    <a:pt x="1010612" y="705561"/>
                    <a:pt x="1002676" y="703396"/>
                  </a:cubicBezTo>
                  <a:cubicBezTo>
                    <a:pt x="987526" y="698347"/>
                    <a:pt x="982476" y="685361"/>
                    <a:pt x="995462" y="685361"/>
                  </a:cubicBezTo>
                  <a:cubicBezTo>
                    <a:pt x="999790" y="685361"/>
                    <a:pt x="1002676" y="682475"/>
                    <a:pt x="1002676" y="678147"/>
                  </a:cubicBezTo>
                  <a:cubicBezTo>
                    <a:pt x="1002676" y="674539"/>
                    <a:pt x="996183" y="670932"/>
                    <a:pt x="988969" y="670932"/>
                  </a:cubicBezTo>
                  <a:cubicBezTo>
                    <a:pt x="971654" y="670932"/>
                    <a:pt x="962998" y="659390"/>
                    <a:pt x="975262" y="654339"/>
                  </a:cubicBezTo>
                  <a:cubicBezTo>
                    <a:pt x="981033" y="652176"/>
                    <a:pt x="977426" y="648568"/>
                    <a:pt x="967326" y="644240"/>
                  </a:cubicBezTo>
                  <a:cubicBezTo>
                    <a:pt x="950732" y="637747"/>
                    <a:pt x="951454" y="637025"/>
                    <a:pt x="985361" y="611774"/>
                  </a:cubicBezTo>
                  <a:cubicBezTo>
                    <a:pt x="1004841" y="598067"/>
                    <a:pt x="1027926" y="582197"/>
                    <a:pt x="1037305" y="577867"/>
                  </a:cubicBezTo>
                  <a:cubicBezTo>
                    <a:pt x="1056062" y="567768"/>
                    <a:pt x="1059669" y="569931"/>
                    <a:pt x="1105119" y="612496"/>
                  </a:cubicBezTo>
                  <a:cubicBezTo>
                    <a:pt x="1134698" y="639910"/>
                    <a:pt x="1136863" y="646403"/>
                    <a:pt x="1143356" y="748847"/>
                  </a:cubicBezTo>
                  <a:cubicBezTo>
                    <a:pt x="1146240" y="785641"/>
                    <a:pt x="1145519" y="815218"/>
                    <a:pt x="1141912" y="815218"/>
                  </a:cubicBezTo>
                  <a:close/>
                  <a:moveTo>
                    <a:pt x="965882" y="815218"/>
                  </a:moveTo>
                  <a:cubicBezTo>
                    <a:pt x="961554" y="815218"/>
                    <a:pt x="960833" y="812334"/>
                    <a:pt x="962998" y="808004"/>
                  </a:cubicBezTo>
                  <a:cubicBezTo>
                    <a:pt x="965161" y="804398"/>
                    <a:pt x="970932" y="800790"/>
                    <a:pt x="974540" y="800790"/>
                  </a:cubicBezTo>
                  <a:cubicBezTo>
                    <a:pt x="978868" y="800790"/>
                    <a:pt x="979590" y="804398"/>
                    <a:pt x="977426" y="808004"/>
                  </a:cubicBezTo>
                  <a:cubicBezTo>
                    <a:pt x="975262" y="812334"/>
                    <a:pt x="969490" y="815218"/>
                    <a:pt x="965882" y="815218"/>
                  </a:cubicBezTo>
                  <a:close/>
                  <a:moveTo>
                    <a:pt x="372144" y="824598"/>
                  </a:moveTo>
                  <a:cubicBezTo>
                    <a:pt x="365651" y="818105"/>
                    <a:pt x="367094" y="728647"/>
                    <a:pt x="373587" y="728647"/>
                  </a:cubicBezTo>
                  <a:cubicBezTo>
                    <a:pt x="388015" y="728647"/>
                    <a:pt x="396673" y="748847"/>
                    <a:pt x="396673" y="783476"/>
                  </a:cubicBezTo>
                  <a:cubicBezTo>
                    <a:pt x="396673" y="808726"/>
                    <a:pt x="393787" y="822433"/>
                    <a:pt x="386572" y="824598"/>
                  </a:cubicBezTo>
                  <a:cubicBezTo>
                    <a:pt x="380801" y="826762"/>
                    <a:pt x="374308" y="826762"/>
                    <a:pt x="372144" y="824598"/>
                  </a:cubicBezTo>
                  <a:close/>
                  <a:moveTo>
                    <a:pt x="1025221" y="828475"/>
                  </a:moveTo>
                  <a:cubicBezTo>
                    <a:pt x="1020892" y="828385"/>
                    <a:pt x="1014940" y="826401"/>
                    <a:pt x="1002676" y="822433"/>
                  </a:cubicBezTo>
                  <a:cubicBezTo>
                    <a:pt x="986804" y="818105"/>
                    <a:pt x="986082" y="816662"/>
                    <a:pt x="997626" y="811612"/>
                  </a:cubicBezTo>
                  <a:cubicBezTo>
                    <a:pt x="1004119" y="808726"/>
                    <a:pt x="1018548" y="808726"/>
                    <a:pt x="1029369" y="811612"/>
                  </a:cubicBezTo>
                  <a:cubicBezTo>
                    <a:pt x="1044519" y="815218"/>
                    <a:pt x="1046684" y="817383"/>
                    <a:pt x="1038026" y="823154"/>
                  </a:cubicBezTo>
                  <a:cubicBezTo>
                    <a:pt x="1032255" y="826762"/>
                    <a:pt x="1029549" y="828565"/>
                    <a:pt x="1025221" y="828475"/>
                  </a:cubicBezTo>
                  <a:close/>
                  <a:moveTo>
                    <a:pt x="350500" y="829647"/>
                  </a:moveTo>
                  <a:cubicBezTo>
                    <a:pt x="344729" y="829647"/>
                    <a:pt x="342564" y="820991"/>
                    <a:pt x="344729" y="805119"/>
                  </a:cubicBezTo>
                  <a:cubicBezTo>
                    <a:pt x="346172" y="791412"/>
                    <a:pt x="342564" y="770491"/>
                    <a:pt x="336793" y="758225"/>
                  </a:cubicBezTo>
                  <a:cubicBezTo>
                    <a:pt x="327416" y="739468"/>
                    <a:pt x="327416" y="732975"/>
                    <a:pt x="336072" y="709169"/>
                  </a:cubicBezTo>
                  <a:cubicBezTo>
                    <a:pt x="348337" y="673819"/>
                    <a:pt x="348337" y="643518"/>
                    <a:pt x="336072" y="620432"/>
                  </a:cubicBezTo>
                  <a:cubicBezTo>
                    <a:pt x="326694" y="604560"/>
                    <a:pt x="328136" y="600232"/>
                    <a:pt x="347616" y="572096"/>
                  </a:cubicBezTo>
                  <a:cubicBezTo>
                    <a:pt x="367816" y="544682"/>
                    <a:pt x="369259" y="538189"/>
                    <a:pt x="365651" y="502117"/>
                  </a:cubicBezTo>
                  <a:cubicBezTo>
                    <a:pt x="362044" y="466045"/>
                    <a:pt x="363486" y="461717"/>
                    <a:pt x="378636" y="451616"/>
                  </a:cubicBezTo>
                  <a:cubicBezTo>
                    <a:pt x="388737" y="445124"/>
                    <a:pt x="399558" y="432860"/>
                    <a:pt x="404607" y="424924"/>
                  </a:cubicBezTo>
                  <a:cubicBezTo>
                    <a:pt x="416151" y="402559"/>
                    <a:pt x="425531" y="367209"/>
                    <a:pt x="418316" y="371538"/>
                  </a:cubicBezTo>
                  <a:cubicBezTo>
                    <a:pt x="414708" y="373703"/>
                    <a:pt x="410380" y="384524"/>
                    <a:pt x="407494" y="396066"/>
                  </a:cubicBezTo>
                  <a:cubicBezTo>
                    <a:pt x="405329" y="407610"/>
                    <a:pt x="395951" y="422760"/>
                    <a:pt x="388015" y="429973"/>
                  </a:cubicBezTo>
                  <a:lnTo>
                    <a:pt x="372144" y="443682"/>
                  </a:lnTo>
                  <a:lnTo>
                    <a:pt x="384408" y="425645"/>
                  </a:lnTo>
                  <a:cubicBezTo>
                    <a:pt x="390900" y="416266"/>
                    <a:pt x="396673" y="404724"/>
                    <a:pt x="396673" y="400396"/>
                  </a:cubicBezTo>
                  <a:cubicBezTo>
                    <a:pt x="396673" y="396788"/>
                    <a:pt x="390180" y="402559"/>
                    <a:pt x="382966" y="414103"/>
                  </a:cubicBezTo>
                  <a:cubicBezTo>
                    <a:pt x="375030" y="426367"/>
                    <a:pt x="369979" y="437909"/>
                    <a:pt x="372144" y="440796"/>
                  </a:cubicBezTo>
                  <a:cubicBezTo>
                    <a:pt x="373587" y="443682"/>
                    <a:pt x="363486" y="453060"/>
                    <a:pt x="349779" y="461717"/>
                  </a:cubicBezTo>
                  <a:cubicBezTo>
                    <a:pt x="336072" y="470375"/>
                    <a:pt x="319480" y="484082"/>
                    <a:pt x="313708" y="492738"/>
                  </a:cubicBezTo>
                  <a:cubicBezTo>
                    <a:pt x="302886" y="507888"/>
                    <a:pt x="302886" y="507167"/>
                    <a:pt x="302886" y="481917"/>
                  </a:cubicBezTo>
                  <a:cubicBezTo>
                    <a:pt x="302886" y="459552"/>
                    <a:pt x="307214" y="452338"/>
                    <a:pt x="332465" y="432138"/>
                  </a:cubicBezTo>
                  <a:cubicBezTo>
                    <a:pt x="348337" y="419153"/>
                    <a:pt x="364929" y="401837"/>
                    <a:pt x="367816" y="393903"/>
                  </a:cubicBezTo>
                  <a:cubicBezTo>
                    <a:pt x="372865" y="380916"/>
                    <a:pt x="374308" y="380916"/>
                    <a:pt x="374308" y="391738"/>
                  </a:cubicBezTo>
                  <a:cubicBezTo>
                    <a:pt x="375030" y="409773"/>
                    <a:pt x="389459" y="399674"/>
                    <a:pt x="390180" y="380196"/>
                  </a:cubicBezTo>
                  <a:cubicBezTo>
                    <a:pt x="390900" y="365767"/>
                    <a:pt x="391622" y="365767"/>
                    <a:pt x="396673" y="382359"/>
                  </a:cubicBezTo>
                  <a:lnTo>
                    <a:pt x="402444" y="400396"/>
                  </a:lnTo>
                  <a:lnTo>
                    <a:pt x="403166" y="382359"/>
                  </a:lnTo>
                  <a:cubicBezTo>
                    <a:pt x="403887" y="367930"/>
                    <a:pt x="412543" y="358553"/>
                    <a:pt x="440679" y="342681"/>
                  </a:cubicBezTo>
                  <a:cubicBezTo>
                    <a:pt x="460879" y="330417"/>
                    <a:pt x="480359" y="315266"/>
                    <a:pt x="484687" y="307330"/>
                  </a:cubicBezTo>
                  <a:cubicBezTo>
                    <a:pt x="489737" y="297951"/>
                    <a:pt x="489737" y="295788"/>
                    <a:pt x="483966" y="299395"/>
                  </a:cubicBezTo>
                  <a:cubicBezTo>
                    <a:pt x="478194" y="303002"/>
                    <a:pt x="476751" y="297951"/>
                    <a:pt x="480359" y="283523"/>
                  </a:cubicBezTo>
                  <a:cubicBezTo>
                    <a:pt x="486852" y="256830"/>
                    <a:pt x="490458" y="253223"/>
                    <a:pt x="490458" y="274867"/>
                  </a:cubicBezTo>
                  <a:cubicBezTo>
                    <a:pt x="491180" y="290737"/>
                    <a:pt x="491902" y="290015"/>
                    <a:pt x="500559" y="269815"/>
                  </a:cubicBezTo>
                  <a:cubicBezTo>
                    <a:pt x="507774" y="253945"/>
                    <a:pt x="518594" y="244566"/>
                    <a:pt x="537353" y="238073"/>
                  </a:cubicBezTo>
                  <a:cubicBezTo>
                    <a:pt x="553945" y="232302"/>
                    <a:pt x="569816" y="220038"/>
                    <a:pt x="582080" y="201280"/>
                  </a:cubicBezTo>
                  <a:cubicBezTo>
                    <a:pt x="592903" y="184688"/>
                    <a:pt x="606610" y="173144"/>
                    <a:pt x="614544" y="173144"/>
                  </a:cubicBezTo>
                  <a:cubicBezTo>
                    <a:pt x="641960" y="173144"/>
                    <a:pt x="699674" y="130579"/>
                    <a:pt x="699674" y="110379"/>
                  </a:cubicBezTo>
                  <a:cubicBezTo>
                    <a:pt x="699674" y="103886"/>
                    <a:pt x="712659" y="101002"/>
                    <a:pt x="745125" y="101002"/>
                  </a:cubicBezTo>
                  <a:cubicBezTo>
                    <a:pt x="786246" y="101002"/>
                    <a:pt x="790574" y="102443"/>
                    <a:pt x="801397" y="121201"/>
                  </a:cubicBezTo>
                  <a:cubicBezTo>
                    <a:pt x="812939" y="141401"/>
                    <a:pt x="847568" y="162323"/>
                    <a:pt x="880753" y="168816"/>
                  </a:cubicBezTo>
                  <a:cubicBezTo>
                    <a:pt x="892297" y="171701"/>
                    <a:pt x="904561" y="182523"/>
                    <a:pt x="913219" y="198395"/>
                  </a:cubicBezTo>
                  <a:cubicBezTo>
                    <a:pt x="926926" y="224366"/>
                    <a:pt x="940633" y="233745"/>
                    <a:pt x="932697" y="211380"/>
                  </a:cubicBezTo>
                  <a:cubicBezTo>
                    <a:pt x="928369" y="199116"/>
                    <a:pt x="929089" y="199836"/>
                    <a:pt x="943518" y="211380"/>
                  </a:cubicBezTo>
                  <a:cubicBezTo>
                    <a:pt x="964439" y="230137"/>
                    <a:pt x="978146" y="220758"/>
                    <a:pt x="962998" y="197673"/>
                  </a:cubicBezTo>
                  <a:cubicBezTo>
                    <a:pt x="956505" y="188294"/>
                    <a:pt x="955062" y="180358"/>
                    <a:pt x="959390" y="180358"/>
                  </a:cubicBezTo>
                  <a:cubicBezTo>
                    <a:pt x="963718" y="180358"/>
                    <a:pt x="968769" y="185408"/>
                    <a:pt x="970932" y="191180"/>
                  </a:cubicBezTo>
                  <a:cubicBezTo>
                    <a:pt x="973097" y="196952"/>
                    <a:pt x="988969" y="204888"/>
                    <a:pt x="1005562" y="209216"/>
                  </a:cubicBezTo>
                  <a:cubicBezTo>
                    <a:pt x="1052455" y="221480"/>
                    <a:pt x="1067605" y="229416"/>
                    <a:pt x="1067605" y="243123"/>
                  </a:cubicBezTo>
                  <a:cubicBezTo>
                    <a:pt x="1067605" y="253945"/>
                    <a:pt x="1062554" y="255387"/>
                    <a:pt x="1030090" y="253223"/>
                  </a:cubicBezTo>
                  <a:cubicBezTo>
                    <a:pt x="1000511" y="251059"/>
                    <a:pt x="994740" y="248894"/>
                    <a:pt x="1006282" y="243844"/>
                  </a:cubicBezTo>
                  <a:cubicBezTo>
                    <a:pt x="1019270" y="238795"/>
                    <a:pt x="1018548" y="238073"/>
                    <a:pt x="1003398" y="240959"/>
                  </a:cubicBezTo>
                  <a:cubicBezTo>
                    <a:pt x="994018" y="243123"/>
                    <a:pt x="976705" y="239516"/>
                    <a:pt x="965161" y="233745"/>
                  </a:cubicBezTo>
                  <a:cubicBezTo>
                    <a:pt x="952897" y="227251"/>
                    <a:pt x="942076" y="224366"/>
                    <a:pt x="940633" y="225809"/>
                  </a:cubicBezTo>
                  <a:cubicBezTo>
                    <a:pt x="938468" y="227972"/>
                    <a:pt x="949291" y="235187"/>
                    <a:pt x="964439" y="242401"/>
                  </a:cubicBezTo>
                  <a:cubicBezTo>
                    <a:pt x="990412" y="255387"/>
                    <a:pt x="1006282" y="281359"/>
                    <a:pt x="988247" y="281359"/>
                  </a:cubicBezTo>
                  <a:cubicBezTo>
                    <a:pt x="983919" y="281359"/>
                    <a:pt x="957947" y="262601"/>
                    <a:pt x="931975" y="238795"/>
                  </a:cubicBezTo>
                  <a:cubicBezTo>
                    <a:pt x="882918" y="196230"/>
                    <a:pt x="825203" y="157272"/>
                    <a:pt x="778310" y="135630"/>
                  </a:cubicBezTo>
                  <a:cubicBezTo>
                    <a:pt x="753061" y="124086"/>
                    <a:pt x="750896" y="124086"/>
                    <a:pt x="716989" y="140680"/>
                  </a:cubicBezTo>
                  <a:cubicBezTo>
                    <a:pt x="697510" y="150779"/>
                    <a:pt x="668653" y="166651"/>
                    <a:pt x="652781" y="176752"/>
                  </a:cubicBezTo>
                  <a:cubicBezTo>
                    <a:pt x="636909" y="186851"/>
                    <a:pt x="618874" y="196952"/>
                    <a:pt x="613103" y="199116"/>
                  </a:cubicBezTo>
                  <a:cubicBezTo>
                    <a:pt x="598674" y="204888"/>
                    <a:pt x="490458" y="325366"/>
                    <a:pt x="452223" y="378753"/>
                  </a:cubicBezTo>
                  <a:cubicBezTo>
                    <a:pt x="416151" y="428532"/>
                    <a:pt x="413987" y="434303"/>
                    <a:pt x="395230" y="497789"/>
                  </a:cubicBezTo>
                  <a:cubicBezTo>
                    <a:pt x="367094" y="591574"/>
                    <a:pt x="360601" y="639190"/>
                    <a:pt x="359880" y="734419"/>
                  </a:cubicBezTo>
                  <a:cubicBezTo>
                    <a:pt x="359880" y="805119"/>
                    <a:pt x="357715" y="829647"/>
                    <a:pt x="350500" y="829647"/>
                  </a:cubicBezTo>
                  <a:close/>
                  <a:moveTo>
                    <a:pt x="315150" y="835418"/>
                  </a:moveTo>
                  <a:cubicBezTo>
                    <a:pt x="300000" y="835418"/>
                    <a:pt x="297837" y="831812"/>
                    <a:pt x="298558" y="804398"/>
                  </a:cubicBezTo>
                  <a:cubicBezTo>
                    <a:pt x="299280" y="787083"/>
                    <a:pt x="301443" y="774819"/>
                    <a:pt x="304329" y="776262"/>
                  </a:cubicBezTo>
                  <a:cubicBezTo>
                    <a:pt x="306494" y="777705"/>
                    <a:pt x="310822" y="774819"/>
                    <a:pt x="312987" y="770491"/>
                  </a:cubicBezTo>
                  <a:cubicBezTo>
                    <a:pt x="315150" y="765439"/>
                    <a:pt x="315150" y="774819"/>
                    <a:pt x="313708" y="792134"/>
                  </a:cubicBezTo>
                  <a:cubicBezTo>
                    <a:pt x="312265" y="810169"/>
                    <a:pt x="313708" y="822433"/>
                    <a:pt x="318758" y="822433"/>
                  </a:cubicBezTo>
                  <a:cubicBezTo>
                    <a:pt x="323086" y="822433"/>
                    <a:pt x="325251" y="808004"/>
                    <a:pt x="323086" y="787083"/>
                  </a:cubicBezTo>
                  <a:cubicBezTo>
                    <a:pt x="322364" y="767604"/>
                    <a:pt x="323086" y="753175"/>
                    <a:pt x="326694" y="755340"/>
                  </a:cubicBezTo>
                  <a:cubicBezTo>
                    <a:pt x="329579" y="756783"/>
                    <a:pt x="331744" y="775540"/>
                    <a:pt x="331744" y="796462"/>
                  </a:cubicBezTo>
                  <a:cubicBezTo>
                    <a:pt x="331744" y="831812"/>
                    <a:pt x="330300" y="835418"/>
                    <a:pt x="315150" y="835418"/>
                  </a:cubicBezTo>
                  <a:close/>
                  <a:moveTo>
                    <a:pt x="273217" y="836051"/>
                  </a:moveTo>
                  <a:cubicBezTo>
                    <a:pt x="267536" y="837764"/>
                    <a:pt x="261765" y="836502"/>
                    <a:pt x="257437" y="831812"/>
                  </a:cubicBezTo>
                  <a:cubicBezTo>
                    <a:pt x="249501" y="823876"/>
                    <a:pt x="251664" y="605282"/>
                    <a:pt x="260321" y="558389"/>
                  </a:cubicBezTo>
                  <a:cubicBezTo>
                    <a:pt x="274029" y="481917"/>
                    <a:pt x="294229" y="432860"/>
                    <a:pt x="312265" y="432860"/>
                  </a:cubicBezTo>
                  <a:cubicBezTo>
                    <a:pt x="316593" y="432860"/>
                    <a:pt x="312987" y="440074"/>
                    <a:pt x="304329" y="449453"/>
                  </a:cubicBezTo>
                  <a:cubicBezTo>
                    <a:pt x="286293" y="468932"/>
                    <a:pt x="284129" y="496346"/>
                    <a:pt x="298558" y="515824"/>
                  </a:cubicBezTo>
                  <a:cubicBezTo>
                    <a:pt x="309379" y="530975"/>
                    <a:pt x="305051" y="546125"/>
                    <a:pt x="281243" y="573539"/>
                  </a:cubicBezTo>
                  <a:cubicBezTo>
                    <a:pt x="259600" y="598067"/>
                    <a:pt x="257437" y="618989"/>
                    <a:pt x="273307" y="649289"/>
                  </a:cubicBezTo>
                  <a:cubicBezTo>
                    <a:pt x="287014" y="675982"/>
                    <a:pt x="287014" y="677425"/>
                    <a:pt x="274750" y="702675"/>
                  </a:cubicBezTo>
                  <a:cubicBezTo>
                    <a:pt x="254550" y="741633"/>
                    <a:pt x="255993" y="782755"/>
                    <a:pt x="278358" y="797183"/>
                  </a:cubicBezTo>
                  <a:cubicBezTo>
                    <a:pt x="292787" y="806562"/>
                    <a:pt x="294229" y="810890"/>
                    <a:pt x="288457" y="822433"/>
                  </a:cubicBezTo>
                  <a:cubicBezTo>
                    <a:pt x="284489" y="829647"/>
                    <a:pt x="278898" y="834337"/>
                    <a:pt x="273217" y="836051"/>
                  </a:cubicBezTo>
                  <a:close/>
                  <a:moveTo>
                    <a:pt x="1076984" y="850479"/>
                  </a:moveTo>
                  <a:cubicBezTo>
                    <a:pt x="1073918" y="852193"/>
                    <a:pt x="1069769" y="850930"/>
                    <a:pt x="1065441" y="846241"/>
                  </a:cubicBezTo>
                  <a:cubicBezTo>
                    <a:pt x="1057505" y="839026"/>
                    <a:pt x="1059669" y="831812"/>
                    <a:pt x="1071212" y="826762"/>
                  </a:cubicBezTo>
                  <a:cubicBezTo>
                    <a:pt x="1078426" y="823876"/>
                    <a:pt x="1082034" y="827484"/>
                    <a:pt x="1082034" y="836862"/>
                  </a:cubicBezTo>
                  <a:cubicBezTo>
                    <a:pt x="1082034" y="844076"/>
                    <a:pt x="1080050" y="848766"/>
                    <a:pt x="1076984" y="850479"/>
                  </a:cubicBezTo>
                  <a:close/>
                  <a:moveTo>
                    <a:pt x="1034420" y="864637"/>
                  </a:moveTo>
                  <a:cubicBezTo>
                    <a:pt x="1023057" y="863375"/>
                    <a:pt x="1007726" y="858866"/>
                    <a:pt x="991854" y="851290"/>
                  </a:cubicBezTo>
                  <a:lnTo>
                    <a:pt x="962998" y="837583"/>
                  </a:lnTo>
                  <a:lnTo>
                    <a:pt x="986082" y="837583"/>
                  </a:lnTo>
                  <a:cubicBezTo>
                    <a:pt x="998348" y="836862"/>
                    <a:pt x="1011334" y="840470"/>
                    <a:pt x="1013497" y="844076"/>
                  </a:cubicBezTo>
                  <a:cubicBezTo>
                    <a:pt x="1015662" y="848405"/>
                    <a:pt x="1025762" y="851290"/>
                    <a:pt x="1035862" y="851290"/>
                  </a:cubicBezTo>
                  <a:cubicBezTo>
                    <a:pt x="1045241" y="851290"/>
                    <a:pt x="1053177" y="854898"/>
                    <a:pt x="1053177" y="858505"/>
                  </a:cubicBezTo>
                  <a:cubicBezTo>
                    <a:pt x="1053177" y="863916"/>
                    <a:pt x="1045782" y="865900"/>
                    <a:pt x="1034420" y="864637"/>
                  </a:cubicBezTo>
                  <a:close/>
                  <a:moveTo>
                    <a:pt x="931975" y="865719"/>
                  </a:moveTo>
                  <a:cubicBezTo>
                    <a:pt x="921155" y="865719"/>
                    <a:pt x="921155" y="864276"/>
                    <a:pt x="930532" y="858505"/>
                  </a:cubicBezTo>
                  <a:cubicBezTo>
                    <a:pt x="944961" y="849126"/>
                    <a:pt x="954340" y="849126"/>
                    <a:pt x="948569" y="858505"/>
                  </a:cubicBezTo>
                  <a:cubicBezTo>
                    <a:pt x="946404" y="862834"/>
                    <a:pt x="938468" y="865719"/>
                    <a:pt x="931975" y="865719"/>
                  </a:cubicBezTo>
                  <a:close/>
                  <a:moveTo>
                    <a:pt x="1283944" y="879788"/>
                  </a:moveTo>
                  <a:cubicBezTo>
                    <a:pt x="1283854" y="878525"/>
                    <a:pt x="1287281" y="874738"/>
                    <a:pt x="1294134" y="867162"/>
                  </a:cubicBezTo>
                  <a:cubicBezTo>
                    <a:pt x="1302070" y="858505"/>
                    <a:pt x="1313613" y="851290"/>
                    <a:pt x="1321549" y="851290"/>
                  </a:cubicBezTo>
                  <a:cubicBezTo>
                    <a:pt x="1338142" y="851290"/>
                    <a:pt x="1338864" y="862834"/>
                    <a:pt x="1322270" y="867884"/>
                  </a:cubicBezTo>
                  <a:cubicBezTo>
                    <a:pt x="1315056" y="869327"/>
                    <a:pt x="1302792" y="873655"/>
                    <a:pt x="1294856" y="877261"/>
                  </a:cubicBezTo>
                  <a:cubicBezTo>
                    <a:pt x="1287641" y="879787"/>
                    <a:pt x="1284034" y="881050"/>
                    <a:pt x="1283944" y="879788"/>
                  </a:cubicBezTo>
                  <a:close/>
                  <a:moveTo>
                    <a:pt x="302228" y="886693"/>
                  </a:moveTo>
                  <a:cubicBezTo>
                    <a:pt x="322428" y="887415"/>
                    <a:pt x="368599" y="867215"/>
                    <a:pt x="368599" y="857837"/>
                  </a:cubicBezTo>
                  <a:cubicBezTo>
                    <a:pt x="368599" y="854230"/>
                    <a:pt x="357778" y="856394"/>
                    <a:pt x="345514" y="862887"/>
                  </a:cubicBezTo>
                  <a:cubicBezTo>
                    <a:pt x="332529" y="869380"/>
                    <a:pt x="313771" y="877316"/>
                    <a:pt x="303671" y="880922"/>
                  </a:cubicBezTo>
                  <a:cubicBezTo>
                    <a:pt x="285635" y="885973"/>
                    <a:pt x="285635" y="885973"/>
                    <a:pt x="302228" y="886693"/>
                  </a:cubicBezTo>
                  <a:close/>
                  <a:moveTo>
                    <a:pt x="688131" y="887362"/>
                  </a:moveTo>
                  <a:cubicBezTo>
                    <a:pt x="671538" y="887362"/>
                    <a:pt x="670816" y="885919"/>
                    <a:pt x="675867" y="857061"/>
                  </a:cubicBezTo>
                  <a:cubicBezTo>
                    <a:pt x="682360" y="823154"/>
                    <a:pt x="681639" y="773375"/>
                    <a:pt x="675146" y="766883"/>
                  </a:cubicBezTo>
                  <a:cubicBezTo>
                    <a:pt x="672981" y="764719"/>
                    <a:pt x="665767" y="768326"/>
                    <a:pt x="659274" y="775540"/>
                  </a:cubicBezTo>
                  <a:cubicBezTo>
                    <a:pt x="648453" y="785641"/>
                    <a:pt x="636188" y="787804"/>
                    <a:pt x="580637" y="784919"/>
                  </a:cubicBezTo>
                  <a:cubicBezTo>
                    <a:pt x="509217" y="782033"/>
                    <a:pt x="473145" y="767604"/>
                    <a:pt x="477473" y="744518"/>
                  </a:cubicBezTo>
                  <a:cubicBezTo>
                    <a:pt x="481081" y="728647"/>
                    <a:pt x="503444" y="730091"/>
                    <a:pt x="561159" y="751012"/>
                  </a:cubicBezTo>
                  <a:cubicBezTo>
                    <a:pt x="605167" y="766161"/>
                    <a:pt x="606610" y="766883"/>
                    <a:pt x="634746" y="753897"/>
                  </a:cubicBezTo>
                  <a:cubicBezTo>
                    <a:pt x="660717" y="742355"/>
                    <a:pt x="663602" y="738025"/>
                    <a:pt x="663602" y="714219"/>
                  </a:cubicBezTo>
                  <a:cubicBezTo>
                    <a:pt x="663602" y="694019"/>
                    <a:pt x="669375" y="683196"/>
                    <a:pt x="689575" y="662997"/>
                  </a:cubicBezTo>
                  <a:cubicBezTo>
                    <a:pt x="714102" y="639910"/>
                    <a:pt x="715546" y="639910"/>
                    <a:pt x="709774" y="656504"/>
                  </a:cubicBezTo>
                  <a:cubicBezTo>
                    <a:pt x="704003" y="675982"/>
                    <a:pt x="704003" y="690411"/>
                    <a:pt x="710496" y="750291"/>
                  </a:cubicBezTo>
                  <a:cubicBezTo>
                    <a:pt x="716267" y="802233"/>
                    <a:pt x="716267" y="870769"/>
                    <a:pt x="710496" y="880148"/>
                  </a:cubicBezTo>
                  <a:cubicBezTo>
                    <a:pt x="708331" y="884476"/>
                    <a:pt x="698231" y="887362"/>
                    <a:pt x="688131" y="887362"/>
                  </a:cubicBezTo>
                  <a:close/>
                  <a:moveTo>
                    <a:pt x="493345" y="887362"/>
                  </a:moveTo>
                  <a:cubicBezTo>
                    <a:pt x="484687" y="887362"/>
                    <a:pt x="483244" y="879426"/>
                    <a:pt x="484687" y="853455"/>
                  </a:cubicBezTo>
                  <a:cubicBezTo>
                    <a:pt x="486852" y="815940"/>
                    <a:pt x="496230" y="810169"/>
                    <a:pt x="509937" y="837583"/>
                  </a:cubicBezTo>
                  <a:cubicBezTo>
                    <a:pt x="514988" y="846962"/>
                    <a:pt x="519316" y="850569"/>
                    <a:pt x="519316" y="844798"/>
                  </a:cubicBezTo>
                  <a:cubicBezTo>
                    <a:pt x="519316" y="836862"/>
                    <a:pt x="521481" y="836862"/>
                    <a:pt x="530138" y="844076"/>
                  </a:cubicBezTo>
                  <a:cubicBezTo>
                    <a:pt x="535909" y="849126"/>
                    <a:pt x="540959" y="857061"/>
                    <a:pt x="540959" y="861391"/>
                  </a:cubicBezTo>
                  <a:cubicBezTo>
                    <a:pt x="540959" y="865719"/>
                    <a:pt x="547452" y="870047"/>
                    <a:pt x="556109" y="870047"/>
                  </a:cubicBezTo>
                  <a:cubicBezTo>
                    <a:pt x="573423" y="870047"/>
                    <a:pt x="586408" y="881591"/>
                    <a:pt x="451502" y="772654"/>
                  </a:cubicBezTo>
                  <a:lnTo>
                    <a:pt x="367816" y="705561"/>
                  </a:lnTo>
                  <a:lnTo>
                    <a:pt x="371422" y="668046"/>
                  </a:lnTo>
                  <a:cubicBezTo>
                    <a:pt x="373587" y="647846"/>
                    <a:pt x="378636" y="619710"/>
                    <a:pt x="382244" y="606003"/>
                  </a:cubicBezTo>
                  <a:cubicBezTo>
                    <a:pt x="385851" y="592296"/>
                    <a:pt x="392344" y="567046"/>
                    <a:pt x="396673" y="549731"/>
                  </a:cubicBezTo>
                  <a:cubicBezTo>
                    <a:pt x="405329" y="515824"/>
                    <a:pt x="403166" y="515103"/>
                    <a:pt x="461601" y="557667"/>
                  </a:cubicBezTo>
                  <a:cubicBezTo>
                    <a:pt x="605888" y="662275"/>
                    <a:pt x="601559" y="657947"/>
                    <a:pt x="587130" y="668768"/>
                  </a:cubicBezTo>
                  <a:cubicBezTo>
                    <a:pt x="547452" y="697625"/>
                    <a:pt x="483966" y="682475"/>
                    <a:pt x="481081" y="643518"/>
                  </a:cubicBezTo>
                  <a:cubicBezTo>
                    <a:pt x="479638" y="623318"/>
                    <a:pt x="470258" y="623318"/>
                    <a:pt x="445730" y="644240"/>
                  </a:cubicBezTo>
                  <a:cubicBezTo>
                    <a:pt x="416151" y="668046"/>
                    <a:pt x="417595" y="712776"/>
                    <a:pt x="447894" y="728647"/>
                  </a:cubicBezTo>
                  <a:cubicBezTo>
                    <a:pt x="455108" y="732975"/>
                    <a:pt x="461601" y="742355"/>
                    <a:pt x="461601" y="750291"/>
                  </a:cubicBezTo>
                  <a:cubicBezTo>
                    <a:pt x="461601" y="779147"/>
                    <a:pt x="522202" y="802233"/>
                    <a:pt x="603724" y="802954"/>
                  </a:cubicBezTo>
                  <a:cubicBezTo>
                    <a:pt x="647010" y="803676"/>
                    <a:pt x="647732" y="803676"/>
                    <a:pt x="645567" y="821711"/>
                  </a:cubicBezTo>
                  <a:cubicBezTo>
                    <a:pt x="644845" y="831812"/>
                    <a:pt x="643402" y="846962"/>
                    <a:pt x="642680" y="855620"/>
                  </a:cubicBezTo>
                  <a:cubicBezTo>
                    <a:pt x="641960" y="875820"/>
                    <a:pt x="612381" y="890970"/>
                    <a:pt x="593623" y="880869"/>
                  </a:cubicBezTo>
                  <a:cubicBezTo>
                    <a:pt x="583524" y="875820"/>
                    <a:pt x="571260" y="875820"/>
                    <a:pt x="552501" y="881591"/>
                  </a:cubicBezTo>
                  <a:cubicBezTo>
                    <a:pt x="530858" y="888084"/>
                    <a:pt x="524366" y="888084"/>
                    <a:pt x="520037" y="880869"/>
                  </a:cubicBezTo>
                  <a:cubicBezTo>
                    <a:pt x="515709" y="874377"/>
                    <a:pt x="512102" y="873655"/>
                    <a:pt x="509217" y="879426"/>
                  </a:cubicBezTo>
                  <a:cubicBezTo>
                    <a:pt x="506330" y="883756"/>
                    <a:pt x="499116" y="887362"/>
                    <a:pt x="493345" y="887362"/>
                  </a:cubicBezTo>
                  <a:close/>
                  <a:moveTo>
                    <a:pt x="422193" y="892863"/>
                  </a:moveTo>
                  <a:cubicBezTo>
                    <a:pt x="417774" y="886821"/>
                    <a:pt x="415069" y="866080"/>
                    <a:pt x="417595" y="835418"/>
                  </a:cubicBezTo>
                  <a:cubicBezTo>
                    <a:pt x="418316" y="823876"/>
                    <a:pt x="415430" y="815218"/>
                    <a:pt x="411822" y="815218"/>
                  </a:cubicBezTo>
                  <a:cubicBezTo>
                    <a:pt x="407494" y="815218"/>
                    <a:pt x="403887" y="800790"/>
                    <a:pt x="403887" y="782755"/>
                  </a:cubicBezTo>
                  <a:cubicBezTo>
                    <a:pt x="403887" y="764719"/>
                    <a:pt x="406772" y="750291"/>
                    <a:pt x="410380" y="750291"/>
                  </a:cubicBezTo>
                  <a:cubicBezTo>
                    <a:pt x="430580" y="750291"/>
                    <a:pt x="445009" y="808726"/>
                    <a:pt x="437073" y="862113"/>
                  </a:cubicBezTo>
                  <a:cubicBezTo>
                    <a:pt x="432744" y="890248"/>
                    <a:pt x="426612" y="898906"/>
                    <a:pt x="422193" y="892863"/>
                  </a:cubicBezTo>
                  <a:close/>
                  <a:moveTo>
                    <a:pt x="1012957" y="893765"/>
                  </a:moveTo>
                  <a:cubicBezTo>
                    <a:pt x="1001955" y="892412"/>
                    <a:pt x="987525" y="887723"/>
                    <a:pt x="973818" y="880148"/>
                  </a:cubicBezTo>
                  <a:lnTo>
                    <a:pt x="948569" y="866441"/>
                  </a:lnTo>
                  <a:lnTo>
                    <a:pt x="975983" y="865719"/>
                  </a:lnTo>
                  <a:cubicBezTo>
                    <a:pt x="990412" y="865719"/>
                    <a:pt x="1002676" y="869327"/>
                    <a:pt x="1002676" y="872933"/>
                  </a:cubicBezTo>
                  <a:cubicBezTo>
                    <a:pt x="1002676" y="877261"/>
                    <a:pt x="1009169" y="880148"/>
                    <a:pt x="1017105" y="880148"/>
                  </a:cubicBezTo>
                  <a:cubicBezTo>
                    <a:pt x="1025041" y="880148"/>
                    <a:pt x="1031534" y="883756"/>
                    <a:pt x="1031534" y="887362"/>
                  </a:cubicBezTo>
                  <a:cubicBezTo>
                    <a:pt x="1031534" y="893133"/>
                    <a:pt x="1023959" y="895117"/>
                    <a:pt x="1012957" y="893765"/>
                  </a:cubicBezTo>
                  <a:close/>
                  <a:moveTo>
                    <a:pt x="1080591" y="893855"/>
                  </a:moveTo>
                  <a:cubicBezTo>
                    <a:pt x="1058226" y="887362"/>
                    <a:pt x="1052455" y="872933"/>
                    <a:pt x="1071212" y="872933"/>
                  </a:cubicBezTo>
                  <a:cubicBezTo>
                    <a:pt x="1076983" y="872933"/>
                    <a:pt x="1082034" y="877983"/>
                    <a:pt x="1082034" y="883756"/>
                  </a:cubicBezTo>
                  <a:cubicBezTo>
                    <a:pt x="1082034" y="889527"/>
                    <a:pt x="1081312" y="894577"/>
                    <a:pt x="1080591" y="893855"/>
                  </a:cubicBezTo>
                  <a:close/>
                  <a:moveTo>
                    <a:pt x="450058" y="894577"/>
                  </a:moveTo>
                  <a:cubicBezTo>
                    <a:pt x="448615" y="894577"/>
                    <a:pt x="447172" y="870047"/>
                    <a:pt x="447172" y="840470"/>
                  </a:cubicBezTo>
                  <a:cubicBezTo>
                    <a:pt x="447172" y="786361"/>
                    <a:pt x="450780" y="778427"/>
                    <a:pt x="467374" y="795018"/>
                  </a:cubicBezTo>
                  <a:cubicBezTo>
                    <a:pt x="481081" y="808726"/>
                    <a:pt x="478916" y="884476"/>
                    <a:pt x="464487" y="890249"/>
                  </a:cubicBezTo>
                  <a:cubicBezTo>
                    <a:pt x="457994" y="892412"/>
                    <a:pt x="451502" y="894577"/>
                    <a:pt x="450058" y="894577"/>
                  </a:cubicBezTo>
                  <a:close/>
                  <a:moveTo>
                    <a:pt x="895182" y="901069"/>
                  </a:moveTo>
                  <a:cubicBezTo>
                    <a:pt x="893019" y="900348"/>
                    <a:pt x="882918" y="898183"/>
                    <a:pt x="872819" y="896741"/>
                  </a:cubicBezTo>
                  <a:cubicBezTo>
                    <a:pt x="850454" y="893133"/>
                    <a:pt x="820875" y="879426"/>
                    <a:pt x="811496" y="867884"/>
                  </a:cubicBezTo>
                  <a:cubicBezTo>
                    <a:pt x="807889" y="862834"/>
                    <a:pt x="792739" y="856340"/>
                    <a:pt x="779032" y="854177"/>
                  </a:cubicBezTo>
                  <a:lnTo>
                    <a:pt x="753782" y="849847"/>
                  </a:lnTo>
                  <a:lnTo>
                    <a:pt x="776867" y="866441"/>
                  </a:lnTo>
                  <a:cubicBezTo>
                    <a:pt x="789853" y="875820"/>
                    <a:pt x="800675" y="886641"/>
                    <a:pt x="800675" y="890249"/>
                  </a:cubicBezTo>
                  <a:cubicBezTo>
                    <a:pt x="800675" y="896020"/>
                    <a:pt x="746568" y="890249"/>
                    <a:pt x="735024" y="883034"/>
                  </a:cubicBezTo>
                  <a:cubicBezTo>
                    <a:pt x="727088" y="878705"/>
                    <a:pt x="751618" y="815218"/>
                    <a:pt x="760995" y="815218"/>
                  </a:cubicBezTo>
                  <a:cubicBezTo>
                    <a:pt x="772539" y="815218"/>
                    <a:pt x="822318" y="850569"/>
                    <a:pt x="822318" y="858505"/>
                  </a:cubicBezTo>
                  <a:cubicBezTo>
                    <a:pt x="822318" y="862834"/>
                    <a:pt x="832417" y="865719"/>
                    <a:pt x="843961" y="865719"/>
                  </a:cubicBezTo>
                  <a:cubicBezTo>
                    <a:pt x="870654" y="865719"/>
                    <a:pt x="872097" y="854898"/>
                    <a:pt x="846124" y="841191"/>
                  </a:cubicBezTo>
                  <a:cubicBezTo>
                    <a:pt x="821597" y="827484"/>
                    <a:pt x="830974" y="826762"/>
                    <a:pt x="879312" y="838305"/>
                  </a:cubicBezTo>
                  <a:cubicBezTo>
                    <a:pt x="913940" y="846241"/>
                    <a:pt x="929811" y="858505"/>
                    <a:pt x="905283" y="858505"/>
                  </a:cubicBezTo>
                  <a:cubicBezTo>
                    <a:pt x="888689" y="858505"/>
                    <a:pt x="892297" y="871490"/>
                    <a:pt x="910332" y="877261"/>
                  </a:cubicBezTo>
                  <a:cubicBezTo>
                    <a:pt x="925483" y="881591"/>
                    <a:pt x="925483" y="882313"/>
                    <a:pt x="912497" y="891690"/>
                  </a:cubicBezTo>
                  <a:cubicBezTo>
                    <a:pt x="905283" y="897463"/>
                    <a:pt x="897347" y="901069"/>
                    <a:pt x="895182" y="901069"/>
                  </a:cubicBezTo>
                  <a:close/>
                  <a:moveTo>
                    <a:pt x="1286301" y="901306"/>
                  </a:moveTo>
                  <a:cubicBezTo>
                    <a:pt x="1280383" y="901340"/>
                    <a:pt x="1288363" y="892954"/>
                    <a:pt x="1305678" y="883756"/>
                  </a:cubicBezTo>
                  <a:cubicBezTo>
                    <a:pt x="1330206" y="871490"/>
                    <a:pt x="1334534" y="870769"/>
                    <a:pt x="1334534" y="879426"/>
                  </a:cubicBezTo>
                  <a:cubicBezTo>
                    <a:pt x="1334534" y="883034"/>
                    <a:pt x="1328763" y="887362"/>
                    <a:pt x="1322270" y="889527"/>
                  </a:cubicBezTo>
                  <a:cubicBezTo>
                    <a:pt x="1315056" y="890970"/>
                    <a:pt x="1303514" y="895298"/>
                    <a:pt x="1297021" y="898183"/>
                  </a:cubicBezTo>
                  <a:cubicBezTo>
                    <a:pt x="1291790" y="900348"/>
                    <a:pt x="1288273" y="901295"/>
                    <a:pt x="1286301" y="901306"/>
                  </a:cubicBezTo>
                  <a:close/>
                  <a:moveTo>
                    <a:pt x="954340" y="901791"/>
                  </a:moveTo>
                  <a:cubicBezTo>
                    <a:pt x="944961" y="901791"/>
                    <a:pt x="937747" y="898905"/>
                    <a:pt x="937747" y="894577"/>
                  </a:cubicBezTo>
                  <a:cubicBezTo>
                    <a:pt x="937747" y="885197"/>
                    <a:pt x="945683" y="885197"/>
                    <a:pt x="959390" y="894577"/>
                  </a:cubicBezTo>
                  <a:cubicBezTo>
                    <a:pt x="968047" y="900348"/>
                    <a:pt x="967326" y="901791"/>
                    <a:pt x="954340" y="901791"/>
                  </a:cubicBezTo>
                  <a:close/>
                  <a:moveTo>
                    <a:pt x="1237683" y="902873"/>
                  </a:moveTo>
                  <a:cubicBezTo>
                    <a:pt x="1230649" y="899807"/>
                    <a:pt x="1219828" y="887001"/>
                    <a:pt x="1204677" y="864276"/>
                  </a:cubicBezTo>
                  <a:cubicBezTo>
                    <a:pt x="1177984" y="824598"/>
                    <a:pt x="1175820" y="816662"/>
                    <a:pt x="1179427" y="790690"/>
                  </a:cubicBezTo>
                  <a:cubicBezTo>
                    <a:pt x="1185920" y="754619"/>
                    <a:pt x="1196019" y="740911"/>
                    <a:pt x="1192413" y="773375"/>
                  </a:cubicBezTo>
                  <a:cubicBezTo>
                    <a:pt x="1190248" y="796462"/>
                    <a:pt x="1190248" y="796462"/>
                    <a:pt x="1198184" y="779147"/>
                  </a:cubicBezTo>
                  <a:lnTo>
                    <a:pt x="1206842" y="761111"/>
                  </a:lnTo>
                  <a:lnTo>
                    <a:pt x="1211891" y="786361"/>
                  </a:lnTo>
                  <a:cubicBezTo>
                    <a:pt x="1214056" y="800068"/>
                    <a:pt x="1221992" y="822433"/>
                    <a:pt x="1229205" y="835418"/>
                  </a:cubicBezTo>
                  <a:cubicBezTo>
                    <a:pt x="1235699" y="848405"/>
                    <a:pt x="1239306" y="862834"/>
                    <a:pt x="1236419" y="867162"/>
                  </a:cubicBezTo>
                  <a:cubicBezTo>
                    <a:pt x="1233534" y="872212"/>
                    <a:pt x="1234256" y="872933"/>
                    <a:pt x="1239306" y="870047"/>
                  </a:cubicBezTo>
                  <a:cubicBezTo>
                    <a:pt x="1245077" y="866441"/>
                    <a:pt x="1247963" y="870769"/>
                    <a:pt x="1247963" y="883034"/>
                  </a:cubicBezTo>
                  <a:cubicBezTo>
                    <a:pt x="1247963" y="899266"/>
                    <a:pt x="1244717" y="905939"/>
                    <a:pt x="1237683" y="902873"/>
                  </a:cubicBezTo>
                  <a:close/>
                  <a:moveTo>
                    <a:pt x="112369" y="911896"/>
                  </a:moveTo>
                  <a:cubicBezTo>
                    <a:pt x="112910" y="915503"/>
                    <a:pt x="113631" y="915503"/>
                    <a:pt x="114351" y="911175"/>
                  </a:cubicBezTo>
                  <a:cubicBezTo>
                    <a:pt x="115794" y="901796"/>
                    <a:pt x="115794" y="885924"/>
                    <a:pt x="114351" y="875103"/>
                  </a:cubicBezTo>
                  <a:cubicBezTo>
                    <a:pt x="112910" y="863561"/>
                    <a:pt x="111467" y="871495"/>
                    <a:pt x="111467" y="890975"/>
                  </a:cubicBezTo>
                  <a:cubicBezTo>
                    <a:pt x="111467" y="901075"/>
                    <a:pt x="111828" y="908289"/>
                    <a:pt x="112369" y="911896"/>
                  </a:cubicBezTo>
                  <a:close/>
                  <a:moveTo>
                    <a:pt x="1291250" y="916220"/>
                  </a:moveTo>
                  <a:cubicBezTo>
                    <a:pt x="1281870" y="916220"/>
                    <a:pt x="1281870" y="915498"/>
                    <a:pt x="1291250" y="909005"/>
                  </a:cubicBezTo>
                  <a:cubicBezTo>
                    <a:pt x="1297021" y="905397"/>
                    <a:pt x="1307120" y="901791"/>
                    <a:pt x="1312893" y="901791"/>
                  </a:cubicBezTo>
                  <a:cubicBezTo>
                    <a:pt x="1322270" y="901791"/>
                    <a:pt x="1322270" y="902513"/>
                    <a:pt x="1312893" y="909005"/>
                  </a:cubicBezTo>
                  <a:cubicBezTo>
                    <a:pt x="1307120" y="912612"/>
                    <a:pt x="1297021" y="916220"/>
                    <a:pt x="1291250" y="916220"/>
                  </a:cubicBezTo>
                  <a:close/>
                  <a:moveTo>
                    <a:pt x="1103676" y="916220"/>
                  </a:moveTo>
                  <a:cubicBezTo>
                    <a:pt x="1090690" y="916220"/>
                    <a:pt x="1089248" y="911170"/>
                    <a:pt x="1089248" y="858505"/>
                  </a:cubicBezTo>
                  <a:cubicBezTo>
                    <a:pt x="1089248" y="826762"/>
                    <a:pt x="1090690" y="800790"/>
                    <a:pt x="1092133" y="800790"/>
                  </a:cubicBezTo>
                  <a:cubicBezTo>
                    <a:pt x="1113055" y="800790"/>
                    <a:pt x="1118104" y="812334"/>
                    <a:pt x="1118104" y="862834"/>
                  </a:cubicBezTo>
                  <a:cubicBezTo>
                    <a:pt x="1118104" y="911170"/>
                    <a:pt x="1116663" y="916220"/>
                    <a:pt x="1103676" y="916220"/>
                  </a:cubicBezTo>
                  <a:close/>
                  <a:moveTo>
                    <a:pt x="1075540" y="916220"/>
                  </a:moveTo>
                  <a:cubicBezTo>
                    <a:pt x="1071212" y="916220"/>
                    <a:pt x="1066162" y="913333"/>
                    <a:pt x="1063997" y="909005"/>
                  </a:cubicBezTo>
                  <a:cubicBezTo>
                    <a:pt x="1061833" y="905397"/>
                    <a:pt x="1064719" y="901791"/>
                    <a:pt x="1070490" y="901791"/>
                  </a:cubicBezTo>
                  <a:cubicBezTo>
                    <a:pt x="1076983" y="901791"/>
                    <a:pt x="1082034" y="905397"/>
                    <a:pt x="1082034" y="909005"/>
                  </a:cubicBezTo>
                  <a:cubicBezTo>
                    <a:pt x="1082034" y="913333"/>
                    <a:pt x="1079148" y="916220"/>
                    <a:pt x="1075540" y="916220"/>
                  </a:cubicBezTo>
                  <a:close/>
                  <a:moveTo>
                    <a:pt x="768143" y="921210"/>
                  </a:moveTo>
                  <a:cubicBezTo>
                    <a:pt x="784015" y="921932"/>
                    <a:pt x="791230" y="920489"/>
                    <a:pt x="784737" y="918324"/>
                  </a:cubicBezTo>
                  <a:cubicBezTo>
                    <a:pt x="777523" y="916880"/>
                    <a:pt x="764537" y="916880"/>
                    <a:pt x="755879" y="918324"/>
                  </a:cubicBezTo>
                  <a:cubicBezTo>
                    <a:pt x="746502" y="919767"/>
                    <a:pt x="752273" y="921210"/>
                    <a:pt x="768143" y="921210"/>
                  </a:cubicBezTo>
                  <a:close/>
                  <a:moveTo>
                    <a:pt x="606138" y="921210"/>
                  </a:moveTo>
                  <a:cubicBezTo>
                    <a:pt x="632109" y="921210"/>
                    <a:pt x="642208" y="919767"/>
                    <a:pt x="629944" y="918324"/>
                  </a:cubicBezTo>
                  <a:cubicBezTo>
                    <a:pt x="616959" y="916881"/>
                    <a:pt x="595316" y="916881"/>
                    <a:pt x="583052" y="918324"/>
                  </a:cubicBezTo>
                  <a:cubicBezTo>
                    <a:pt x="570066" y="919767"/>
                    <a:pt x="580165" y="921210"/>
                    <a:pt x="606138" y="921210"/>
                  </a:cubicBezTo>
                  <a:close/>
                  <a:moveTo>
                    <a:pt x="1233895" y="922803"/>
                  </a:moveTo>
                  <a:cubicBezTo>
                    <a:pt x="1233714" y="921450"/>
                    <a:pt x="1236781" y="918024"/>
                    <a:pt x="1242914" y="911170"/>
                  </a:cubicBezTo>
                  <a:cubicBezTo>
                    <a:pt x="1260227" y="891690"/>
                    <a:pt x="1258062" y="863554"/>
                    <a:pt x="1237862" y="831090"/>
                  </a:cubicBezTo>
                  <a:lnTo>
                    <a:pt x="1220549" y="803676"/>
                  </a:lnTo>
                  <a:lnTo>
                    <a:pt x="1237862" y="784198"/>
                  </a:lnTo>
                  <a:cubicBezTo>
                    <a:pt x="1259506" y="758225"/>
                    <a:pt x="1259506" y="743798"/>
                    <a:pt x="1237141" y="699068"/>
                  </a:cubicBezTo>
                  <a:cubicBezTo>
                    <a:pt x="1219827" y="665883"/>
                    <a:pt x="1219827" y="662275"/>
                    <a:pt x="1229926" y="647125"/>
                  </a:cubicBezTo>
                  <a:cubicBezTo>
                    <a:pt x="1246520" y="624040"/>
                    <a:pt x="1242914" y="598789"/>
                    <a:pt x="1219106" y="562717"/>
                  </a:cubicBezTo>
                  <a:lnTo>
                    <a:pt x="1197463" y="530253"/>
                  </a:lnTo>
                  <a:lnTo>
                    <a:pt x="1212613" y="517267"/>
                  </a:lnTo>
                  <a:cubicBezTo>
                    <a:pt x="1232091" y="501395"/>
                    <a:pt x="1242192" y="509331"/>
                    <a:pt x="1244355" y="542517"/>
                  </a:cubicBezTo>
                  <a:cubicBezTo>
                    <a:pt x="1245798" y="555504"/>
                    <a:pt x="1247963" y="571374"/>
                    <a:pt x="1250848" y="577146"/>
                  </a:cubicBezTo>
                  <a:cubicBezTo>
                    <a:pt x="1253013" y="582918"/>
                    <a:pt x="1255899" y="662275"/>
                    <a:pt x="1256621" y="753897"/>
                  </a:cubicBezTo>
                  <a:cubicBezTo>
                    <a:pt x="1258784" y="914776"/>
                    <a:pt x="1258062" y="919826"/>
                    <a:pt x="1244355" y="921991"/>
                  </a:cubicBezTo>
                  <a:cubicBezTo>
                    <a:pt x="1237501" y="923434"/>
                    <a:pt x="1234075" y="924156"/>
                    <a:pt x="1233895" y="922803"/>
                  </a:cubicBezTo>
                  <a:close/>
                  <a:moveTo>
                    <a:pt x="1131812" y="923434"/>
                  </a:moveTo>
                  <a:cubicBezTo>
                    <a:pt x="1123877" y="923434"/>
                    <a:pt x="1124597" y="863554"/>
                    <a:pt x="1132533" y="841191"/>
                  </a:cubicBezTo>
                  <a:cubicBezTo>
                    <a:pt x="1140469" y="819548"/>
                    <a:pt x="1144799" y="841913"/>
                    <a:pt x="1141191" y="885919"/>
                  </a:cubicBezTo>
                  <a:cubicBezTo>
                    <a:pt x="1139748" y="906119"/>
                    <a:pt x="1135420" y="923434"/>
                    <a:pt x="1131812" y="923434"/>
                  </a:cubicBezTo>
                  <a:close/>
                  <a:moveTo>
                    <a:pt x="1187182" y="923614"/>
                  </a:moveTo>
                  <a:cubicBezTo>
                    <a:pt x="1177984" y="923434"/>
                    <a:pt x="1168244" y="918023"/>
                    <a:pt x="1162834" y="907562"/>
                  </a:cubicBezTo>
                  <a:cubicBezTo>
                    <a:pt x="1158506" y="898183"/>
                    <a:pt x="1155620" y="876541"/>
                    <a:pt x="1157063" y="858505"/>
                  </a:cubicBezTo>
                  <a:cubicBezTo>
                    <a:pt x="1158506" y="840470"/>
                    <a:pt x="1157063" y="784198"/>
                    <a:pt x="1153455" y="732254"/>
                  </a:cubicBezTo>
                  <a:cubicBezTo>
                    <a:pt x="1147684" y="633417"/>
                    <a:pt x="1153455" y="594461"/>
                    <a:pt x="1163556" y="667325"/>
                  </a:cubicBezTo>
                  <a:cubicBezTo>
                    <a:pt x="1170770" y="718547"/>
                    <a:pt x="1170770" y="724318"/>
                    <a:pt x="1164999" y="757505"/>
                  </a:cubicBezTo>
                  <a:cubicBezTo>
                    <a:pt x="1161391" y="776262"/>
                    <a:pt x="1162112" y="779868"/>
                    <a:pt x="1167884" y="771934"/>
                  </a:cubicBezTo>
                  <a:cubicBezTo>
                    <a:pt x="1174376" y="763276"/>
                    <a:pt x="1175820" y="763998"/>
                    <a:pt x="1175820" y="777705"/>
                  </a:cubicBezTo>
                  <a:cubicBezTo>
                    <a:pt x="1175820" y="786361"/>
                    <a:pt x="1172935" y="793575"/>
                    <a:pt x="1169327" y="793575"/>
                  </a:cubicBezTo>
                  <a:cubicBezTo>
                    <a:pt x="1164999" y="793575"/>
                    <a:pt x="1167162" y="808004"/>
                    <a:pt x="1172935" y="825319"/>
                  </a:cubicBezTo>
                  <a:cubicBezTo>
                    <a:pt x="1181591" y="849847"/>
                    <a:pt x="1182312" y="861391"/>
                    <a:pt x="1175820" y="872933"/>
                  </a:cubicBezTo>
                  <a:cubicBezTo>
                    <a:pt x="1167884" y="888084"/>
                    <a:pt x="1172213" y="904677"/>
                    <a:pt x="1183034" y="898183"/>
                  </a:cubicBezTo>
                  <a:cubicBezTo>
                    <a:pt x="1186642" y="896020"/>
                    <a:pt x="1190248" y="900348"/>
                    <a:pt x="1191691" y="906841"/>
                  </a:cubicBezTo>
                  <a:cubicBezTo>
                    <a:pt x="1193856" y="917663"/>
                    <a:pt x="1195298" y="916941"/>
                    <a:pt x="1198906" y="903234"/>
                  </a:cubicBezTo>
                  <a:cubicBezTo>
                    <a:pt x="1201070" y="894577"/>
                    <a:pt x="1200349" y="888805"/>
                    <a:pt x="1196741" y="891690"/>
                  </a:cubicBezTo>
                  <a:cubicBezTo>
                    <a:pt x="1193135" y="893855"/>
                    <a:pt x="1190248" y="891690"/>
                    <a:pt x="1190248" y="887362"/>
                  </a:cubicBezTo>
                  <a:cubicBezTo>
                    <a:pt x="1190248" y="883034"/>
                    <a:pt x="1187362" y="881591"/>
                    <a:pt x="1183034" y="883756"/>
                  </a:cubicBezTo>
                  <a:cubicBezTo>
                    <a:pt x="1179427" y="885919"/>
                    <a:pt x="1177984" y="883756"/>
                    <a:pt x="1180149" y="877261"/>
                  </a:cubicBezTo>
                  <a:cubicBezTo>
                    <a:pt x="1187362" y="859226"/>
                    <a:pt x="1214778" y="889527"/>
                    <a:pt x="1208283" y="908284"/>
                  </a:cubicBezTo>
                  <a:cubicBezTo>
                    <a:pt x="1205037" y="918744"/>
                    <a:pt x="1196380" y="923794"/>
                    <a:pt x="1187182" y="923614"/>
                  </a:cubicBezTo>
                  <a:close/>
                  <a:moveTo>
                    <a:pt x="961834" y="937046"/>
                  </a:moveTo>
                  <a:cubicBezTo>
                    <a:pt x="969770" y="937766"/>
                    <a:pt x="974098" y="935603"/>
                    <a:pt x="971213" y="933438"/>
                  </a:cubicBezTo>
                  <a:cubicBezTo>
                    <a:pt x="969048" y="931273"/>
                    <a:pt x="962555" y="930553"/>
                    <a:pt x="957504" y="932717"/>
                  </a:cubicBezTo>
                  <a:cubicBezTo>
                    <a:pt x="951733" y="934882"/>
                    <a:pt x="953898" y="937046"/>
                    <a:pt x="961834" y="937046"/>
                  </a:cubicBezTo>
                  <a:close/>
                  <a:moveTo>
                    <a:pt x="634939" y="943522"/>
                  </a:moveTo>
                  <a:cubicBezTo>
                    <a:pt x="645039" y="943522"/>
                    <a:pt x="648646" y="942079"/>
                    <a:pt x="644318" y="939916"/>
                  </a:cubicBezTo>
                  <a:cubicBezTo>
                    <a:pt x="639268" y="938472"/>
                    <a:pt x="630611" y="938472"/>
                    <a:pt x="626281" y="939916"/>
                  </a:cubicBezTo>
                  <a:cubicBezTo>
                    <a:pt x="621231" y="942079"/>
                    <a:pt x="624839" y="943522"/>
                    <a:pt x="634939" y="943522"/>
                  </a:cubicBezTo>
                  <a:close/>
                  <a:moveTo>
                    <a:pt x="211535" y="947963"/>
                  </a:moveTo>
                  <a:cubicBezTo>
                    <a:pt x="210903" y="946339"/>
                    <a:pt x="210542" y="942912"/>
                    <a:pt x="210542" y="937863"/>
                  </a:cubicBezTo>
                  <a:cubicBezTo>
                    <a:pt x="210542" y="927762"/>
                    <a:pt x="211986" y="924156"/>
                    <a:pt x="214150" y="929205"/>
                  </a:cubicBezTo>
                  <a:cubicBezTo>
                    <a:pt x="215594" y="933533"/>
                    <a:pt x="215594" y="942191"/>
                    <a:pt x="214150" y="947240"/>
                  </a:cubicBezTo>
                  <a:cubicBezTo>
                    <a:pt x="213068" y="949405"/>
                    <a:pt x="212166" y="949586"/>
                    <a:pt x="211535" y="947963"/>
                  </a:cubicBezTo>
                  <a:close/>
                  <a:moveTo>
                    <a:pt x="375724" y="952210"/>
                  </a:moveTo>
                  <a:cubicBezTo>
                    <a:pt x="380052" y="952210"/>
                    <a:pt x="382938" y="939946"/>
                    <a:pt x="382217" y="925517"/>
                  </a:cubicBezTo>
                  <a:cubicBezTo>
                    <a:pt x="381495" y="900988"/>
                    <a:pt x="380773" y="900266"/>
                    <a:pt x="375724" y="916138"/>
                  </a:cubicBezTo>
                  <a:cubicBezTo>
                    <a:pt x="372838" y="926239"/>
                    <a:pt x="369953" y="938503"/>
                    <a:pt x="369231" y="943552"/>
                  </a:cubicBezTo>
                  <a:cubicBezTo>
                    <a:pt x="368510" y="947882"/>
                    <a:pt x="372118" y="952210"/>
                    <a:pt x="375724" y="952210"/>
                  </a:cubicBezTo>
                  <a:close/>
                  <a:moveTo>
                    <a:pt x="226944" y="995013"/>
                  </a:moveTo>
                  <a:cubicBezTo>
                    <a:pt x="227576" y="997357"/>
                    <a:pt x="228478" y="997177"/>
                    <a:pt x="229560" y="993930"/>
                  </a:cubicBezTo>
                  <a:cubicBezTo>
                    <a:pt x="231003" y="986716"/>
                    <a:pt x="231003" y="975172"/>
                    <a:pt x="229560" y="968679"/>
                  </a:cubicBezTo>
                  <a:cubicBezTo>
                    <a:pt x="227395" y="961465"/>
                    <a:pt x="225952" y="967238"/>
                    <a:pt x="225952" y="980945"/>
                  </a:cubicBezTo>
                  <a:cubicBezTo>
                    <a:pt x="225952" y="987798"/>
                    <a:pt x="226313" y="992668"/>
                    <a:pt x="226944" y="995013"/>
                  </a:cubicBezTo>
                  <a:close/>
                  <a:moveTo>
                    <a:pt x="135954" y="1026313"/>
                  </a:moveTo>
                  <a:cubicBezTo>
                    <a:pt x="137398" y="1021263"/>
                    <a:pt x="137398" y="1011164"/>
                    <a:pt x="135954" y="1004670"/>
                  </a:cubicBezTo>
                  <a:cubicBezTo>
                    <a:pt x="133789" y="997455"/>
                    <a:pt x="132346" y="1001785"/>
                    <a:pt x="132346" y="1013327"/>
                  </a:cubicBezTo>
                  <a:cubicBezTo>
                    <a:pt x="132346" y="1025592"/>
                    <a:pt x="133789" y="1030643"/>
                    <a:pt x="135954" y="1026313"/>
                  </a:cubicBezTo>
                  <a:close/>
                  <a:moveTo>
                    <a:pt x="490031" y="1030609"/>
                  </a:moveTo>
                  <a:cubicBezTo>
                    <a:pt x="485522" y="1030248"/>
                    <a:pt x="480112" y="1024476"/>
                    <a:pt x="475062" y="1013294"/>
                  </a:cubicBezTo>
                  <a:cubicBezTo>
                    <a:pt x="466404" y="994537"/>
                    <a:pt x="476505" y="959187"/>
                    <a:pt x="490212" y="959187"/>
                  </a:cubicBezTo>
                  <a:cubicBezTo>
                    <a:pt x="497426" y="959187"/>
                    <a:pt x="503198" y="990929"/>
                    <a:pt x="499590" y="1015459"/>
                  </a:cubicBezTo>
                  <a:cubicBezTo>
                    <a:pt x="498148" y="1025919"/>
                    <a:pt x="494540" y="1030969"/>
                    <a:pt x="490031" y="1030609"/>
                  </a:cubicBezTo>
                  <a:close/>
                  <a:moveTo>
                    <a:pt x="1126817" y="1051128"/>
                  </a:moveTo>
                  <a:cubicBezTo>
                    <a:pt x="1123661" y="1054014"/>
                    <a:pt x="1119873" y="1052931"/>
                    <a:pt x="1115184" y="1047881"/>
                  </a:cubicBezTo>
                  <a:cubicBezTo>
                    <a:pt x="1107970" y="1040668"/>
                    <a:pt x="1109413" y="996661"/>
                    <a:pt x="1116627" y="992331"/>
                  </a:cubicBezTo>
                  <a:cubicBezTo>
                    <a:pt x="1128171" y="984397"/>
                    <a:pt x="1138992" y="1007481"/>
                    <a:pt x="1134664" y="1030568"/>
                  </a:cubicBezTo>
                  <a:cubicBezTo>
                    <a:pt x="1132499" y="1041389"/>
                    <a:pt x="1129974" y="1048243"/>
                    <a:pt x="1126817" y="1051128"/>
                  </a:cubicBezTo>
                  <a:close/>
                  <a:moveTo>
                    <a:pt x="128766" y="1071651"/>
                  </a:moveTo>
                  <a:cubicBezTo>
                    <a:pt x="133816" y="1066600"/>
                    <a:pt x="123717" y="1052892"/>
                    <a:pt x="115059" y="1052892"/>
                  </a:cubicBezTo>
                  <a:cubicBezTo>
                    <a:pt x="110731" y="1052892"/>
                    <a:pt x="110731" y="1057222"/>
                    <a:pt x="116502" y="1063715"/>
                  </a:cubicBezTo>
                  <a:cubicBezTo>
                    <a:pt x="121552" y="1070208"/>
                    <a:pt x="127323" y="1073094"/>
                    <a:pt x="128766" y="1071651"/>
                  </a:cubicBezTo>
                  <a:close/>
                  <a:moveTo>
                    <a:pt x="355591" y="1081742"/>
                  </a:moveTo>
                  <a:cubicBezTo>
                    <a:pt x="365692" y="1081742"/>
                    <a:pt x="362084" y="1076692"/>
                    <a:pt x="341884" y="1063706"/>
                  </a:cubicBezTo>
                  <a:lnTo>
                    <a:pt x="321684" y="1050721"/>
                  </a:lnTo>
                  <a:lnTo>
                    <a:pt x="335391" y="1065870"/>
                  </a:lnTo>
                  <a:cubicBezTo>
                    <a:pt x="343327" y="1074527"/>
                    <a:pt x="351985" y="1081742"/>
                    <a:pt x="355591" y="1081742"/>
                  </a:cubicBezTo>
                  <a:close/>
                  <a:moveTo>
                    <a:pt x="717026" y="1099863"/>
                  </a:moveTo>
                  <a:lnTo>
                    <a:pt x="708369" y="1075335"/>
                  </a:lnTo>
                  <a:cubicBezTo>
                    <a:pt x="703319" y="1061628"/>
                    <a:pt x="699711" y="1047919"/>
                    <a:pt x="699711" y="1045035"/>
                  </a:cubicBezTo>
                  <a:cubicBezTo>
                    <a:pt x="699711" y="1035655"/>
                    <a:pt x="718468" y="1037099"/>
                    <a:pt x="727126" y="1047919"/>
                  </a:cubicBezTo>
                  <a:cubicBezTo>
                    <a:pt x="732175" y="1053692"/>
                    <a:pt x="731454" y="1063070"/>
                    <a:pt x="725682" y="1078220"/>
                  </a:cubicBezTo>
                  <a:close/>
                  <a:moveTo>
                    <a:pt x="490934" y="1107081"/>
                  </a:moveTo>
                  <a:cubicBezTo>
                    <a:pt x="531334" y="1096980"/>
                    <a:pt x="554420" y="1055137"/>
                    <a:pt x="532777" y="1032051"/>
                  </a:cubicBezTo>
                  <a:cubicBezTo>
                    <a:pt x="525562" y="1024115"/>
                    <a:pt x="525562" y="1021951"/>
                    <a:pt x="532777" y="1019065"/>
                  </a:cubicBezTo>
                  <a:cubicBezTo>
                    <a:pt x="537105" y="1016900"/>
                    <a:pt x="541433" y="1004636"/>
                    <a:pt x="541433" y="990929"/>
                  </a:cubicBezTo>
                  <a:cubicBezTo>
                    <a:pt x="541433" y="976500"/>
                    <a:pt x="545041" y="966401"/>
                    <a:pt x="550812" y="966401"/>
                  </a:cubicBezTo>
                  <a:cubicBezTo>
                    <a:pt x="555140" y="965679"/>
                    <a:pt x="552255" y="962071"/>
                    <a:pt x="542876" y="957022"/>
                  </a:cubicBezTo>
                  <a:cubicBezTo>
                    <a:pt x="519070" y="943315"/>
                    <a:pt x="446204" y="948364"/>
                    <a:pt x="435384" y="964236"/>
                  </a:cubicBezTo>
                  <a:cubicBezTo>
                    <a:pt x="430332" y="970729"/>
                    <a:pt x="426004" y="980830"/>
                    <a:pt x="426004" y="986601"/>
                  </a:cubicBezTo>
                  <a:cubicBezTo>
                    <a:pt x="426004" y="999587"/>
                    <a:pt x="473619" y="1045758"/>
                    <a:pt x="487326" y="1045758"/>
                  </a:cubicBezTo>
                  <a:cubicBezTo>
                    <a:pt x="501754" y="1045758"/>
                    <a:pt x="506082" y="1056580"/>
                    <a:pt x="498868" y="1075337"/>
                  </a:cubicBezTo>
                  <a:lnTo>
                    <a:pt x="493097" y="1092652"/>
                  </a:lnTo>
                  <a:lnTo>
                    <a:pt x="487326" y="1075337"/>
                  </a:lnTo>
                  <a:cubicBezTo>
                    <a:pt x="482998" y="1061630"/>
                    <a:pt x="479390" y="1059465"/>
                    <a:pt x="463519" y="1063795"/>
                  </a:cubicBezTo>
                  <a:cubicBezTo>
                    <a:pt x="436104" y="1070287"/>
                    <a:pt x="436104" y="1072452"/>
                    <a:pt x="455583" y="1093374"/>
                  </a:cubicBezTo>
                  <a:cubicBezTo>
                    <a:pt x="468569" y="1107081"/>
                    <a:pt x="477227" y="1110687"/>
                    <a:pt x="490934" y="1107081"/>
                  </a:cubicBezTo>
                  <a:close/>
                  <a:moveTo>
                    <a:pt x="88350" y="1108481"/>
                  </a:moveTo>
                  <a:cubicBezTo>
                    <a:pt x="86997" y="1107219"/>
                    <a:pt x="86456" y="1103431"/>
                    <a:pt x="86456" y="1096577"/>
                  </a:cubicBezTo>
                  <a:cubicBezTo>
                    <a:pt x="86456" y="1082870"/>
                    <a:pt x="88621" y="1081427"/>
                    <a:pt x="95114" y="1087920"/>
                  </a:cubicBezTo>
                  <a:cubicBezTo>
                    <a:pt x="101607" y="1094413"/>
                    <a:pt x="101607" y="1098742"/>
                    <a:pt x="95114" y="1105235"/>
                  </a:cubicBezTo>
                  <a:cubicBezTo>
                    <a:pt x="91868" y="1108481"/>
                    <a:pt x="89703" y="1109744"/>
                    <a:pt x="88350" y="1108481"/>
                  </a:cubicBezTo>
                  <a:close/>
                  <a:moveTo>
                    <a:pt x="714140" y="1110685"/>
                  </a:moveTo>
                  <a:cubicBezTo>
                    <a:pt x="729290" y="1110685"/>
                    <a:pt x="755262" y="1091927"/>
                    <a:pt x="764641" y="1073892"/>
                  </a:cubicBezTo>
                  <a:cubicBezTo>
                    <a:pt x="771134" y="1062348"/>
                    <a:pt x="768247" y="1057298"/>
                    <a:pt x="739390" y="1040707"/>
                  </a:cubicBezTo>
                  <a:cubicBezTo>
                    <a:pt x="706926" y="1020505"/>
                    <a:pt x="700433" y="1006076"/>
                    <a:pt x="711254" y="977220"/>
                  </a:cubicBezTo>
                  <a:cubicBezTo>
                    <a:pt x="715583" y="967120"/>
                    <a:pt x="719190" y="968563"/>
                    <a:pt x="736505" y="985155"/>
                  </a:cubicBezTo>
                  <a:cubicBezTo>
                    <a:pt x="754540" y="1002470"/>
                    <a:pt x="757426" y="1003192"/>
                    <a:pt x="761755" y="992369"/>
                  </a:cubicBezTo>
                  <a:cubicBezTo>
                    <a:pt x="766084" y="980105"/>
                    <a:pt x="748769" y="962070"/>
                    <a:pt x="721354" y="951248"/>
                  </a:cubicBezTo>
                  <a:cubicBezTo>
                    <a:pt x="693218" y="939705"/>
                    <a:pt x="663639" y="986598"/>
                    <a:pt x="663639" y="1043591"/>
                  </a:cubicBezTo>
                  <a:cubicBezTo>
                    <a:pt x="663639" y="1081828"/>
                    <a:pt x="667247" y="1089762"/>
                    <a:pt x="688890" y="1102028"/>
                  </a:cubicBezTo>
                  <a:cubicBezTo>
                    <a:pt x="696825" y="1106356"/>
                    <a:pt x="708369" y="1110685"/>
                    <a:pt x="714140" y="1110685"/>
                  </a:cubicBezTo>
                  <a:close/>
                  <a:moveTo>
                    <a:pt x="1408121" y="1111006"/>
                  </a:moveTo>
                  <a:cubicBezTo>
                    <a:pt x="1384313" y="1111006"/>
                    <a:pt x="1356899" y="1017941"/>
                    <a:pt x="1355456" y="934255"/>
                  </a:cubicBezTo>
                  <a:cubicBezTo>
                    <a:pt x="1354736" y="906841"/>
                    <a:pt x="1352571" y="874377"/>
                    <a:pt x="1349684" y="862113"/>
                  </a:cubicBezTo>
                  <a:cubicBezTo>
                    <a:pt x="1345356" y="841913"/>
                    <a:pt x="1342470" y="840470"/>
                    <a:pt x="1313613" y="840470"/>
                  </a:cubicBezTo>
                  <a:cubicBezTo>
                    <a:pt x="1287642" y="840470"/>
                    <a:pt x="1281149" y="837583"/>
                    <a:pt x="1276099" y="824598"/>
                  </a:cubicBezTo>
                  <a:cubicBezTo>
                    <a:pt x="1265277" y="795740"/>
                    <a:pt x="1285477" y="790690"/>
                    <a:pt x="1325878" y="811612"/>
                  </a:cubicBezTo>
                  <a:cubicBezTo>
                    <a:pt x="1345356" y="821711"/>
                    <a:pt x="1366278" y="828204"/>
                    <a:pt x="1372771" y="825319"/>
                  </a:cubicBezTo>
                  <a:cubicBezTo>
                    <a:pt x="1379985" y="823154"/>
                    <a:pt x="1385035" y="824598"/>
                    <a:pt x="1385035" y="828926"/>
                  </a:cubicBezTo>
                  <a:cubicBezTo>
                    <a:pt x="1385035" y="833255"/>
                    <a:pt x="1378542" y="836862"/>
                    <a:pt x="1370606" y="836862"/>
                  </a:cubicBezTo>
                  <a:cubicBezTo>
                    <a:pt x="1362670" y="836862"/>
                    <a:pt x="1356177" y="840470"/>
                    <a:pt x="1356177" y="844076"/>
                  </a:cubicBezTo>
                  <a:cubicBezTo>
                    <a:pt x="1356177" y="848405"/>
                    <a:pt x="1364113" y="849847"/>
                    <a:pt x="1374936" y="846962"/>
                  </a:cubicBezTo>
                  <a:cubicBezTo>
                    <a:pt x="1388643" y="843354"/>
                    <a:pt x="1392971" y="844076"/>
                    <a:pt x="1389364" y="850569"/>
                  </a:cubicBezTo>
                  <a:cubicBezTo>
                    <a:pt x="1386478" y="854898"/>
                    <a:pt x="1379264" y="858505"/>
                    <a:pt x="1373492" y="858505"/>
                  </a:cubicBezTo>
                  <a:cubicBezTo>
                    <a:pt x="1367721" y="858505"/>
                    <a:pt x="1363392" y="861391"/>
                    <a:pt x="1363392" y="864997"/>
                  </a:cubicBezTo>
                  <a:cubicBezTo>
                    <a:pt x="1363392" y="868605"/>
                    <a:pt x="1369884" y="870047"/>
                    <a:pt x="1377820" y="867884"/>
                  </a:cubicBezTo>
                  <a:cubicBezTo>
                    <a:pt x="1393692" y="863554"/>
                    <a:pt x="1396579" y="872933"/>
                    <a:pt x="1383592" y="885919"/>
                  </a:cubicBezTo>
                  <a:cubicBezTo>
                    <a:pt x="1377099" y="892412"/>
                    <a:pt x="1377099" y="894577"/>
                    <a:pt x="1383592" y="894577"/>
                  </a:cubicBezTo>
                  <a:cubicBezTo>
                    <a:pt x="1396579" y="894577"/>
                    <a:pt x="1393692" y="914776"/>
                    <a:pt x="1379985" y="923434"/>
                  </a:cubicBezTo>
                  <a:cubicBezTo>
                    <a:pt x="1368443" y="929927"/>
                    <a:pt x="1369163" y="930648"/>
                    <a:pt x="1383592" y="927040"/>
                  </a:cubicBezTo>
                  <a:cubicBezTo>
                    <a:pt x="1401628" y="921991"/>
                    <a:pt x="1405235" y="935698"/>
                    <a:pt x="1390806" y="951570"/>
                  </a:cubicBezTo>
                  <a:cubicBezTo>
                    <a:pt x="1382870" y="959506"/>
                    <a:pt x="1383592" y="960948"/>
                    <a:pt x="1394414" y="957341"/>
                  </a:cubicBezTo>
                  <a:cubicBezTo>
                    <a:pt x="1401628" y="954455"/>
                    <a:pt x="1406678" y="955898"/>
                    <a:pt x="1406678" y="960948"/>
                  </a:cubicBezTo>
                  <a:cubicBezTo>
                    <a:pt x="1406678" y="965277"/>
                    <a:pt x="1400907" y="975376"/>
                    <a:pt x="1394414" y="983312"/>
                  </a:cubicBezTo>
                  <a:cubicBezTo>
                    <a:pt x="1382150" y="997019"/>
                    <a:pt x="1382150" y="997741"/>
                    <a:pt x="1397299" y="989083"/>
                  </a:cubicBezTo>
                  <a:cubicBezTo>
                    <a:pt x="1417500" y="978984"/>
                    <a:pt x="1421107" y="978984"/>
                    <a:pt x="1421107" y="991248"/>
                  </a:cubicBezTo>
                  <a:cubicBezTo>
                    <a:pt x="1421107" y="997019"/>
                    <a:pt x="1412449" y="1008563"/>
                    <a:pt x="1402350" y="1016499"/>
                  </a:cubicBezTo>
                  <a:cubicBezTo>
                    <a:pt x="1391528" y="1025155"/>
                    <a:pt x="1386478" y="1031648"/>
                    <a:pt x="1390084" y="1031648"/>
                  </a:cubicBezTo>
                  <a:cubicBezTo>
                    <a:pt x="1394414" y="1031648"/>
                    <a:pt x="1405956" y="1025155"/>
                    <a:pt x="1416779" y="1016499"/>
                  </a:cubicBezTo>
                  <a:cubicBezTo>
                    <a:pt x="1434092" y="1002791"/>
                    <a:pt x="1436257" y="1002791"/>
                    <a:pt x="1440585" y="1014335"/>
                  </a:cubicBezTo>
                  <a:cubicBezTo>
                    <a:pt x="1443471" y="1022992"/>
                    <a:pt x="1439142" y="1032370"/>
                    <a:pt x="1425435" y="1043914"/>
                  </a:cubicBezTo>
                  <a:cubicBezTo>
                    <a:pt x="1401628" y="1064114"/>
                    <a:pt x="1411728" y="1066277"/>
                    <a:pt x="1437700" y="1046077"/>
                  </a:cubicBezTo>
                  <a:cubicBezTo>
                    <a:pt x="1460063" y="1028042"/>
                    <a:pt x="1464393" y="1028042"/>
                    <a:pt x="1464393" y="1045355"/>
                  </a:cubicBezTo>
                  <a:cubicBezTo>
                    <a:pt x="1464393" y="1053291"/>
                    <a:pt x="1453571" y="1071328"/>
                    <a:pt x="1439864" y="1085035"/>
                  </a:cubicBezTo>
                  <a:cubicBezTo>
                    <a:pt x="1426878" y="1099464"/>
                    <a:pt x="1412449" y="1111006"/>
                    <a:pt x="1408121" y="1111006"/>
                  </a:cubicBezTo>
                  <a:close/>
                  <a:moveTo>
                    <a:pt x="601363" y="1116348"/>
                  </a:moveTo>
                  <a:cubicBezTo>
                    <a:pt x="605061" y="1115717"/>
                    <a:pt x="603618" y="1112110"/>
                    <a:pt x="599650" y="1104895"/>
                  </a:cubicBezTo>
                  <a:cubicBezTo>
                    <a:pt x="588108" y="1082532"/>
                    <a:pt x="598929" y="995238"/>
                    <a:pt x="613357" y="995238"/>
                  </a:cubicBezTo>
                  <a:cubicBezTo>
                    <a:pt x="621293" y="995238"/>
                    <a:pt x="630671" y="1039246"/>
                    <a:pt x="631393" y="1080367"/>
                  </a:cubicBezTo>
                  <a:cubicBezTo>
                    <a:pt x="631393" y="1106339"/>
                    <a:pt x="633557" y="1110668"/>
                    <a:pt x="646543" y="1110668"/>
                  </a:cubicBezTo>
                  <a:cubicBezTo>
                    <a:pt x="661693" y="1110668"/>
                    <a:pt x="661693" y="1109947"/>
                    <a:pt x="651593" y="1065939"/>
                  </a:cubicBezTo>
                  <a:cubicBezTo>
                    <a:pt x="640772" y="1017603"/>
                    <a:pt x="624900" y="976481"/>
                    <a:pt x="611914" y="961331"/>
                  </a:cubicBezTo>
                  <a:cubicBezTo>
                    <a:pt x="592436" y="936801"/>
                    <a:pt x="548428" y="1018324"/>
                    <a:pt x="548428" y="1079646"/>
                  </a:cubicBezTo>
                  <a:cubicBezTo>
                    <a:pt x="548428" y="1099846"/>
                    <a:pt x="551314" y="1104175"/>
                    <a:pt x="572236" y="1109947"/>
                  </a:cubicBezTo>
                  <a:cubicBezTo>
                    <a:pt x="588829" y="1114635"/>
                    <a:pt x="597666" y="1116980"/>
                    <a:pt x="601363" y="1116348"/>
                  </a:cubicBezTo>
                  <a:close/>
                  <a:moveTo>
                    <a:pt x="814998" y="1116530"/>
                  </a:moveTo>
                  <a:cubicBezTo>
                    <a:pt x="819597" y="1117342"/>
                    <a:pt x="821761" y="1114997"/>
                    <a:pt x="823565" y="1109947"/>
                  </a:cubicBezTo>
                  <a:cubicBezTo>
                    <a:pt x="825008" y="1104897"/>
                    <a:pt x="832222" y="1104897"/>
                    <a:pt x="846651" y="1110668"/>
                  </a:cubicBezTo>
                  <a:cubicBezTo>
                    <a:pt x="876230" y="1121491"/>
                    <a:pt x="881279" y="1113555"/>
                    <a:pt x="885607" y="1047904"/>
                  </a:cubicBezTo>
                  <a:cubicBezTo>
                    <a:pt x="887051" y="1016883"/>
                    <a:pt x="892100" y="987304"/>
                    <a:pt x="895708" y="982976"/>
                  </a:cubicBezTo>
                  <a:cubicBezTo>
                    <a:pt x="903644" y="973596"/>
                    <a:pt x="900036" y="971432"/>
                    <a:pt x="865408" y="963496"/>
                  </a:cubicBezTo>
                  <a:lnTo>
                    <a:pt x="846651" y="959889"/>
                  </a:lnTo>
                  <a:lnTo>
                    <a:pt x="849537" y="1008947"/>
                  </a:lnTo>
                  <a:cubicBezTo>
                    <a:pt x="852422" y="1058004"/>
                    <a:pt x="841601" y="1096961"/>
                    <a:pt x="829336" y="1084697"/>
                  </a:cubicBezTo>
                  <a:cubicBezTo>
                    <a:pt x="822843" y="1078204"/>
                    <a:pt x="817793" y="998124"/>
                    <a:pt x="822843" y="981532"/>
                  </a:cubicBezTo>
                  <a:cubicBezTo>
                    <a:pt x="824286" y="975761"/>
                    <a:pt x="815629" y="968547"/>
                    <a:pt x="799037" y="962054"/>
                  </a:cubicBezTo>
                  <a:cubicBezTo>
                    <a:pt x="771622" y="952675"/>
                    <a:pt x="764408" y="956281"/>
                    <a:pt x="780278" y="972153"/>
                  </a:cubicBezTo>
                  <a:cubicBezTo>
                    <a:pt x="789658" y="981532"/>
                    <a:pt x="788936" y="1074596"/>
                    <a:pt x="778837" y="1084697"/>
                  </a:cubicBezTo>
                  <a:cubicBezTo>
                    <a:pt x="774507" y="1089025"/>
                    <a:pt x="779558" y="1096240"/>
                    <a:pt x="791822" y="1104176"/>
                  </a:cubicBezTo>
                  <a:cubicBezTo>
                    <a:pt x="803364" y="1111751"/>
                    <a:pt x="810398" y="1115719"/>
                    <a:pt x="814998" y="1116530"/>
                  </a:cubicBezTo>
                  <a:close/>
                  <a:moveTo>
                    <a:pt x="1107158" y="1124263"/>
                  </a:moveTo>
                  <a:cubicBezTo>
                    <a:pt x="1115184" y="1124894"/>
                    <a:pt x="1124563" y="1121468"/>
                    <a:pt x="1138270" y="1114253"/>
                  </a:cubicBezTo>
                  <a:cubicBezTo>
                    <a:pt x="1164241" y="1101268"/>
                    <a:pt x="1167849" y="1091167"/>
                    <a:pt x="1167849" y="1038503"/>
                  </a:cubicBezTo>
                  <a:cubicBezTo>
                    <a:pt x="1167849" y="1011811"/>
                    <a:pt x="1171456" y="995217"/>
                    <a:pt x="1177229" y="992331"/>
                  </a:cubicBezTo>
                  <a:cubicBezTo>
                    <a:pt x="1196707" y="984397"/>
                    <a:pt x="1160635" y="968525"/>
                    <a:pt x="1123120" y="969246"/>
                  </a:cubicBezTo>
                  <a:cubicBezTo>
                    <a:pt x="1089213" y="969968"/>
                    <a:pt x="1084164" y="972131"/>
                    <a:pt x="1074063" y="990889"/>
                  </a:cubicBezTo>
                  <a:cubicBezTo>
                    <a:pt x="1066127" y="1005318"/>
                    <a:pt x="1065407" y="1012532"/>
                    <a:pt x="1071178" y="1014696"/>
                  </a:cubicBezTo>
                  <a:cubicBezTo>
                    <a:pt x="1076228" y="1016139"/>
                    <a:pt x="1078392" y="1023353"/>
                    <a:pt x="1076228" y="1031289"/>
                  </a:cubicBezTo>
                  <a:cubicBezTo>
                    <a:pt x="1073341" y="1041388"/>
                    <a:pt x="1079114" y="1047881"/>
                    <a:pt x="1100035" y="1057982"/>
                  </a:cubicBezTo>
                  <a:cubicBezTo>
                    <a:pt x="1118792" y="1066639"/>
                    <a:pt x="1128891" y="1076738"/>
                    <a:pt x="1130334" y="1087561"/>
                  </a:cubicBezTo>
                  <a:cubicBezTo>
                    <a:pt x="1133221" y="1107039"/>
                    <a:pt x="1120235" y="1108482"/>
                    <a:pt x="1113743" y="1089004"/>
                  </a:cubicBezTo>
                  <a:cubicBezTo>
                    <a:pt x="1107970" y="1071689"/>
                    <a:pt x="1102920" y="1070967"/>
                    <a:pt x="1084885" y="1084674"/>
                  </a:cubicBezTo>
                  <a:cubicBezTo>
                    <a:pt x="1071178" y="1094775"/>
                    <a:pt x="1071178" y="1095497"/>
                    <a:pt x="1084164" y="1109925"/>
                  </a:cubicBezTo>
                  <a:cubicBezTo>
                    <a:pt x="1092460" y="1118943"/>
                    <a:pt x="1099133" y="1123632"/>
                    <a:pt x="1107158" y="1124263"/>
                  </a:cubicBezTo>
                  <a:close/>
                  <a:moveTo>
                    <a:pt x="956086" y="1131561"/>
                  </a:moveTo>
                  <a:cubicBezTo>
                    <a:pt x="966909" y="1132283"/>
                    <a:pt x="989273" y="1097654"/>
                    <a:pt x="984222" y="1088996"/>
                  </a:cubicBezTo>
                  <a:cubicBezTo>
                    <a:pt x="977008" y="1077454"/>
                    <a:pt x="961138" y="1080340"/>
                    <a:pt x="956086" y="1094048"/>
                  </a:cubicBezTo>
                  <a:cubicBezTo>
                    <a:pt x="949594" y="1111361"/>
                    <a:pt x="937330" y="1092604"/>
                    <a:pt x="942379" y="1073848"/>
                  </a:cubicBezTo>
                  <a:cubicBezTo>
                    <a:pt x="944544" y="1065190"/>
                    <a:pt x="942379" y="1060141"/>
                    <a:pt x="936608" y="1060141"/>
                  </a:cubicBezTo>
                  <a:cubicBezTo>
                    <a:pt x="929394" y="1060141"/>
                    <a:pt x="929394" y="1057976"/>
                    <a:pt x="935887" y="1051483"/>
                  </a:cubicBezTo>
                  <a:cubicBezTo>
                    <a:pt x="940938" y="1046433"/>
                    <a:pt x="944544" y="1036333"/>
                    <a:pt x="944544" y="1028397"/>
                  </a:cubicBezTo>
                  <a:cubicBezTo>
                    <a:pt x="944544" y="1019739"/>
                    <a:pt x="948152" y="1008197"/>
                    <a:pt x="951758" y="1002426"/>
                  </a:cubicBezTo>
                  <a:cubicBezTo>
                    <a:pt x="958251" y="993047"/>
                    <a:pt x="961138" y="993768"/>
                    <a:pt x="973401" y="1008918"/>
                  </a:cubicBezTo>
                  <a:cubicBezTo>
                    <a:pt x="985665" y="1023347"/>
                    <a:pt x="988552" y="1024069"/>
                    <a:pt x="992158" y="1013968"/>
                  </a:cubicBezTo>
                  <a:cubicBezTo>
                    <a:pt x="998651" y="995933"/>
                    <a:pt x="968352" y="966354"/>
                    <a:pt x="943822" y="966354"/>
                  </a:cubicBezTo>
                  <a:cubicBezTo>
                    <a:pt x="916408" y="966354"/>
                    <a:pt x="907029" y="985832"/>
                    <a:pt x="906309" y="1041382"/>
                  </a:cubicBezTo>
                  <a:cubicBezTo>
                    <a:pt x="906309" y="1096211"/>
                    <a:pt x="911359" y="1113526"/>
                    <a:pt x="932280" y="1123627"/>
                  </a:cubicBezTo>
                  <a:cubicBezTo>
                    <a:pt x="940938" y="1127955"/>
                    <a:pt x="951758" y="1131561"/>
                    <a:pt x="956086" y="1131561"/>
                  </a:cubicBezTo>
                  <a:close/>
                  <a:moveTo>
                    <a:pt x="793348" y="1145046"/>
                  </a:moveTo>
                  <a:cubicBezTo>
                    <a:pt x="807055" y="1145046"/>
                    <a:pt x="812826" y="1143603"/>
                    <a:pt x="806334" y="1141440"/>
                  </a:cubicBezTo>
                  <a:cubicBezTo>
                    <a:pt x="799119" y="1139996"/>
                    <a:pt x="787575" y="1139996"/>
                    <a:pt x="781082" y="1141440"/>
                  </a:cubicBezTo>
                  <a:cubicBezTo>
                    <a:pt x="773868" y="1143603"/>
                    <a:pt x="779641" y="1145046"/>
                    <a:pt x="793348" y="1145046"/>
                  </a:cubicBezTo>
                  <a:close/>
                  <a:moveTo>
                    <a:pt x="688940" y="1150801"/>
                  </a:moveTo>
                  <a:cubicBezTo>
                    <a:pt x="725010" y="1150801"/>
                    <a:pt x="740161" y="1150081"/>
                    <a:pt x="723569" y="1148638"/>
                  </a:cubicBezTo>
                  <a:cubicBezTo>
                    <a:pt x="706975" y="1147195"/>
                    <a:pt x="677396" y="1147195"/>
                    <a:pt x="658640" y="1148638"/>
                  </a:cubicBezTo>
                  <a:cubicBezTo>
                    <a:pt x="639883" y="1150081"/>
                    <a:pt x="653590" y="1150801"/>
                    <a:pt x="688940" y="1150801"/>
                  </a:cubicBezTo>
                  <a:close/>
                  <a:moveTo>
                    <a:pt x="915754" y="1152243"/>
                  </a:moveTo>
                  <a:cubicBezTo>
                    <a:pt x="929461" y="1152243"/>
                    <a:pt x="935232" y="1150800"/>
                    <a:pt x="928740" y="1148637"/>
                  </a:cubicBezTo>
                  <a:cubicBezTo>
                    <a:pt x="921525" y="1147193"/>
                    <a:pt x="909981" y="1147193"/>
                    <a:pt x="903488" y="1148637"/>
                  </a:cubicBezTo>
                  <a:cubicBezTo>
                    <a:pt x="896274" y="1150800"/>
                    <a:pt x="902047" y="1152243"/>
                    <a:pt x="915754" y="1152243"/>
                  </a:cubicBezTo>
                  <a:close/>
                  <a:moveTo>
                    <a:pt x="565812" y="1152965"/>
                  </a:moveTo>
                  <a:cubicBezTo>
                    <a:pt x="573748" y="1153685"/>
                    <a:pt x="578076" y="1151522"/>
                    <a:pt x="575192" y="1149357"/>
                  </a:cubicBezTo>
                  <a:cubicBezTo>
                    <a:pt x="573027" y="1147192"/>
                    <a:pt x="566534" y="1146472"/>
                    <a:pt x="561483" y="1148636"/>
                  </a:cubicBezTo>
                  <a:cubicBezTo>
                    <a:pt x="555712" y="1150801"/>
                    <a:pt x="557876" y="1152965"/>
                    <a:pt x="565812" y="1152965"/>
                  </a:cubicBezTo>
                  <a:close/>
                  <a:moveTo>
                    <a:pt x="906113" y="1166286"/>
                  </a:moveTo>
                  <a:cubicBezTo>
                    <a:pt x="914049" y="1166286"/>
                    <a:pt x="912606" y="1164482"/>
                    <a:pt x="901424" y="1160875"/>
                  </a:cubicBezTo>
                  <a:cubicBezTo>
                    <a:pt x="891323" y="1157990"/>
                    <a:pt x="868958" y="1155104"/>
                    <a:pt x="850923" y="1155826"/>
                  </a:cubicBezTo>
                  <a:lnTo>
                    <a:pt x="818459" y="1155826"/>
                  </a:lnTo>
                  <a:lnTo>
                    <a:pt x="854531" y="1160875"/>
                  </a:lnTo>
                  <a:cubicBezTo>
                    <a:pt x="880863" y="1164482"/>
                    <a:pt x="898178" y="1166286"/>
                    <a:pt x="906113" y="1166286"/>
                  </a:cubicBezTo>
                  <a:close/>
                  <a:moveTo>
                    <a:pt x="65264" y="1175304"/>
                  </a:moveTo>
                  <a:cubicBezTo>
                    <a:pt x="60665" y="1174672"/>
                    <a:pt x="53631" y="1169081"/>
                    <a:pt x="43892" y="1158620"/>
                  </a:cubicBezTo>
                  <a:cubicBezTo>
                    <a:pt x="30185" y="1144192"/>
                    <a:pt x="28020" y="1135534"/>
                    <a:pt x="31628" y="1116777"/>
                  </a:cubicBezTo>
                  <a:cubicBezTo>
                    <a:pt x="36677" y="1090085"/>
                    <a:pt x="54714" y="1060506"/>
                    <a:pt x="65535" y="1060506"/>
                  </a:cubicBezTo>
                  <a:cubicBezTo>
                    <a:pt x="69143" y="1060506"/>
                    <a:pt x="72028" y="1072050"/>
                    <a:pt x="72028" y="1086478"/>
                  </a:cubicBezTo>
                  <a:cubicBezTo>
                    <a:pt x="72028" y="1108841"/>
                    <a:pt x="69863" y="1111728"/>
                    <a:pt x="57599" y="1107400"/>
                  </a:cubicBezTo>
                  <a:cubicBezTo>
                    <a:pt x="46057" y="1103792"/>
                    <a:pt x="43170" y="1105957"/>
                    <a:pt x="43170" y="1121107"/>
                  </a:cubicBezTo>
                  <a:cubicBezTo>
                    <a:pt x="43170" y="1132649"/>
                    <a:pt x="48220" y="1140585"/>
                    <a:pt x="57599" y="1143470"/>
                  </a:cubicBezTo>
                  <a:cubicBezTo>
                    <a:pt x="65535" y="1145635"/>
                    <a:pt x="72028" y="1154292"/>
                    <a:pt x="72028" y="1162228"/>
                  </a:cubicBezTo>
                  <a:cubicBezTo>
                    <a:pt x="72028" y="1171607"/>
                    <a:pt x="69864" y="1175935"/>
                    <a:pt x="65264" y="1175304"/>
                  </a:cubicBezTo>
                  <a:close/>
                  <a:moveTo>
                    <a:pt x="570744" y="1178622"/>
                  </a:moveTo>
                  <a:cubicBezTo>
                    <a:pt x="574801" y="1178690"/>
                    <a:pt x="580174" y="1178656"/>
                    <a:pt x="586853" y="1178521"/>
                  </a:cubicBezTo>
                  <a:cubicBezTo>
                    <a:pt x="595759" y="1178341"/>
                    <a:pt x="606986" y="1177980"/>
                    <a:pt x="620513" y="1177439"/>
                  </a:cubicBezTo>
                  <a:cubicBezTo>
                    <a:pt x="665962" y="1175275"/>
                    <a:pt x="704921" y="1172388"/>
                    <a:pt x="706364" y="1170946"/>
                  </a:cubicBezTo>
                  <a:cubicBezTo>
                    <a:pt x="712135" y="1165895"/>
                    <a:pt x="602476" y="1169503"/>
                    <a:pt x="570012" y="1175275"/>
                  </a:cubicBezTo>
                  <a:cubicBezTo>
                    <a:pt x="558244" y="1177303"/>
                    <a:pt x="558573" y="1178419"/>
                    <a:pt x="570744" y="1178622"/>
                  </a:cubicBezTo>
                  <a:close/>
                  <a:moveTo>
                    <a:pt x="804150" y="1180313"/>
                  </a:moveTo>
                  <a:cubicBezTo>
                    <a:pt x="832286" y="1180313"/>
                    <a:pt x="842386" y="1178870"/>
                    <a:pt x="827236" y="1177427"/>
                  </a:cubicBezTo>
                  <a:cubicBezTo>
                    <a:pt x="812807" y="1175984"/>
                    <a:pt x="789721" y="1175984"/>
                    <a:pt x="776735" y="1177427"/>
                  </a:cubicBezTo>
                  <a:cubicBezTo>
                    <a:pt x="764471" y="1178870"/>
                    <a:pt x="776735" y="1180313"/>
                    <a:pt x="804150" y="1180313"/>
                  </a:cubicBezTo>
                  <a:close/>
                  <a:moveTo>
                    <a:pt x="1205306" y="1181849"/>
                  </a:moveTo>
                  <a:cubicBezTo>
                    <a:pt x="1209645" y="1181578"/>
                    <a:pt x="1211764" y="1180857"/>
                    <a:pt x="1210321" y="1179594"/>
                  </a:cubicBezTo>
                  <a:cubicBezTo>
                    <a:pt x="1208880" y="1178151"/>
                    <a:pt x="1187958" y="1175266"/>
                    <a:pt x="1164150" y="1173102"/>
                  </a:cubicBezTo>
                  <a:cubicBezTo>
                    <a:pt x="1136014" y="1170215"/>
                    <a:pt x="1128078" y="1170937"/>
                    <a:pt x="1142507" y="1174545"/>
                  </a:cubicBezTo>
                  <a:cubicBezTo>
                    <a:pt x="1159281" y="1179414"/>
                    <a:pt x="1192287" y="1182661"/>
                    <a:pt x="1205306" y="1181849"/>
                  </a:cubicBezTo>
                  <a:close/>
                  <a:moveTo>
                    <a:pt x="922954" y="1188230"/>
                  </a:moveTo>
                  <a:cubicBezTo>
                    <a:pt x="936661" y="1188230"/>
                    <a:pt x="942433" y="1186787"/>
                    <a:pt x="935940" y="1184624"/>
                  </a:cubicBezTo>
                  <a:cubicBezTo>
                    <a:pt x="928725" y="1183180"/>
                    <a:pt x="917181" y="1183180"/>
                    <a:pt x="910688" y="1184624"/>
                  </a:cubicBezTo>
                  <a:cubicBezTo>
                    <a:pt x="903474" y="1186787"/>
                    <a:pt x="909247" y="1188230"/>
                    <a:pt x="922954" y="1188230"/>
                  </a:cubicBezTo>
                  <a:close/>
                  <a:moveTo>
                    <a:pt x="1182168" y="1195428"/>
                  </a:moveTo>
                  <a:cubicBezTo>
                    <a:pt x="1192269" y="1195428"/>
                    <a:pt x="1195876" y="1193985"/>
                    <a:pt x="1191548" y="1191821"/>
                  </a:cubicBezTo>
                  <a:cubicBezTo>
                    <a:pt x="1186498" y="1190378"/>
                    <a:pt x="1177840" y="1190378"/>
                    <a:pt x="1173511" y="1191821"/>
                  </a:cubicBezTo>
                  <a:cubicBezTo>
                    <a:pt x="1168461" y="1193985"/>
                    <a:pt x="1172069" y="1195428"/>
                    <a:pt x="1182168" y="1195428"/>
                  </a:cubicBezTo>
                  <a:close/>
                  <a:moveTo>
                    <a:pt x="1046825" y="1196407"/>
                  </a:moveTo>
                  <a:cubicBezTo>
                    <a:pt x="1048990" y="1197129"/>
                    <a:pt x="1051875" y="1156729"/>
                    <a:pt x="1051875" y="1106950"/>
                  </a:cubicBezTo>
                  <a:cubicBezTo>
                    <a:pt x="1052596" y="1057892"/>
                    <a:pt x="1056204" y="1008835"/>
                    <a:pt x="1059811" y="998736"/>
                  </a:cubicBezTo>
                  <a:cubicBezTo>
                    <a:pt x="1064140" y="987913"/>
                    <a:pt x="1067025" y="978534"/>
                    <a:pt x="1067025" y="977093"/>
                  </a:cubicBezTo>
                  <a:cubicBezTo>
                    <a:pt x="1067025" y="976371"/>
                    <a:pt x="1052596" y="973485"/>
                    <a:pt x="1034561" y="972041"/>
                  </a:cubicBezTo>
                  <a:cubicBezTo>
                    <a:pt x="1004261" y="969878"/>
                    <a:pt x="993440" y="974928"/>
                    <a:pt x="1007868" y="983585"/>
                  </a:cubicBezTo>
                  <a:cubicBezTo>
                    <a:pt x="1013640" y="987192"/>
                    <a:pt x="1013640" y="1029757"/>
                    <a:pt x="1008590" y="1134364"/>
                  </a:cubicBezTo>
                  <a:cubicBezTo>
                    <a:pt x="1007147" y="1172601"/>
                    <a:pt x="1008590" y="1177651"/>
                    <a:pt x="1024460" y="1186308"/>
                  </a:cubicBezTo>
                  <a:cubicBezTo>
                    <a:pt x="1033840" y="1191358"/>
                    <a:pt x="1043940" y="1195686"/>
                    <a:pt x="1046825" y="1196407"/>
                  </a:cubicBezTo>
                  <a:close/>
                  <a:moveTo>
                    <a:pt x="122438" y="1196767"/>
                  </a:moveTo>
                  <a:cubicBezTo>
                    <a:pt x="118380" y="1197578"/>
                    <a:pt x="108100" y="1195414"/>
                    <a:pt x="94392" y="1189643"/>
                  </a:cubicBezTo>
                  <a:cubicBezTo>
                    <a:pt x="80685" y="1183872"/>
                    <a:pt x="78520" y="1179542"/>
                    <a:pt x="82850" y="1163670"/>
                  </a:cubicBezTo>
                  <a:cubicBezTo>
                    <a:pt x="85013" y="1152849"/>
                    <a:pt x="93671" y="1139864"/>
                    <a:pt x="101607" y="1134093"/>
                  </a:cubicBezTo>
                  <a:cubicBezTo>
                    <a:pt x="118920" y="1122549"/>
                    <a:pt x="119642" y="1085035"/>
                    <a:pt x="103772" y="1066277"/>
                  </a:cubicBezTo>
                  <a:cubicBezTo>
                    <a:pt x="94392" y="1056178"/>
                    <a:pt x="92228" y="1040306"/>
                    <a:pt x="92949" y="994135"/>
                  </a:cubicBezTo>
                  <a:cubicBezTo>
                    <a:pt x="95114" y="908284"/>
                    <a:pt x="100164" y="835418"/>
                    <a:pt x="103772" y="831812"/>
                  </a:cubicBezTo>
                  <a:cubicBezTo>
                    <a:pt x="105213" y="830369"/>
                    <a:pt x="118199" y="831090"/>
                    <a:pt x="132628" y="833255"/>
                  </a:cubicBezTo>
                  <a:cubicBezTo>
                    <a:pt x="157879" y="838305"/>
                    <a:pt x="158600" y="839748"/>
                    <a:pt x="158600" y="870047"/>
                  </a:cubicBezTo>
                  <a:cubicBezTo>
                    <a:pt x="158600" y="886641"/>
                    <a:pt x="162207" y="903234"/>
                    <a:pt x="165815" y="905397"/>
                  </a:cubicBezTo>
                  <a:cubicBezTo>
                    <a:pt x="170864" y="908284"/>
                    <a:pt x="170864" y="913333"/>
                    <a:pt x="167256" y="918384"/>
                  </a:cubicBezTo>
                  <a:cubicBezTo>
                    <a:pt x="160763" y="926319"/>
                    <a:pt x="153549" y="973213"/>
                    <a:pt x="147056" y="1042470"/>
                  </a:cubicBezTo>
                  <a:cubicBezTo>
                    <a:pt x="143450" y="1081427"/>
                    <a:pt x="128299" y="1178820"/>
                    <a:pt x="125413" y="1182428"/>
                  </a:cubicBezTo>
                  <a:cubicBezTo>
                    <a:pt x="123971" y="1183872"/>
                    <a:pt x="118199" y="1180985"/>
                    <a:pt x="111706" y="1175936"/>
                  </a:cubicBezTo>
                  <a:cubicBezTo>
                    <a:pt x="105213" y="1170884"/>
                    <a:pt x="98720" y="1168721"/>
                    <a:pt x="96557" y="1170884"/>
                  </a:cubicBezTo>
                  <a:cubicBezTo>
                    <a:pt x="94392" y="1173049"/>
                    <a:pt x="101607" y="1179542"/>
                    <a:pt x="113149" y="1186035"/>
                  </a:cubicBezTo>
                  <a:cubicBezTo>
                    <a:pt x="124332" y="1192167"/>
                    <a:pt x="126496" y="1195955"/>
                    <a:pt x="122438" y="1196767"/>
                  </a:cubicBezTo>
                  <a:close/>
                  <a:moveTo>
                    <a:pt x="1228968" y="1201905"/>
                  </a:moveTo>
                  <a:cubicBezTo>
                    <a:pt x="1244840" y="1202627"/>
                    <a:pt x="1252055" y="1201183"/>
                    <a:pt x="1245562" y="1199018"/>
                  </a:cubicBezTo>
                  <a:cubicBezTo>
                    <a:pt x="1238348" y="1197575"/>
                    <a:pt x="1225362" y="1197575"/>
                    <a:pt x="1216704" y="1199018"/>
                  </a:cubicBezTo>
                  <a:cubicBezTo>
                    <a:pt x="1207327" y="1200462"/>
                    <a:pt x="1213098" y="1201905"/>
                    <a:pt x="1228968" y="1201905"/>
                  </a:cubicBezTo>
                  <a:close/>
                  <a:moveTo>
                    <a:pt x="1013822" y="1202814"/>
                  </a:moveTo>
                  <a:cubicBezTo>
                    <a:pt x="1021307" y="1202814"/>
                    <a:pt x="1021307" y="1200830"/>
                    <a:pt x="1009403" y="1196862"/>
                  </a:cubicBezTo>
                  <a:cubicBezTo>
                    <a:pt x="999302" y="1193976"/>
                    <a:pt x="981988" y="1191091"/>
                    <a:pt x="969724" y="1191091"/>
                  </a:cubicBezTo>
                  <a:cubicBezTo>
                    <a:pt x="948803" y="1191813"/>
                    <a:pt x="948803" y="1191813"/>
                    <a:pt x="973331" y="1196862"/>
                  </a:cubicBezTo>
                  <a:cubicBezTo>
                    <a:pt x="991367" y="1200830"/>
                    <a:pt x="1006337" y="1202814"/>
                    <a:pt x="1013822" y="1202814"/>
                  </a:cubicBezTo>
                  <a:close/>
                  <a:moveTo>
                    <a:pt x="1306116" y="1204325"/>
                  </a:moveTo>
                  <a:cubicBezTo>
                    <a:pt x="1314052" y="1204325"/>
                    <a:pt x="1324873" y="1180519"/>
                    <a:pt x="1327759" y="1156711"/>
                  </a:cubicBezTo>
                  <a:cubicBezTo>
                    <a:pt x="1329203" y="1145168"/>
                    <a:pt x="1332809" y="1133626"/>
                    <a:pt x="1337138" y="1130740"/>
                  </a:cubicBezTo>
                  <a:cubicBezTo>
                    <a:pt x="1347238" y="1123525"/>
                    <a:pt x="1321988" y="1026854"/>
                    <a:pt x="1303230" y="1000882"/>
                  </a:cubicBezTo>
                  <a:lnTo>
                    <a:pt x="1288081" y="979239"/>
                  </a:lnTo>
                  <a:lnTo>
                    <a:pt x="1274374" y="1006654"/>
                  </a:lnTo>
                  <a:cubicBezTo>
                    <a:pt x="1267160" y="1021082"/>
                    <a:pt x="1261387" y="1038396"/>
                    <a:pt x="1261387" y="1043446"/>
                  </a:cubicBezTo>
                  <a:cubicBezTo>
                    <a:pt x="1261387" y="1065089"/>
                    <a:pt x="1246958" y="1050660"/>
                    <a:pt x="1237581" y="1019639"/>
                  </a:cubicBezTo>
                  <a:cubicBezTo>
                    <a:pt x="1227480" y="985010"/>
                    <a:pt x="1215937" y="974910"/>
                    <a:pt x="1212329" y="998718"/>
                  </a:cubicBezTo>
                  <a:cubicBezTo>
                    <a:pt x="1210888" y="1006654"/>
                    <a:pt x="1205837" y="1023246"/>
                    <a:pt x="1200066" y="1034790"/>
                  </a:cubicBezTo>
                  <a:cubicBezTo>
                    <a:pt x="1187080" y="1063647"/>
                    <a:pt x="1167602" y="1111983"/>
                    <a:pt x="1167602" y="1114146"/>
                  </a:cubicBezTo>
                  <a:cubicBezTo>
                    <a:pt x="1167602" y="1115589"/>
                    <a:pt x="1182030" y="1117754"/>
                    <a:pt x="1200066" y="1119197"/>
                  </a:cubicBezTo>
                  <a:cubicBezTo>
                    <a:pt x="1233251" y="1121361"/>
                    <a:pt x="1238302" y="1119197"/>
                    <a:pt x="1224595" y="1105490"/>
                  </a:cubicBezTo>
                  <a:cubicBezTo>
                    <a:pt x="1218822" y="1099717"/>
                    <a:pt x="1219544" y="1093225"/>
                    <a:pt x="1225317" y="1080961"/>
                  </a:cubicBezTo>
                  <a:cubicBezTo>
                    <a:pt x="1234694" y="1065089"/>
                    <a:pt x="1234694" y="1065089"/>
                    <a:pt x="1244795" y="1091061"/>
                  </a:cubicBezTo>
                  <a:cubicBezTo>
                    <a:pt x="1251288" y="1105490"/>
                    <a:pt x="1257780" y="1117754"/>
                    <a:pt x="1260665" y="1117754"/>
                  </a:cubicBezTo>
                  <a:cubicBezTo>
                    <a:pt x="1262830" y="1117754"/>
                    <a:pt x="1272209" y="1101161"/>
                    <a:pt x="1280867" y="1080961"/>
                  </a:cubicBezTo>
                  <a:cubicBezTo>
                    <a:pt x="1299623" y="1039118"/>
                    <a:pt x="1311887" y="1039839"/>
                    <a:pt x="1311887" y="1083847"/>
                  </a:cubicBezTo>
                  <a:cubicBezTo>
                    <a:pt x="1311887" y="1115589"/>
                    <a:pt x="1290966" y="1158154"/>
                    <a:pt x="1272209" y="1165368"/>
                  </a:cubicBezTo>
                  <a:cubicBezTo>
                    <a:pt x="1264273" y="1168255"/>
                    <a:pt x="1266438" y="1173304"/>
                    <a:pt x="1281588" y="1187012"/>
                  </a:cubicBezTo>
                  <a:cubicBezTo>
                    <a:pt x="1292409" y="1196391"/>
                    <a:pt x="1303230" y="1204325"/>
                    <a:pt x="1306116" y="1204325"/>
                  </a:cubicBezTo>
                  <a:close/>
                  <a:moveTo>
                    <a:pt x="234606" y="1211392"/>
                  </a:moveTo>
                  <a:cubicBezTo>
                    <a:pt x="237490" y="1211392"/>
                    <a:pt x="230998" y="1099571"/>
                    <a:pt x="228113" y="1096684"/>
                  </a:cubicBezTo>
                  <a:cubicBezTo>
                    <a:pt x="225948" y="1095241"/>
                    <a:pt x="224505" y="1117606"/>
                    <a:pt x="224505" y="1147906"/>
                  </a:cubicBezTo>
                  <a:cubicBezTo>
                    <a:pt x="224505" y="1177485"/>
                    <a:pt x="226670" y="1204178"/>
                    <a:pt x="229556" y="1206341"/>
                  </a:cubicBezTo>
                  <a:cubicBezTo>
                    <a:pt x="231719" y="1209227"/>
                    <a:pt x="234606" y="1211392"/>
                    <a:pt x="234606" y="1211392"/>
                  </a:cubicBezTo>
                  <a:close/>
                  <a:moveTo>
                    <a:pt x="1216037" y="1225044"/>
                  </a:moveTo>
                  <a:cubicBezTo>
                    <a:pt x="1222496" y="1224762"/>
                    <a:pt x="1226013" y="1224041"/>
                    <a:pt x="1224750" y="1222779"/>
                  </a:cubicBezTo>
                  <a:cubicBezTo>
                    <a:pt x="1223308" y="1221335"/>
                    <a:pt x="1194451" y="1218449"/>
                    <a:pt x="1160544" y="1216286"/>
                  </a:cubicBezTo>
                  <a:cubicBezTo>
                    <a:pt x="1123028" y="1214121"/>
                    <a:pt x="1110764" y="1214843"/>
                    <a:pt x="1128078" y="1218449"/>
                  </a:cubicBezTo>
                  <a:cubicBezTo>
                    <a:pt x="1150804" y="1222779"/>
                    <a:pt x="1196660" y="1225890"/>
                    <a:pt x="1216037" y="1225044"/>
                  </a:cubicBezTo>
                  <a:close/>
                  <a:moveTo>
                    <a:pt x="230765" y="1227348"/>
                  </a:moveTo>
                  <a:cubicBezTo>
                    <a:pt x="227001" y="1227066"/>
                    <a:pt x="223709" y="1225173"/>
                    <a:pt x="221365" y="1221385"/>
                  </a:cubicBezTo>
                  <a:cubicBezTo>
                    <a:pt x="217035" y="1214892"/>
                    <a:pt x="213429" y="1114613"/>
                    <a:pt x="215594" y="1066277"/>
                  </a:cubicBezTo>
                  <a:lnTo>
                    <a:pt x="216314" y="1039584"/>
                  </a:lnTo>
                  <a:lnTo>
                    <a:pt x="243730" y="1054734"/>
                  </a:lnTo>
                  <a:cubicBezTo>
                    <a:pt x="277637" y="1074934"/>
                    <a:pt x="281243" y="1079984"/>
                    <a:pt x="281243" y="1112449"/>
                  </a:cubicBezTo>
                  <a:cubicBezTo>
                    <a:pt x="281243" y="1126878"/>
                    <a:pt x="284851" y="1141307"/>
                    <a:pt x="289179" y="1143470"/>
                  </a:cubicBezTo>
                  <a:cubicBezTo>
                    <a:pt x="293507" y="1147078"/>
                    <a:pt x="292787" y="1151406"/>
                    <a:pt x="285573" y="1156457"/>
                  </a:cubicBezTo>
                  <a:cubicBezTo>
                    <a:pt x="279078" y="1161507"/>
                    <a:pt x="269701" y="1178099"/>
                    <a:pt x="264651" y="1193971"/>
                  </a:cubicBezTo>
                  <a:cubicBezTo>
                    <a:pt x="257617" y="1214532"/>
                    <a:pt x="242060" y="1228194"/>
                    <a:pt x="230765" y="1227348"/>
                  </a:cubicBezTo>
                  <a:close/>
                  <a:moveTo>
                    <a:pt x="1228214" y="1252498"/>
                  </a:moveTo>
                  <a:cubicBezTo>
                    <a:pt x="1213876" y="1252227"/>
                    <a:pt x="1202513" y="1251686"/>
                    <a:pt x="1197463" y="1250964"/>
                  </a:cubicBezTo>
                  <a:cubicBezTo>
                    <a:pt x="903840" y="1198300"/>
                    <a:pt x="618874" y="1180985"/>
                    <a:pt x="476030" y="1206956"/>
                  </a:cubicBezTo>
                  <a:cubicBezTo>
                    <a:pt x="442123" y="1213449"/>
                    <a:pt x="411822" y="1215614"/>
                    <a:pt x="408937" y="1212007"/>
                  </a:cubicBezTo>
                  <a:cubicBezTo>
                    <a:pt x="400279" y="1204071"/>
                    <a:pt x="413987" y="1196857"/>
                    <a:pt x="452945" y="1190364"/>
                  </a:cubicBezTo>
                  <a:lnTo>
                    <a:pt x="486852" y="1184592"/>
                  </a:lnTo>
                  <a:lnTo>
                    <a:pt x="447172" y="1183872"/>
                  </a:lnTo>
                  <a:cubicBezTo>
                    <a:pt x="392344" y="1183150"/>
                    <a:pt x="409659" y="1171606"/>
                    <a:pt x="479638" y="1162228"/>
                  </a:cubicBezTo>
                  <a:lnTo>
                    <a:pt x="537353" y="1155014"/>
                  </a:lnTo>
                  <a:lnTo>
                    <a:pt x="474586" y="1157899"/>
                  </a:lnTo>
                  <a:cubicBezTo>
                    <a:pt x="439238" y="1159342"/>
                    <a:pt x="411102" y="1157899"/>
                    <a:pt x="411102" y="1154292"/>
                  </a:cubicBezTo>
                  <a:cubicBezTo>
                    <a:pt x="411102" y="1147078"/>
                    <a:pt x="429859" y="1143470"/>
                    <a:pt x="526530" y="1133371"/>
                  </a:cubicBezTo>
                  <a:lnTo>
                    <a:pt x="595066" y="1126157"/>
                  </a:lnTo>
                  <a:lnTo>
                    <a:pt x="519316" y="1129763"/>
                  </a:lnTo>
                  <a:cubicBezTo>
                    <a:pt x="477473" y="1131928"/>
                    <a:pt x="436351" y="1135534"/>
                    <a:pt x="427694" y="1137699"/>
                  </a:cubicBezTo>
                  <a:cubicBezTo>
                    <a:pt x="416151" y="1140585"/>
                    <a:pt x="411102" y="1138421"/>
                    <a:pt x="411102" y="1130485"/>
                  </a:cubicBezTo>
                  <a:cubicBezTo>
                    <a:pt x="411102" y="1123992"/>
                    <a:pt x="416873" y="1117499"/>
                    <a:pt x="424087" y="1116056"/>
                  </a:cubicBezTo>
                  <a:cubicBezTo>
                    <a:pt x="435630" y="1113171"/>
                    <a:pt x="435630" y="1112449"/>
                    <a:pt x="423366" y="1111728"/>
                  </a:cubicBezTo>
                  <a:cubicBezTo>
                    <a:pt x="416151" y="1111728"/>
                    <a:pt x="412543" y="1108120"/>
                    <a:pt x="414708" y="1103792"/>
                  </a:cubicBezTo>
                  <a:cubicBezTo>
                    <a:pt x="416873" y="1100185"/>
                    <a:pt x="416151" y="1096577"/>
                    <a:pt x="411822" y="1096577"/>
                  </a:cubicBezTo>
                  <a:cubicBezTo>
                    <a:pt x="401001" y="1096577"/>
                    <a:pt x="407494" y="1052570"/>
                    <a:pt x="419036" y="1045355"/>
                  </a:cubicBezTo>
                  <a:cubicBezTo>
                    <a:pt x="425531" y="1041027"/>
                    <a:pt x="426251" y="1038862"/>
                    <a:pt x="420479" y="1038862"/>
                  </a:cubicBezTo>
                  <a:cubicBezTo>
                    <a:pt x="411822" y="1038862"/>
                    <a:pt x="411102" y="1035256"/>
                    <a:pt x="410380" y="981149"/>
                  </a:cubicBezTo>
                  <a:cubicBezTo>
                    <a:pt x="410380" y="944356"/>
                    <a:pt x="422644" y="930648"/>
                    <a:pt x="455830" y="930648"/>
                  </a:cubicBezTo>
                  <a:cubicBezTo>
                    <a:pt x="466652" y="930648"/>
                    <a:pt x="476030" y="927762"/>
                    <a:pt x="476030" y="924156"/>
                  </a:cubicBezTo>
                  <a:cubicBezTo>
                    <a:pt x="476030" y="921269"/>
                    <a:pt x="463044" y="920548"/>
                    <a:pt x="447172" y="923434"/>
                  </a:cubicBezTo>
                  <a:cubicBezTo>
                    <a:pt x="413987" y="929205"/>
                    <a:pt x="408215" y="919826"/>
                    <a:pt x="438516" y="908284"/>
                  </a:cubicBezTo>
                  <a:cubicBezTo>
                    <a:pt x="469537" y="895298"/>
                    <a:pt x="664323" y="891690"/>
                    <a:pt x="750174" y="901791"/>
                  </a:cubicBezTo>
                  <a:cubicBezTo>
                    <a:pt x="792017" y="906841"/>
                    <a:pt x="845403" y="911892"/>
                    <a:pt x="869211" y="913333"/>
                  </a:cubicBezTo>
                  <a:cubicBezTo>
                    <a:pt x="893019" y="914776"/>
                    <a:pt x="944961" y="919826"/>
                    <a:pt x="984639" y="923434"/>
                  </a:cubicBezTo>
                  <a:cubicBezTo>
                    <a:pt x="1024319" y="927040"/>
                    <a:pt x="1105840" y="932813"/>
                    <a:pt x="1164999" y="934976"/>
                  </a:cubicBezTo>
                  <a:cubicBezTo>
                    <a:pt x="1266720" y="939306"/>
                    <a:pt x="1276099" y="938584"/>
                    <a:pt x="1308563" y="924156"/>
                  </a:cubicBezTo>
                  <a:cubicBezTo>
                    <a:pt x="1328041" y="915498"/>
                    <a:pt x="1345356" y="910448"/>
                    <a:pt x="1346800" y="911892"/>
                  </a:cubicBezTo>
                  <a:cubicBezTo>
                    <a:pt x="1354014" y="919104"/>
                    <a:pt x="1308563" y="945077"/>
                    <a:pt x="1281870" y="947962"/>
                  </a:cubicBezTo>
                  <a:cubicBezTo>
                    <a:pt x="1220549" y="955898"/>
                    <a:pt x="1216219" y="957341"/>
                    <a:pt x="1253734" y="958784"/>
                  </a:cubicBezTo>
                  <a:cubicBezTo>
                    <a:pt x="1274656" y="958784"/>
                    <a:pt x="1303514" y="954455"/>
                    <a:pt x="1317221" y="948684"/>
                  </a:cubicBezTo>
                  <a:cubicBezTo>
                    <a:pt x="1346800" y="936420"/>
                    <a:pt x="1348963" y="949405"/>
                    <a:pt x="1319385" y="965277"/>
                  </a:cubicBezTo>
                  <a:lnTo>
                    <a:pt x="1302070" y="974656"/>
                  </a:lnTo>
                  <a:lnTo>
                    <a:pt x="1322270" y="971770"/>
                  </a:lnTo>
                  <a:cubicBezTo>
                    <a:pt x="1344635" y="968162"/>
                    <a:pt x="1348241" y="976819"/>
                    <a:pt x="1329485" y="987642"/>
                  </a:cubicBezTo>
                  <a:cubicBezTo>
                    <a:pt x="1317221" y="994856"/>
                    <a:pt x="1317942" y="994856"/>
                    <a:pt x="1330928" y="995578"/>
                  </a:cubicBezTo>
                  <a:cubicBezTo>
                    <a:pt x="1343192" y="995578"/>
                    <a:pt x="1343192" y="997019"/>
                    <a:pt x="1334534" y="1002791"/>
                  </a:cubicBezTo>
                  <a:cubicBezTo>
                    <a:pt x="1325157" y="1008563"/>
                    <a:pt x="1325878" y="1010005"/>
                    <a:pt x="1337420" y="1010005"/>
                  </a:cubicBezTo>
                  <a:cubicBezTo>
                    <a:pt x="1347521" y="1010005"/>
                    <a:pt x="1349684" y="1013613"/>
                    <a:pt x="1346078" y="1028042"/>
                  </a:cubicBezTo>
                  <a:cubicBezTo>
                    <a:pt x="1343192" y="1038141"/>
                    <a:pt x="1344635" y="1046077"/>
                    <a:pt x="1348963" y="1046077"/>
                  </a:cubicBezTo>
                  <a:cubicBezTo>
                    <a:pt x="1353292" y="1046077"/>
                    <a:pt x="1353292" y="1052570"/>
                    <a:pt x="1348963" y="1064114"/>
                  </a:cubicBezTo>
                  <a:cubicBezTo>
                    <a:pt x="1343913" y="1077821"/>
                    <a:pt x="1344635" y="1080706"/>
                    <a:pt x="1352571" y="1077099"/>
                  </a:cubicBezTo>
                  <a:cubicBezTo>
                    <a:pt x="1364835" y="1072770"/>
                    <a:pt x="1366278" y="1084313"/>
                    <a:pt x="1356177" y="1103792"/>
                  </a:cubicBezTo>
                  <a:cubicBezTo>
                    <a:pt x="1350406" y="1115334"/>
                    <a:pt x="1350406" y="1116777"/>
                    <a:pt x="1359785" y="1113893"/>
                  </a:cubicBezTo>
                  <a:cubicBezTo>
                    <a:pt x="1373492" y="1108120"/>
                    <a:pt x="1374214" y="1125435"/>
                    <a:pt x="1359785" y="1144192"/>
                  </a:cubicBezTo>
                  <a:cubicBezTo>
                    <a:pt x="1344635" y="1164392"/>
                    <a:pt x="1346800" y="1173049"/>
                    <a:pt x="1363392" y="1157899"/>
                  </a:cubicBezTo>
                  <a:cubicBezTo>
                    <a:pt x="1374936" y="1147800"/>
                    <a:pt x="1379985" y="1146356"/>
                    <a:pt x="1386478" y="1152849"/>
                  </a:cubicBezTo>
                  <a:cubicBezTo>
                    <a:pt x="1392971" y="1159342"/>
                    <a:pt x="1386478" y="1169443"/>
                    <a:pt x="1360507" y="1194692"/>
                  </a:cubicBezTo>
                  <a:cubicBezTo>
                    <a:pt x="1325878" y="1227878"/>
                    <a:pt x="1340307" y="1225715"/>
                    <a:pt x="1380707" y="1192528"/>
                  </a:cubicBezTo>
                  <a:cubicBezTo>
                    <a:pt x="1396579" y="1179542"/>
                    <a:pt x="1403072" y="1177379"/>
                    <a:pt x="1407400" y="1183872"/>
                  </a:cubicBezTo>
                  <a:cubicBezTo>
                    <a:pt x="1416057" y="1198300"/>
                    <a:pt x="1401628" y="1217779"/>
                    <a:pt x="1368443" y="1235092"/>
                  </a:cubicBezTo>
                  <a:cubicBezTo>
                    <a:pt x="1345356" y="1246636"/>
                    <a:pt x="1322992" y="1250964"/>
                    <a:pt x="1276821" y="1252407"/>
                  </a:cubicBezTo>
                  <a:cubicBezTo>
                    <a:pt x="1259868" y="1252768"/>
                    <a:pt x="1242553" y="1252768"/>
                    <a:pt x="1228214" y="1252498"/>
                  </a:cubicBezTo>
                  <a:close/>
                  <a:moveTo>
                    <a:pt x="381487" y="1254508"/>
                  </a:moveTo>
                  <a:cubicBezTo>
                    <a:pt x="384374" y="1254508"/>
                    <a:pt x="385817" y="1241523"/>
                    <a:pt x="384374" y="1225651"/>
                  </a:cubicBezTo>
                  <a:cubicBezTo>
                    <a:pt x="382930" y="1209779"/>
                    <a:pt x="380046" y="1196794"/>
                    <a:pt x="378602" y="1196794"/>
                  </a:cubicBezTo>
                  <a:cubicBezTo>
                    <a:pt x="377159" y="1196794"/>
                    <a:pt x="375716" y="1209779"/>
                    <a:pt x="375716" y="1225651"/>
                  </a:cubicBezTo>
                  <a:cubicBezTo>
                    <a:pt x="375716" y="1241523"/>
                    <a:pt x="377881" y="1254508"/>
                    <a:pt x="381487" y="1254508"/>
                  </a:cubicBezTo>
                  <a:close/>
                  <a:moveTo>
                    <a:pt x="651856" y="1267522"/>
                  </a:moveTo>
                  <a:cubicBezTo>
                    <a:pt x="652398" y="1270498"/>
                    <a:pt x="653300" y="1270679"/>
                    <a:pt x="654382" y="1267432"/>
                  </a:cubicBezTo>
                  <a:cubicBezTo>
                    <a:pt x="655826" y="1260218"/>
                    <a:pt x="655826" y="1247232"/>
                    <a:pt x="654382" y="1238575"/>
                  </a:cubicBezTo>
                  <a:cubicBezTo>
                    <a:pt x="652939" y="1229196"/>
                    <a:pt x="651496" y="1234967"/>
                    <a:pt x="651496" y="1250839"/>
                  </a:cubicBezTo>
                  <a:cubicBezTo>
                    <a:pt x="651135" y="1258775"/>
                    <a:pt x="651315" y="1264546"/>
                    <a:pt x="651856" y="1267522"/>
                  </a:cubicBezTo>
                  <a:close/>
                  <a:moveTo>
                    <a:pt x="135238" y="1268846"/>
                  </a:moveTo>
                  <a:cubicBezTo>
                    <a:pt x="149666" y="1268846"/>
                    <a:pt x="147502" y="1263796"/>
                    <a:pt x="130908" y="1259468"/>
                  </a:cubicBezTo>
                  <a:cubicBezTo>
                    <a:pt x="122974" y="1257304"/>
                    <a:pt x="117922" y="1258747"/>
                    <a:pt x="120809" y="1262353"/>
                  </a:cubicBezTo>
                  <a:cubicBezTo>
                    <a:pt x="122974" y="1265961"/>
                    <a:pt x="129466" y="1268846"/>
                    <a:pt x="135238" y="1268846"/>
                  </a:cubicBezTo>
                  <a:close/>
                  <a:moveTo>
                    <a:pt x="328992" y="1272445"/>
                  </a:moveTo>
                  <a:cubicBezTo>
                    <a:pt x="330526" y="1272986"/>
                    <a:pt x="334313" y="1272445"/>
                    <a:pt x="340445" y="1271003"/>
                  </a:cubicBezTo>
                  <a:cubicBezTo>
                    <a:pt x="349823" y="1268116"/>
                    <a:pt x="353431" y="1265230"/>
                    <a:pt x="347660" y="1263067"/>
                  </a:cubicBezTo>
                  <a:cubicBezTo>
                    <a:pt x="342610" y="1261623"/>
                    <a:pt x="334674" y="1263788"/>
                    <a:pt x="331066" y="1267395"/>
                  </a:cubicBezTo>
                  <a:cubicBezTo>
                    <a:pt x="328181" y="1270280"/>
                    <a:pt x="327459" y="1271904"/>
                    <a:pt x="328992" y="1272445"/>
                  </a:cubicBezTo>
                  <a:close/>
                  <a:moveTo>
                    <a:pt x="986264" y="1275132"/>
                  </a:moveTo>
                  <a:cubicBezTo>
                    <a:pt x="979951" y="1272246"/>
                    <a:pt x="970212" y="1265753"/>
                    <a:pt x="956505" y="1255292"/>
                  </a:cubicBezTo>
                  <a:cubicBezTo>
                    <a:pt x="917547" y="1225715"/>
                    <a:pt x="917547" y="1225715"/>
                    <a:pt x="947847" y="1227878"/>
                  </a:cubicBezTo>
                  <a:cubicBezTo>
                    <a:pt x="969490" y="1229321"/>
                    <a:pt x="977426" y="1233649"/>
                    <a:pt x="985361" y="1249521"/>
                  </a:cubicBezTo>
                  <a:cubicBezTo>
                    <a:pt x="991134" y="1260343"/>
                    <a:pt x="995462" y="1270443"/>
                    <a:pt x="995462" y="1273329"/>
                  </a:cubicBezTo>
                  <a:cubicBezTo>
                    <a:pt x="995462" y="1277297"/>
                    <a:pt x="992576" y="1278018"/>
                    <a:pt x="986264" y="1275132"/>
                  </a:cubicBezTo>
                  <a:close/>
                  <a:moveTo>
                    <a:pt x="162591" y="1275320"/>
                  </a:moveTo>
                  <a:cubicBezTo>
                    <a:pt x="170527" y="1276040"/>
                    <a:pt x="174855" y="1273877"/>
                    <a:pt x="171970" y="1271712"/>
                  </a:cubicBezTo>
                  <a:cubicBezTo>
                    <a:pt x="169805" y="1269547"/>
                    <a:pt x="163312" y="1268827"/>
                    <a:pt x="158261" y="1270990"/>
                  </a:cubicBezTo>
                  <a:cubicBezTo>
                    <a:pt x="152490" y="1273155"/>
                    <a:pt x="154655" y="1275320"/>
                    <a:pt x="162591" y="1275320"/>
                  </a:cubicBezTo>
                  <a:close/>
                  <a:moveTo>
                    <a:pt x="964891" y="1283428"/>
                  </a:moveTo>
                  <a:cubicBezTo>
                    <a:pt x="963177" y="1283428"/>
                    <a:pt x="959028" y="1281264"/>
                    <a:pt x="952175" y="1276935"/>
                  </a:cubicBezTo>
                  <a:cubicBezTo>
                    <a:pt x="945683" y="1272607"/>
                    <a:pt x="944961" y="1269721"/>
                    <a:pt x="950011" y="1269721"/>
                  </a:cubicBezTo>
                  <a:cubicBezTo>
                    <a:pt x="954340" y="1269721"/>
                    <a:pt x="960833" y="1273329"/>
                    <a:pt x="962998" y="1276935"/>
                  </a:cubicBezTo>
                  <a:cubicBezTo>
                    <a:pt x="965884" y="1281264"/>
                    <a:pt x="966604" y="1283428"/>
                    <a:pt x="964891" y="1283428"/>
                  </a:cubicBezTo>
                  <a:close/>
                  <a:moveTo>
                    <a:pt x="250853" y="1289200"/>
                  </a:moveTo>
                  <a:cubicBezTo>
                    <a:pt x="206575" y="1290463"/>
                    <a:pt x="161125" y="1287036"/>
                    <a:pt x="130464" y="1278378"/>
                  </a:cubicBezTo>
                  <a:cubicBezTo>
                    <a:pt x="85013" y="1266114"/>
                    <a:pt x="84292" y="1266114"/>
                    <a:pt x="82128" y="1238700"/>
                  </a:cubicBezTo>
                  <a:cubicBezTo>
                    <a:pt x="79964" y="1214892"/>
                    <a:pt x="81407" y="1211286"/>
                    <a:pt x="92228" y="1215614"/>
                  </a:cubicBezTo>
                  <a:cubicBezTo>
                    <a:pt x="151386" y="1239422"/>
                    <a:pt x="196114" y="1253851"/>
                    <a:pt x="223528" y="1258179"/>
                  </a:cubicBezTo>
                  <a:cubicBezTo>
                    <a:pt x="253829" y="1262507"/>
                    <a:pt x="258878" y="1261065"/>
                    <a:pt x="301443" y="1230043"/>
                  </a:cubicBezTo>
                  <a:cubicBezTo>
                    <a:pt x="331744" y="1208399"/>
                    <a:pt x="346172" y="1193249"/>
                    <a:pt x="343286" y="1186035"/>
                  </a:cubicBezTo>
                  <a:cubicBezTo>
                    <a:pt x="341123" y="1180264"/>
                    <a:pt x="342564" y="1175936"/>
                    <a:pt x="345451" y="1175936"/>
                  </a:cubicBezTo>
                  <a:cubicBezTo>
                    <a:pt x="352665" y="1175936"/>
                    <a:pt x="367816" y="1136977"/>
                    <a:pt x="367816" y="1118221"/>
                  </a:cubicBezTo>
                  <a:cubicBezTo>
                    <a:pt x="367816" y="1106678"/>
                    <a:pt x="314429" y="1058342"/>
                    <a:pt x="293507" y="1051128"/>
                  </a:cubicBezTo>
                  <a:cubicBezTo>
                    <a:pt x="287014" y="1048963"/>
                    <a:pt x="287736" y="1045355"/>
                    <a:pt x="294229" y="1038141"/>
                  </a:cubicBezTo>
                  <a:cubicBezTo>
                    <a:pt x="302165" y="1030206"/>
                    <a:pt x="304329" y="1029485"/>
                    <a:pt x="309379" y="1037421"/>
                  </a:cubicBezTo>
                  <a:cubicBezTo>
                    <a:pt x="314429" y="1045355"/>
                    <a:pt x="316593" y="1044635"/>
                    <a:pt x="320201" y="1035256"/>
                  </a:cubicBezTo>
                  <a:cubicBezTo>
                    <a:pt x="322364" y="1028763"/>
                    <a:pt x="323086" y="1020106"/>
                    <a:pt x="320921" y="1016499"/>
                  </a:cubicBezTo>
                  <a:cubicBezTo>
                    <a:pt x="318758" y="1013613"/>
                    <a:pt x="321643" y="1000627"/>
                    <a:pt x="328136" y="987642"/>
                  </a:cubicBezTo>
                  <a:cubicBezTo>
                    <a:pt x="334630" y="975376"/>
                    <a:pt x="341123" y="959506"/>
                    <a:pt x="342564" y="952292"/>
                  </a:cubicBezTo>
                  <a:cubicBezTo>
                    <a:pt x="344008" y="945077"/>
                    <a:pt x="351944" y="925599"/>
                    <a:pt x="359880" y="908284"/>
                  </a:cubicBezTo>
                  <a:cubicBezTo>
                    <a:pt x="368537" y="891690"/>
                    <a:pt x="373587" y="876541"/>
                    <a:pt x="372144" y="875098"/>
                  </a:cubicBezTo>
                  <a:cubicBezTo>
                    <a:pt x="370700" y="872933"/>
                    <a:pt x="358436" y="877261"/>
                    <a:pt x="344729" y="884476"/>
                  </a:cubicBezTo>
                  <a:cubicBezTo>
                    <a:pt x="331022" y="891690"/>
                    <a:pt x="305051" y="897463"/>
                    <a:pt x="283408" y="897463"/>
                  </a:cubicBezTo>
                  <a:cubicBezTo>
                    <a:pt x="241565" y="897463"/>
                    <a:pt x="237235" y="901069"/>
                    <a:pt x="259600" y="914776"/>
                  </a:cubicBezTo>
                  <a:cubicBezTo>
                    <a:pt x="281243" y="927762"/>
                    <a:pt x="275472" y="970327"/>
                    <a:pt x="246614" y="1004955"/>
                  </a:cubicBezTo>
                  <a:cubicBezTo>
                    <a:pt x="231464" y="1022271"/>
                    <a:pt x="209099" y="1021549"/>
                    <a:pt x="214150" y="1002791"/>
                  </a:cubicBezTo>
                  <a:cubicBezTo>
                    <a:pt x="216314" y="994856"/>
                    <a:pt x="214150" y="984034"/>
                    <a:pt x="209821" y="978263"/>
                  </a:cubicBezTo>
                  <a:cubicBezTo>
                    <a:pt x="203328" y="971048"/>
                    <a:pt x="204050" y="966720"/>
                    <a:pt x="212707" y="959506"/>
                  </a:cubicBezTo>
                  <a:cubicBezTo>
                    <a:pt x="224971" y="949405"/>
                    <a:pt x="227858" y="916220"/>
                    <a:pt x="216314" y="916220"/>
                  </a:cubicBezTo>
                  <a:cubicBezTo>
                    <a:pt x="212707" y="916220"/>
                    <a:pt x="209099" y="901069"/>
                    <a:pt x="209099" y="882313"/>
                  </a:cubicBezTo>
                  <a:lnTo>
                    <a:pt x="209099" y="847684"/>
                  </a:lnTo>
                  <a:lnTo>
                    <a:pt x="268257" y="847684"/>
                  </a:lnTo>
                  <a:cubicBezTo>
                    <a:pt x="301443" y="847684"/>
                    <a:pt x="344729" y="846241"/>
                    <a:pt x="364208" y="844076"/>
                  </a:cubicBezTo>
                  <a:lnTo>
                    <a:pt x="400279" y="840470"/>
                  </a:lnTo>
                  <a:lnTo>
                    <a:pt x="396673" y="909005"/>
                  </a:lnTo>
                  <a:cubicBezTo>
                    <a:pt x="394508" y="946520"/>
                    <a:pt x="393065" y="1017941"/>
                    <a:pt x="393065" y="1067720"/>
                  </a:cubicBezTo>
                  <a:cubicBezTo>
                    <a:pt x="393065" y="1117499"/>
                    <a:pt x="394508" y="1180264"/>
                    <a:pt x="396673" y="1208399"/>
                  </a:cubicBezTo>
                  <a:lnTo>
                    <a:pt x="400279" y="1258179"/>
                  </a:lnTo>
                  <a:lnTo>
                    <a:pt x="364208" y="1271886"/>
                  </a:lnTo>
                  <a:cubicBezTo>
                    <a:pt x="338237" y="1281986"/>
                    <a:pt x="295131" y="1287938"/>
                    <a:pt x="250853" y="1289200"/>
                  </a:cubicBezTo>
                  <a:close/>
                  <a:moveTo>
                    <a:pt x="732861" y="1289201"/>
                  </a:moveTo>
                  <a:cubicBezTo>
                    <a:pt x="731418" y="1291364"/>
                    <a:pt x="724203" y="1283428"/>
                    <a:pt x="716989" y="1271886"/>
                  </a:cubicBezTo>
                  <a:cubicBezTo>
                    <a:pt x="709774" y="1261065"/>
                    <a:pt x="701117" y="1247356"/>
                    <a:pt x="697510" y="1243028"/>
                  </a:cubicBezTo>
                  <a:cubicBezTo>
                    <a:pt x="693903" y="1237979"/>
                    <a:pt x="693181" y="1233649"/>
                    <a:pt x="696789" y="1233649"/>
                  </a:cubicBezTo>
                  <a:cubicBezTo>
                    <a:pt x="700395" y="1234371"/>
                    <a:pt x="710496" y="1245915"/>
                    <a:pt x="719874" y="1260343"/>
                  </a:cubicBezTo>
                  <a:cubicBezTo>
                    <a:pt x="728531" y="1274050"/>
                    <a:pt x="735024" y="1287758"/>
                    <a:pt x="732861" y="1289201"/>
                  </a:cubicBezTo>
                  <a:close/>
                  <a:moveTo>
                    <a:pt x="1131092" y="1305071"/>
                  </a:moveTo>
                  <a:cubicBezTo>
                    <a:pt x="1121712" y="1302908"/>
                    <a:pt x="1032255" y="1243750"/>
                    <a:pt x="1031534" y="1240143"/>
                  </a:cubicBezTo>
                  <a:cubicBezTo>
                    <a:pt x="1031534" y="1235814"/>
                    <a:pt x="1093576" y="1243750"/>
                    <a:pt x="1118104" y="1251686"/>
                  </a:cubicBezTo>
                  <a:cubicBezTo>
                    <a:pt x="1128927" y="1255292"/>
                    <a:pt x="1132533" y="1262507"/>
                    <a:pt x="1132533" y="1281265"/>
                  </a:cubicBezTo>
                  <a:cubicBezTo>
                    <a:pt x="1132533" y="1294972"/>
                    <a:pt x="1131812" y="1305793"/>
                    <a:pt x="1131092" y="1305071"/>
                  </a:cubicBezTo>
                  <a:close/>
                  <a:moveTo>
                    <a:pt x="1097002" y="1312737"/>
                  </a:moveTo>
                  <a:cubicBezTo>
                    <a:pt x="1089788" y="1312106"/>
                    <a:pt x="1082033" y="1308679"/>
                    <a:pt x="1079869" y="1302908"/>
                  </a:cubicBezTo>
                  <a:cubicBezTo>
                    <a:pt x="1077705" y="1297135"/>
                    <a:pt x="1077705" y="1290642"/>
                    <a:pt x="1079869" y="1288479"/>
                  </a:cubicBezTo>
                  <a:cubicBezTo>
                    <a:pt x="1085640" y="1283428"/>
                    <a:pt x="1110890" y="1297135"/>
                    <a:pt x="1110890" y="1305793"/>
                  </a:cubicBezTo>
                  <a:cubicBezTo>
                    <a:pt x="1110890" y="1311204"/>
                    <a:pt x="1104217" y="1313368"/>
                    <a:pt x="1097002" y="1312737"/>
                  </a:cubicBezTo>
                  <a:close/>
                  <a:moveTo>
                    <a:pt x="996183" y="1313007"/>
                  </a:moveTo>
                  <a:cubicBezTo>
                    <a:pt x="986804" y="1313007"/>
                    <a:pt x="970932" y="1292086"/>
                    <a:pt x="975983" y="1286314"/>
                  </a:cubicBezTo>
                  <a:cubicBezTo>
                    <a:pt x="981754" y="1281265"/>
                    <a:pt x="1002676" y="1297135"/>
                    <a:pt x="1002676" y="1306514"/>
                  </a:cubicBezTo>
                  <a:cubicBezTo>
                    <a:pt x="1002676" y="1310122"/>
                    <a:pt x="999790" y="1313007"/>
                    <a:pt x="996183" y="1313007"/>
                  </a:cubicBezTo>
                  <a:close/>
                  <a:moveTo>
                    <a:pt x="447082" y="1319049"/>
                  </a:moveTo>
                  <a:cubicBezTo>
                    <a:pt x="442664" y="1322566"/>
                    <a:pt x="436712" y="1321665"/>
                    <a:pt x="430580" y="1315172"/>
                  </a:cubicBezTo>
                  <a:cubicBezTo>
                    <a:pt x="423366" y="1308679"/>
                    <a:pt x="424087" y="1255292"/>
                    <a:pt x="431302" y="1255292"/>
                  </a:cubicBezTo>
                  <a:cubicBezTo>
                    <a:pt x="444287" y="1255292"/>
                    <a:pt x="454386" y="1274050"/>
                    <a:pt x="454386" y="1296414"/>
                  </a:cubicBezTo>
                  <a:cubicBezTo>
                    <a:pt x="454386" y="1307596"/>
                    <a:pt x="451501" y="1315532"/>
                    <a:pt x="447082" y="1319049"/>
                  </a:cubicBezTo>
                  <a:close/>
                  <a:moveTo>
                    <a:pt x="282415" y="1319500"/>
                  </a:moveTo>
                  <a:cubicBezTo>
                    <a:pt x="278537" y="1319500"/>
                    <a:pt x="273668" y="1317336"/>
                    <a:pt x="266814" y="1313007"/>
                  </a:cubicBezTo>
                  <a:cubicBezTo>
                    <a:pt x="258157" y="1307236"/>
                    <a:pt x="260321" y="1305793"/>
                    <a:pt x="276193" y="1305793"/>
                  </a:cubicBezTo>
                  <a:cubicBezTo>
                    <a:pt x="287736" y="1305793"/>
                    <a:pt x="294950" y="1308679"/>
                    <a:pt x="292065" y="1313007"/>
                  </a:cubicBezTo>
                  <a:cubicBezTo>
                    <a:pt x="289179" y="1317336"/>
                    <a:pt x="286293" y="1319500"/>
                    <a:pt x="282415" y="1319500"/>
                  </a:cubicBezTo>
                  <a:close/>
                  <a:moveTo>
                    <a:pt x="472423" y="1320222"/>
                  </a:moveTo>
                  <a:cubicBezTo>
                    <a:pt x="465209" y="1320222"/>
                    <a:pt x="461601" y="1313007"/>
                    <a:pt x="461601" y="1297857"/>
                  </a:cubicBezTo>
                  <a:cubicBezTo>
                    <a:pt x="461601" y="1278378"/>
                    <a:pt x="463044" y="1276214"/>
                    <a:pt x="472423" y="1284150"/>
                  </a:cubicBezTo>
                  <a:cubicBezTo>
                    <a:pt x="478194" y="1289201"/>
                    <a:pt x="483244" y="1299300"/>
                    <a:pt x="483244" y="1306514"/>
                  </a:cubicBezTo>
                  <a:cubicBezTo>
                    <a:pt x="483244" y="1314450"/>
                    <a:pt x="478194" y="1320222"/>
                    <a:pt x="472423" y="1320222"/>
                  </a:cubicBezTo>
                  <a:close/>
                  <a:moveTo>
                    <a:pt x="386482" y="1322837"/>
                  </a:moveTo>
                  <a:cubicBezTo>
                    <a:pt x="382605" y="1322567"/>
                    <a:pt x="379719" y="1321665"/>
                    <a:pt x="378636" y="1320222"/>
                  </a:cubicBezTo>
                  <a:cubicBezTo>
                    <a:pt x="372865" y="1310122"/>
                    <a:pt x="383686" y="1287758"/>
                    <a:pt x="401001" y="1274772"/>
                  </a:cubicBezTo>
                  <a:lnTo>
                    <a:pt x="418316" y="1261785"/>
                  </a:lnTo>
                  <a:lnTo>
                    <a:pt x="418316" y="1289921"/>
                  </a:lnTo>
                  <a:cubicBezTo>
                    <a:pt x="418316" y="1314450"/>
                    <a:pt x="416151" y="1318778"/>
                    <a:pt x="400279" y="1321665"/>
                  </a:cubicBezTo>
                  <a:cubicBezTo>
                    <a:pt x="395230" y="1322747"/>
                    <a:pt x="390360" y="1323108"/>
                    <a:pt x="386482" y="1322837"/>
                  </a:cubicBezTo>
                  <a:close/>
                  <a:moveTo>
                    <a:pt x="1013272" y="1323558"/>
                  </a:moveTo>
                  <a:cubicBezTo>
                    <a:pt x="1011243" y="1322746"/>
                    <a:pt x="1009890" y="1320762"/>
                    <a:pt x="1009890" y="1317335"/>
                  </a:cubicBezTo>
                  <a:cubicBezTo>
                    <a:pt x="1009890" y="1311564"/>
                    <a:pt x="1013497" y="1305793"/>
                    <a:pt x="1018548" y="1304350"/>
                  </a:cubicBezTo>
                  <a:cubicBezTo>
                    <a:pt x="1025041" y="1302186"/>
                    <a:pt x="1024319" y="1293529"/>
                    <a:pt x="1014940" y="1269721"/>
                  </a:cubicBezTo>
                  <a:cubicBezTo>
                    <a:pt x="1000511" y="1232929"/>
                    <a:pt x="1002676" y="1226435"/>
                    <a:pt x="1022876" y="1246636"/>
                  </a:cubicBezTo>
                  <a:cubicBezTo>
                    <a:pt x="1030812" y="1254571"/>
                    <a:pt x="1043797" y="1263228"/>
                    <a:pt x="1052455" y="1266114"/>
                  </a:cubicBezTo>
                  <a:cubicBezTo>
                    <a:pt x="1063276" y="1268999"/>
                    <a:pt x="1067605" y="1276935"/>
                    <a:pt x="1067605" y="1291364"/>
                  </a:cubicBezTo>
                  <a:cubicBezTo>
                    <a:pt x="1067605" y="1315172"/>
                    <a:pt x="1053177" y="1323108"/>
                    <a:pt x="1040911" y="1306514"/>
                  </a:cubicBezTo>
                  <a:cubicBezTo>
                    <a:pt x="1032977" y="1295694"/>
                    <a:pt x="1032255" y="1295694"/>
                    <a:pt x="1031534" y="1306514"/>
                  </a:cubicBezTo>
                  <a:cubicBezTo>
                    <a:pt x="1031534" y="1317877"/>
                    <a:pt x="1019359" y="1325994"/>
                    <a:pt x="1013272" y="1323558"/>
                  </a:cubicBezTo>
                  <a:close/>
                  <a:moveTo>
                    <a:pt x="501281" y="1327436"/>
                  </a:moveTo>
                  <a:cubicBezTo>
                    <a:pt x="494788" y="1327436"/>
                    <a:pt x="490458" y="1320943"/>
                    <a:pt x="490458" y="1312286"/>
                  </a:cubicBezTo>
                  <a:cubicBezTo>
                    <a:pt x="490458" y="1299300"/>
                    <a:pt x="491902" y="1298578"/>
                    <a:pt x="501281" y="1305793"/>
                  </a:cubicBezTo>
                  <a:cubicBezTo>
                    <a:pt x="507052" y="1310842"/>
                    <a:pt x="512102" y="1317335"/>
                    <a:pt x="512102" y="1320943"/>
                  </a:cubicBezTo>
                  <a:cubicBezTo>
                    <a:pt x="512102" y="1324550"/>
                    <a:pt x="507052" y="1327436"/>
                    <a:pt x="501281" y="1327436"/>
                  </a:cubicBezTo>
                  <a:close/>
                  <a:moveTo>
                    <a:pt x="740795" y="1331764"/>
                  </a:moveTo>
                  <a:cubicBezTo>
                    <a:pt x="736467" y="1336093"/>
                    <a:pt x="706888" y="1299300"/>
                    <a:pt x="706888" y="1289921"/>
                  </a:cubicBezTo>
                  <a:cubicBezTo>
                    <a:pt x="706888" y="1286314"/>
                    <a:pt x="715546" y="1293529"/>
                    <a:pt x="725646" y="1305793"/>
                  </a:cubicBezTo>
                  <a:cubicBezTo>
                    <a:pt x="736467" y="1318057"/>
                    <a:pt x="742960" y="1329601"/>
                    <a:pt x="740795" y="1331764"/>
                  </a:cubicBezTo>
                  <a:close/>
                  <a:moveTo>
                    <a:pt x="302998" y="1333628"/>
                  </a:moveTo>
                  <a:cubicBezTo>
                    <a:pt x="307326" y="1333628"/>
                    <a:pt x="310934" y="1330742"/>
                    <a:pt x="310934" y="1326414"/>
                  </a:cubicBezTo>
                  <a:cubicBezTo>
                    <a:pt x="310934" y="1322806"/>
                    <a:pt x="309491" y="1319199"/>
                    <a:pt x="308048" y="1319199"/>
                  </a:cubicBezTo>
                  <a:cubicBezTo>
                    <a:pt x="305883" y="1319199"/>
                    <a:pt x="302277" y="1322806"/>
                    <a:pt x="300112" y="1326414"/>
                  </a:cubicBezTo>
                  <a:cubicBezTo>
                    <a:pt x="297947" y="1330742"/>
                    <a:pt x="299390" y="1333628"/>
                    <a:pt x="302998" y="1333628"/>
                  </a:cubicBezTo>
                  <a:close/>
                  <a:moveTo>
                    <a:pt x="568013" y="1340241"/>
                  </a:moveTo>
                  <a:cubicBezTo>
                    <a:pt x="561340" y="1338257"/>
                    <a:pt x="550338" y="1331043"/>
                    <a:pt x="533023" y="1318057"/>
                  </a:cubicBezTo>
                  <a:cubicBezTo>
                    <a:pt x="515709" y="1305071"/>
                    <a:pt x="489737" y="1287036"/>
                    <a:pt x="475308" y="1278378"/>
                  </a:cubicBezTo>
                  <a:cubicBezTo>
                    <a:pt x="447172" y="1261785"/>
                    <a:pt x="421201" y="1235814"/>
                    <a:pt x="426972" y="1230043"/>
                  </a:cubicBezTo>
                  <a:cubicBezTo>
                    <a:pt x="432023" y="1224993"/>
                    <a:pt x="569095" y="1208399"/>
                    <a:pt x="572701" y="1212728"/>
                  </a:cubicBezTo>
                  <a:cubicBezTo>
                    <a:pt x="574866" y="1214892"/>
                    <a:pt x="571981" y="1232207"/>
                    <a:pt x="566209" y="1251686"/>
                  </a:cubicBezTo>
                  <a:cubicBezTo>
                    <a:pt x="551780" y="1298578"/>
                    <a:pt x="551780" y="1330322"/>
                    <a:pt x="566209" y="1324550"/>
                  </a:cubicBezTo>
                  <a:cubicBezTo>
                    <a:pt x="572701" y="1322386"/>
                    <a:pt x="577031" y="1324550"/>
                    <a:pt x="577031" y="1331044"/>
                  </a:cubicBezTo>
                  <a:cubicBezTo>
                    <a:pt x="577031" y="1338979"/>
                    <a:pt x="574686" y="1342225"/>
                    <a:pt x="568013" y="1340241"/>
                  </a:cubicBezTo>
                  <a:close/>
                  <a:moveTo>
                    <a:pt x="293358" y="1361343"/>
                  </a:moveTo>
                  <a:cubicBezTo>
                    <a:pt x="295973" y="1359720"/>
                    <a:pt x="299761" y="1355932"/>
                    <a:pt x="304449" y="1350161"/>
                  </a:cubicBezTo>
                  <a:cubicBezTo>
                    <a:pt x="313828" y="1338617"/>
                    <a:pt x="313107" y="1337895"/>
                    <a:pt x="302286" y="1347275"/>
                  </a:cubicBezTo>
                  <a:cubicBezTo>
                    <a:pt x="295072" y="1352324"/>
                    <a:pt x="289299" y="1358097"/>
                    <a:pt x="289299" y="1359539"/>
                  </a:cubicBezTo>
                  <a:cubicBezTo>
                    <a:pt x="289299" y="1362425"/>
                    <a:pt x="290742" y="1362967"/>
                    <a:pt x="293358" y="1361343"/>
                  </a:cubicBezTo>
                  <a:close/>
                  <a:moveTo>
                    <a:pt x="999068" y="1362786"/>
                  </a:moveTo>
                  <a:cubicBezTo>
                    <a:pt x="995462" y="1362065"/>
                    <a:pt x="959390" y="1345471"/>
                    <a:pt x="919711" y="1324550"/>
                  </a:cubicBezTo>
                  <a:cubicBezTo>
                    <a:pt x="854782" y="1290642"/>
                    <a:pt x="780475" y="1232929"/>
                    <a:pt x="779032" y="1216335"/>
                  </a:cubicBezTo>
                  <a:cubicBezTo>
                    <a:pt x="779032" y="1204071"/>
                    <a:pt x="831696" y="1218500"/>
                    <a:pt x="846846" y="1235092"/>
                  </a:cubicBezTo>
                  <a:cubicBezTo>
                    <a:pt x="854782" y="1243750"/>
                    <a:pt x="861275" y="1253851"/>
                    <a:pt x="860553" y="1256014"/>
                  </a:cubicBezTo>
                  <a:cubicBezTo>
                    <a:pt x="859832" y="1258900"/>
                    <a:pt x="868489" y="1264671"/>
                    <a:pt x="880032" y="1268999"/>
                  </a:cubicBezTo>
                  <a:cubicBezTo>
                    <a:pt x="892297" y="1272607"/>
                    <a:pt x="901675" y="1278378"/>
                    <a:pt x="901675" y="1280543"/>
                  </a:cubicBezTo>
                  <a:cubicBezTo>
                    <a:pt x="901675" y="1282706"/>
                    <a:pt x="898790" y="1282706"/>
                    <a:pt x="894460" y="1280543"/>
                  </a:cubicBezTo>
                  <a:cubicBezTo>
                    <a:pt x="890854" y="1278378"/>
                    <a:pt x="887246" y="1277657"/>
                    <a:pt x="887246" y="1279822"/>
                  </a:cubicBezTo>
                  <a:cubicBezTo>
                    <a:pt x="887246" y="1281265"/>
                    <a:pt x="902396" y="1290642"/>
                    <a:pt x="920433" y="1300022"/>
                  </a:cubicBezTo>
                  <a:cubicBezTo>
                    <a:pt x="938468" y="1308679"/>
                    <a:pt x="965161" y="1326714"/>
                    <a:pt x="979590" y="1339700"/>
                  </a:cubicBezTo>
                  <a:cubicBezTo>
                    <a:pt x="994740" y="1352685"/>
                    <a:pt x="1003398" y="1362786"/>
                    <a:pt x="999068" y="1362786"/>
                  </a:cubicBezTo>
                  <a:close/>
                  <a:moveTo>
                    <a:pt x="752429" y="1368828"/>
                  </a:moveTo>
                  <a:cubicBezTo>
                    <a:pt x="748912" y="1366033"/>
                    <a:pt x="743321" y="1360261"/>
                    <a:pt x="735024" y="1351244"/>
                  </a:cubicBezTo>
                  <a:lnTo>
                    <a:pt x="717710" y="1331044"/>
                  </a:lnTo>
                  <a:lnTo>
                    <a:pt x="737910" y="1348357"/>
                  </a:lnTo>
                  <a:cubicBezTo>
                    <a:pt x="748731" y="1358458"/>
                    <a:pt x="757389" y="1367114"/>
                    <a:pt x="757389" y="1368557"/>
                  </a:cubicBezTo>
                  <a:cubicBezTo>
                    <a:pt x="757389" y="1371443"/>
                    <a:pt x="755946" y="1371623"/>
                    <a:pt x="752429" y="1368828"/>
                  </a:cubicBezTo>
                  <a:close/>
                  <a:moveTo>
                    <a:pt x="1108185" y="1369549"/>
                  </a:moveTo>
                  <a:cubicBezTo>
                    <a:pt x="1100610" y="1370361"/>
                    <a:pt x="1095741" y="1366393"/>
                    <a:pt x="1087805" y="1358458"/>
                  </a:cubicBezTo>
                  <a:cubicBezTo>
                    <a:pt x="1081312" y="1351965"/>
                    <a:pt x="1063276" y="1346193"/>
                    <a:pt x="1048126" y="1344751"/>
                  </a:cubicBezTo>
                  <a:cubicBezTo>
                    <a:pt x="1032977" y="1343308"/>
                    <a:pt x="1019270" y="1341865"/>
                    <a:pt x="1017105" y="1341143"/>
                  </a:cubicBezTo>
                  <a:cubicBezTo>
                    <a:pt x="1007004" y="1337537"/>
                    <a:pt x="1076983" y="1328158"/>
                    <a:pt x="1116663" y="1328158"/>
                  </a:cubicBezTo>
                  <a:lnTo>
                    <a:pt x="1161391" y="1327436"/>
                  </a:lnTo>
                  <a:lnTo>
                    <a:pt x="1159948" y="1306514"/>
                  </a:lnTo>
                  <a:lnTo>
                    <a:pt x="1163080" y="1291232"/>
                  </a:lnTo>
                  <a:lnTo>
                    <a:pt x="1162293" y="1285052"/>
                  </a:lnTo>
                  <a:lnTo>
                    <a:pt x="1163997" y="1286756"/>
                  </a:lnTo>
                  <a:lnTo>
                    <a:pt x="1164457" y="1284511"/>
                  </a:lnTo>
                  <a:cubicBezTo>
                    <a:pt x="1167703" y="1281445"/>
                    <a:pt x="1171851" y="1283429"/>
                    <a:pt x="1174376" y="1292807"/>
                  </a:cubicBezTo>
                  <a:cubicBezTo>
                    <a:pt x="1175820" y="1299300"/>
                    <a:pt x="1174376" y="1298578"/>
                    <a:pt x="1168605" y="1291364"/>
                  </a:cubicBezTo>
                  <a:lnTo>
                    <a:pt x="1163997" y="1286756"/>
                  </a:lnTo>
                  <a:lnTo>
                    <a:pt x="1163080" y="1291232"/>
                  </a:lnTo>
                  <a:lnTo>
                    <a:pt x="1163556" y="1294972"/>
                  </a:lnTo>
                  <a:cubicBezTo>
                    <a:pt x="1165720" y="1302908"/>
                    <a:pt x="1169327" y="1314450"/>
                    <a:pt x="1172213" y="1321665"/>
                  </a:cubicBezTo>
                  <a:cubicBezTo>
                    <a:pt x="1175820" y="1330322"/>
                    <a:pt x="1168605" y="1338257"/>
                    <a:pt x="1144799" y="1351965"/>
                  </a:cubicBezTo>
                  <a:cubicBezTo>
                    <a:pt x="1126042" y="1363147"/>
                    <a:pt x="1115761" y="1368738"/>
                    <a:pt x="1108185" y="1369549"/>
                  </a:cubicBezTo>
                  <a:close/>
                  <a:moveTo>
                    <a:pt x="1041723" y="1373607"/>
                  </a:moveTo>
                  <a:cubicBezTo>
                    <a:pt x="1038567" y="1373788"/>
                    <a:pt x="1036222" y="1372525"/>
                    <a:pt x="1034418" y="1370001"/>
                  </a:cubicBezTo>
                  <a:cubicBezTo>
                    <a:pt x="1027926" y="1359178"/>
                    <a:pt x="1035140" y="1354850"/>
                    <a:pt x="1053177" y="1357737"/>
                  </a:cubicBezTo>
                  <a:cubicBezTo>
                    <a:pt x="1068327" y="1359900"/>
                    <a:pt x="1068327" y="1359900"/>
                    <a:pt x="1053898" y="1368557"/>
                  </a:cubicBezTo>
                  <a:cubicBezTo>
                    <a:pt x="1048848" y="1371804"/>
                    <a:pt x="1044880" y="1373427"/>
                    <a:pt x="1041723" y="1373607"/>
                  </a:cubicBezTo>
                  <a:close/>
                  <a:moveTo>
                    <a:pt x="962276" y="1377937"/>
                  </a:moveTo>
                  <a:cubicBezTo>
                    <a:pt x="948569" y="1377937"/>
                    <a:pt x="944239" y="1375050"/>
                    <a:pt x="947126" y="1367836"/>
                  </a:cubicBezTo>
                  <a:cubicBezTo>
                    <a:pt x="950011" y="1360621"/>
                    <a:pt x="944239" y="1354850"/>
                    <a:pt x="931975" y="1349801"/>
                  </a:cubicBezTo>
                  <a:cubicBezTo>
                    <a:pt x="921155" y="1346193"/>
                    <a:pt x="916825" y="1342586"/>
                    <a:pt x="921875" y="1342586"/>
                  </a:cubicBezTo>
                  <a:cubicBezTo>
                    <a:pt x="936303" y="1341865"/>
                    <a:pt x="981033" y="1364229"/>
                    <a:pt x="981033" y="1371444"/>
                  </a:cubicBezTo>
                  <a:cubicBezTo>
                    <a:pt x="981033" y="1375050"/>
                    <a:pt x="972375" y="1377937"/>
                    <a:pt x="962276" y="1377937"/>
                  </a:cubicBezTo>
                  <a:close/>
                  <a:moveTo>
                    <a:pt x="647010" y="1396693"/>
                  </a:moveTo>
                  <a:cubicBezTo>
                    <a:pt x="644124" y="1400301"/>
                    <a:pt x="605888" y="1345471"/>
                    <a:pt x="605888" y="1337537"/>
                  </a:cubicBezTo>
                  <a:cubicBezTo>
                    <a:pt x="605888" y="1334650"/>
                    <a:pt x="615988" y="1346193"/>
                    <a:pt x="628252" y="1362786"/>
                  </a:cubicBezTo>
                  <a:cubicBezTo>
                    <a:pt x="640517" y="1380100"/>
                    <a:pt x="649173" y="1395250"/>
                    <a:pt x="647010" y="1396693"/>
                  </a:cubicBezTo>
                  <a:close/>
                  <a:moveTo>
                    <a:pt x="1228485" y="1396874"/>
                  </a:moveTo>
                  <a:cubicBezTo>
                    <a:pt x="1226861" y="1396153"/>
                    <a:pt x="1226320" y="1393086"/>
                    <a:pt x="1226320" y="1387314"/>
                  </a:cubicBezTo>
                  <a:cubicBezTo>
                    <a:pt x="1226320" y="1379380"/>
                    <a:pt x="1214778" y="1359900"/>
                    <a:pt x="1200349" y="1343308"/>
                  </a:cubicBezTo>
                  <a:cubicBezTo>
                    <a:pt x="1181591" y="1320943"/>
                    <a:pt x="1176541" y="1310122"/>
                    <a:pt x="1181591" y="1301465"/>
                  </a:cubicBezTo>
                  <a:cubicBezTo>
                    <a:pt x="1187362" y="1290642"/>
                    <a:pt x="1188805" y="1290642"/>
                    <a:pt x="1192413" y="1301465"/>
                  </a:cubicBezTo>
                  <a:cubicBezTo>
                    <a:pt x="1195298" y="1308679"/>
                    <a:pt x="1194576" y="1312286"/>
                    <a:pt x="1190248" y="1309401"/>
                  </a:cubicBezTo>
                  <a:cubicBezTo>
                    <a:pt x="1185920" y="1307236"/>
                    <a:pt x="1183034" y="1307958"/>
                    <a:pt x="1183034" y="1312286"/>
                  </a:cubicBezTo>
                  <a:cubicBezTo>
                    <a:pt x="1183034" y="1315894"/>
                    <a:pt x="1185920" y="1320943"/>
                    <a:pt x="1189527" y="1323108"/>
                  </a:cubicBezTo>
                  <a:cubicBezTo>
                    <a:pt x="1199627" y="1329601"/>
                    <a:pt x="1203234" y="1311564"/>
                    <a:pt x="1195298" y="1289201"/>
                  </a:cubicBezTo>
                  <a:cubicBezTo>
                    <a:pt x="1191691" y="1278378"/>
                    <a:pt x="1190248" y="1266836"/>
                    <a:pt x="1193135" y="1264671"/>
                  </a:cubicBezTo>
                  <a:cubicBezTo>
                    <a:pt x="1195298" y="1261785"/>
                    <a:pt x="1197463" y="1265393"/>
                    <a:pt x="1197463" y="1271164"/>
                  </a:cubicBezTo>
                  <a:cubicBezTo>
                    <a:pt x="1197463" y="1277657"/>
                    <a:pt x="1209005" y="1299300"/>
                    <a:pt x="1222712" y="1319500"/>
                  </a:cubicBezTo>
                  <a:cubicBezTo>
                    <a:pt x="1236419" y="1339700"/>
                    <a:pt x="1247963" y="1362065"/>
                    <a:pt x="1247963" y="1370001"/>
                  </a:cubicBezTo>
                  <a:cubicBezTo>
                    <a:pt x="1247963" y="1377215"/>
                    <a:pt x="1242914" y="1387314"/>
                    <a:pt x="1237141" y="1392365"/>
                  </a:cubicBezTo>
                  <a:cubicBezTo>
                    <a:pt x="1232813" y="1395972"/>
                    <a:pt x="1230108" y="1397596"/>
                    <a:pt x="1228485" y="1396874"/>
                  </a:cubicBezTo>
                  <a:close/>
                  <a:moveTo>
                    <a:pt x="287375" y="1397775"/>
                  </a:moveTo>
                  <a:cubicBezTo>
                    <a:pt x="284670" y="1400120"/>
                    <a:pt x="282686" y="1398496"/>
                    <a:pt x="279078" y="1394529"/>
                  </a:cubicBezTo>
                  <a:cubicBezTo>
                    <a:pt x="269701" y="1385872"/>
                    <a:pt x="274029" y="1362065"/>
                    <a:pt x="289901" y="1333929"/>
                  </a:cubicBezTo>
                  <a:cubicBezTo>
                    <a:pt x="300721" y="1314450"/>
                    <a:pt x="307214" y="1308679"/>
                    <a:pt x="311544" y="1314450"/>
                  </a:cubicBezTo>
                  <a:cubicBezTo>
                    <a:pt x="315150" y="1320943"/>
                    <a:pt x="317315" y="1319500"/>
                    <a:pt x="318036" y="1309401"/>
                  </a:cubicBezTo>
                  <a:lnTo>
                    <a:pt x="318036" y="1294972"/>
                  </a:lnTo>
                  <a:lnTo>
                    <a:pt x="324529" y="1309401"/>
                  </a:lnTo>
                  <a:cubicBezTo>
                    <a:pt x="330300" y="1323108"/>
                    <a:pt x="330300" y="1323108"/>
                    <a:pt x="337515" y="1305793"/>
                  </a:cubicBezTo>
                  <a:cubicBezTo>
                    <a:pt x="342564" y="1293529"/>
                    <a:pt x="345451" y="1292086"/>
                    <a:pt x="345451" y="1300022"/>
                  </a:cubicBezTo>
                  <a:cubicBezTo>
                    <a:pt x="346172" y="1306514"/>
                    <a:pt x="343286" y="1314450"/>
                    <a:pt x="338958" y="1316615"/>
                  </a:cubicBezTo>
                  <a:cubicBezTo>
                    <a:pt x="335350" y="1318778"/>
                    <a:pt x="331744" y="1324550"/>
                    <a:pt x="331744" y="1328879"/>
                  </a:cubicBezTo>
                  <a:cubicBezTo>
                    <a:pt x="331744" y="1333929"/>
                    <a:pt x="336072" y="1333207"/>
                    <a:pt x="342564" y="1327436"/>
                  </a:cubicBezTo>
                  <a:cubicBezTo>
                    <a:pt x="348337" y="1322386"/>
                    <a:pt x="353387" y="1312286"/>
                    <a:pt x="353387" y="1305071"/>
                  </a:cubicBezTo>
                  <a:cubicBezTo>
                    <a:pt x="353387" y="1297135"/>
                    <a:pt x="356993" y="1291364"/>
                    <a:pt x="361323" y="1291364"/>
                  </a:cubicBezTo>
                  <a:cubicBezTo>
                    <a:pt x="366372" y="1291364"/>
                    <a:pt x="367816" y="1299300"/>
                    <a:pt x="365651" y="1313007"/>
                  </a:cubicBezTo>
                  <a:lnTo>
                    <a:pt x="361323" y="1334650"/>
                  </a:lnTo>
                  <a:lnTo>
                    <a:pt x="420479" y="1333929"/>
                  </a:lnTo>
                  <a:cubicBezTo>
                    <a:pt x="514266" y="1333929"/>
                    <a:pt x="590738" y="1354129"/>
                    <a:pt x="591460" y="1379380"/>
                  </a:cubicBezTo>
                  <a:cubicBezTo>
                    <a:pt x="591460" y="1392365"/>
                    <a:pt x="576309" y="1389479"/>
                    <a:pt x="530138" y="1366393"/>
                  </a:cubicBezTo>
                  <a:cubicBezTo>
                    <a:pt x="474586" y="1338978"/>
                    <a:pt x="462322" y="1337537"/>
                    <a:pt x="433465" y="1352685"/>
                  </a:cubicBezTo>
                  <a:cubicBezTo>
                    <a:pt x="405329" y="1366393"/>
                    <a:pt x="333908" y="1353407"/>
                    <a:pt x="327416" y="1332486"/>
                  </a:cubicBezTo>
                  <a:cubicBezTo>
                    <a:pt x="322364" y="1316615"/>
                    <a:pt x="318036" y="1319500"/>
                    <a:pt x="313708" y="1340421"/>
                  </a:cubicBezTo>
                  <a:cubicBezTo>
                    <a:pt x="312265" y="1348357"/>
                    <a:pt x="305773" y="1364951"/>
                    <a:pt x="300000" y="1377215"/>
                  </a:cubicBezTo>
                  <a:cubicBezTo>
                    <a:pt x="293507" y="1389118"/>
                    <a:pt x="290080" y="1395430"/>
                    <a:pt x="287375" y="1397775"/>
                  </a:cubicBezTo>
                  <a:close/>
                  <a:moveTo>
                    <a:pt x="1068327" y="1398858"/>
                  </a:moveTo>
                  <a:cubicBezTo>
                    <a:pt x="1058226" y="1398858"/>
                    <a:pt x="1053898" y="1396693"/>
                    <a:pt x="1058948" y="1394529"/>
                  </a:cubicBezTo>
                  <a:cubicBezTo>
                    <a:pt x="1063276" y="1393087"/>
                    <a:pt x="1065441" y="1388036"/>
                    <a:pt x="1063276" y="1384429"/>
                  </a:cubicBezTo>
                  <a:cubicBezTo>
                    <a:pt x="1061113" y="1380100"/>
                    <a:pt x="1066162" y="1379380"/>
                    <a:pt x="1076983" y="1381543"/>
                  </a:cubicBezTo>
                  <a:cubicBezTo>
                    <a:pt x="1086362" y="1384429"/>
                    <a:pt x="1106562" y="1380821"/>
                    <a:pt x="1121712" y="1375050"/>
                  </a:cubicBezTo>
                  <a:cubicBezTo>
                    <a:pt x="1162112" y="1357737"/>
                    <a:pt x="1162834" y="1362065"/>
                    <a:pt x="1122434" y="1382265"/>
                  </a:cubicBezTo>
                  <a:cubicBezTo>
                    <a:pt x="1102234" y="1391644"/>
                    <a:pt x="1078426" y="1399580"/>
                    <a:pt x="1068327" y="1398858"/>
                  </a:cubicBezTo>
                  <a:close/>
                  <a:moveTo>
                    <a:pt x="529374" y="1404893"/>
                  </a:moveTo>
                  <a:cubicBezTo>
                    <a:pt x="531268" y="1405434"/>
                    <a:pt x="531989" y="1402007"/>
                    <a:pt x="531989" y="1394793"/>
                  </a:cubicBezTo>
                  <a:cubicBezTo>
                    <a:pt x="531989" y="1389022"/>
                    <a:pt x="527660" y="1383251"/>
                    <a:pt x="521888" y="1381086"/>
                  </a:cubicBezTo>
                  <a:cubicBezTo>
                    <a:pt x="513952" y="1378201"/>
                    <a:pt x="513952" y="1380364"/>
                    <a:pt x="519723" y="1391187"/>
                  </a:cubicBezTo>
                  <a:cubicBezTo>
                    <a:pt x="524413" y="1399843"/>
                    <a:pt x="527480" y="1404352"/>
                    <a:pt x="529374" y="1404893"/>
                  </a:cubicBezTo>
                  <a:close/>
                  <a:moveTo>
                    <a:pt x="430580" y="1406072"/>
                  </a:moveTo>
                  <a:cubicBezTo>
                    <a:pt x="411102" y="1406794"/>
                    <a:pt x="397395" y="1404629"/>
                    <a:pt x="398836" y="1401743"/>
                  </a:cubicBezTo>
                  <a:cubicBezTo>
                    <a:pt x="401001" y="1398136"/>
                    <a:pt x="382966" y="1395250"/>
                    <a:pt x="359158" y="1394529"/>
                  </a:cubicBezTo>
                  <a:cubicBezTo>
                    <a:pt x="334630" y="1393087"/>
                    <a:pt x="313708" y="1390922"/>
                    <a:pt x="312265" y="1389479"/>
                  </a:cubicBezTo>
                  <a:cubicBezTo>
                    <a:pt x="304329" y="1382265"/>
                    <a:pt x="319480" y="1370722"/>
                    <a:pt x="337515" y="1370001"/>
                  </a:cubicBezTo>
                  <a:lnTo>
                    <a:pt x="356993" y="1369279"/>
                  </a:lnTo>
                  <a:lnTo>
                    <a:pt x="335350" y="1362786"/>
                  </a:lnTo>
                  <a:cubicBezTo>
                    <a:pt x="317315" y="1357737"/>
                    <a:pt x="318758" y="1357015"/>
                    <a:pt x="344729" y="1359900"/>
                  </a:cubicBezTo>
                  <a:cubicBezTo>
                    <a:pt x="408937" y="1367114"/>
                    <a:pt x="437073" y="1372887"/>
                    <a:pt x="450780" y="1382986"/>
                  </a:cubicBezTo>
                  <a:cubicBezTo>
                    <a:pt x="463766" y="1392365"/>
                    <a:pt x="462322" y="1393087"/>
                    <a:pt x="436351" y="1388036"/>
                  </a:cubicBezTo>
                  <a:cubicBezTo>
                    <a:pt x="402444" y="1382265"/>
                    <a:pt x="406772" y="1391644"/>
                    <a:pt x="441401" y="1399580"/>
                  </a:cubicBezTo>
                  <a:cubicBezTo>
                    <a:pt x="463766" y="1405351"/>
                    <a:pt x="463044" y="1405351"/>
                    <a:pt x="430580" y="1406072"/>
                  </a:cubicBezTo>
                  <a:close/>
                  <a:moveTo>
                    <a:pt x="998798" y="1408507"/>
                  </a:moveTo>
                  <a:cubicBezTo>
                    <a:pt x="996003" y="1407695"/>
                    <a:pt x="993298" y="1404990"/>
                    <a:pt x="990412" y="1400301"/>
                  </a:cubicBezTo>
                  <a:cubicBezTo>
                    <a:pt x="985361" y="1392365"/>
                    <a:pt x="983198" y="1385151"/>
                    <a:pt x="985361" y="1382986"/>
                  </a:cubicBezTo>
                  <a:cubicBezTo>
                    <a:pt x="990412" y="1377937"/>
                    <a:pt x="1017105" y="1385872"/>
                    <a:pt x="1017105" y="1392365"/>
                  </a:cubicBezTo>
                  <a:cubicBezTo>
                    <a:pt x="1017105" y="1395250"/>
                    <a:pt x="1012775" y="1401021"/>
                    <a:pt x="1007726" y="1405351"/>
                  </a:cubicBezTo>
                  <a:cubicBezTo>
                    <a:pt x="1004480" y="1408236"/>
                    <a:pt x="1001594" y="1409318"/>
                    <a:pt x="998798" y="1408507"/>
                  </a:cubicBezTo>
                  <a:close/>
                  <a:moveTo>
                    <a:pt x="1049569" y="1413287"/>
                  </a:moveTo>
                  <a:lnTo>
                    <a:pt x="1080591" y="1406794"/>
                  </a:lnTo>
                  <a:cubicBezTo>
                    <a:pt x="1117383" y="1398858"/>
                    <a:pt x="1161391" y="1373607"/>
                    <a:pt x="1159228" y="1361343"/>
                  </a:cubicBezTo>
                  <a:cubicBezTo>
                    <a:pt x="1157063" y="1350522"/>
                    <a:pt x="1198906" y="1349801"/>
                    <a:pt x="1202512" y="1360621"/>
                  </a:cubicBezTo>
                  <a:cubicBezTo>
                    <a:pt x="1203955" y="1364951"/>
                    <a:pt x="1185920" y="1377215"/>
                    <a:pt x="1162834" y="1388036"/>
                  </a:cubicBezTo>
                  <a:cubicBezTo>
                    <a:pt x="1139026" y="1398136"/>
                    <a:pt x="1103676" y="1408236"/>
                    <a:pt x="1084919" y="1410400"/>
                  </a:cubicBezTo>
                  <a:close/>
                  <a:moveTo>
                    <a:pt x="647732" y="1425551"/>
                  </a:moveTo>
                  <a:cubicBezTo>
                    <a:pt x="644845" y="1427716"/>
                    <a:pt x="639074" y="1421944"/>
                    <a:pt x="634746" y="1412565"/>
                  </a:cubicBezTo>
                  <a:cubicBezTo>
                    <a:pt x="626088" y="1396693"/>
                    <a:pt x="626088" y="1396693"/>
                    <a:pt x="639074" y="1408236"/>
                  </a:cubicBezTo>
                  <a:cubicBezTo>
                    <a:pt x="646288" y="1415450"/>
                    <a:pt x="649895" y="1422664"/>
                    <a:pt x="647732" y="1425551"/>
                  </a:cubicBezTo>
                  <a:close/>
                  <a:moveTo>
                    <a:pt x="1273754" y="1440250"/>
                  </a:moveTo>
                  <a:cubicBezTo>
                    <a:pt x="1269425" y="1439439"/>
                    <a:pt x="1263834" y="1437816"/>
                    <a:pt x="1258062" y="1435652"/>
                  </a:cubicBezTo>
                  <a:cubicBezTo>
                    <a:pt x="1230648" y="1424829"/>
                    <a:pt x="1147684" y="1421944"/>
                    <a:pt x="1089248" y="1429157"/>
                  </a:cubicBezTo>
                  <a:cubicBezTo>
                    <a:pt x="1063276" y="1432765"/>
                    <a:pt x="1033697" y="1437093"/>
                    <a:pt x="1022876" y="1439258"/>
                  </a:cubicBezTo>
                  <a:cubicBezTo>
                    <a:pt x="1008447" y="1442144"/>
                    <a:pt x="1002676" y="1439980"/>
                    <a:pt x="1002676" y="1432765"/>
                  </a:cubicBezTo>
                  <a:cubicBezTo>
                    <a:pt x="1002676" y="1415450"/>
                    <a:pt x="1021433" y="1404629"/>
                    <a:pt x="1038026" y="1413287"/>
                  </a:cubicBezTo>
                  <a:cubicBezTo>
                    <a:pt x="1061113" y="1425551"/>
                    <a:pt x="1108727" y="1422664"/>
                    <a:pt x="1147684" y="1406072"/>
                  </a:cubicBezTo>
                  <a:cubicBezTo>
                    <a:pt x="1175098" y="1393808"/>
                    <a:pt x="1185920" y="1392365"/>
                    <a:pt x="1192413" y="1398858"/>
                  </a:cubicBezTo>
                  <a:cubicBezTo>
                    <a:pt x="1203234" y="1409679"/>
                    <a:pt x="1235699" y="1408957"/>
                    <a:pt x="1246520" y="1398136"/>
                  </a:cubicBezTo>
                  <a:cubicBezTo>
                    <a:pt x="1260949" y="1383708"/>
                    <a:pt x="1256621" y="1348357"/>
                    <a:pt x="1237141" y="1323108"/>
                  </a:cubicBezTo>
                  <a:cubicBezTo>
                    <a:pt x="1221992" y="1303628"/>
                    <a:pt x="1220549" y="1296414"/>
                    <a:pt x="1226320" y="1280543"/>
                  </a:cubicBezTo>
                  <a:cubicBezTo>
                    <a:pt x="1231370" y="1268278"/>
                    <a:pt x="1237862" y="1262507"/>
                    <a:pt x="1246520" y="1263950"/>
                  </a:cubicBezTo>
                  <a:cubicBezTo>
                    <a:pt x="1260949" y="1266836"/>
                    <a:pt x="1266720" y="1294972"/>
                    <a:pt x="1255899" y="1308679"/>
                  </a:cubicBezTo>
                  <a:cubicBezTo>
                    <a:pt x="1249406" y="1315894"/>
                    <a:pt x="1250126" y="1319500"/>
                    <a:pt x="1257341" y="1322386"/>
                  </a:cubicBezTo>
                  <a:cubicBezTo>
                    <a:pt x="1266720" y="1325993"/>
                    <a:pt x="1289085" y="1432765"/>
                    <a:pt x="1281870" y="1439980"/>
                  </a:cubicBezTo>
                  <a:cubicBezTo>
                    <a:pt x="1281149" y="1441062"/>
                    <a:pt x="1278083" y="1441062"/>
                    <a:pt x="1273754" y="1440250"/>
                  </a:cubicBezTo>
                  <a:close/>
                  <a:moveTo>
                    <a:pt x="590016" y="1442866"/>
                  </a:moveTo>
                  <a:cubicBezTo>
                    <a:pt x="567652" y="1438536"/>
                    <a:pt x="526530" y="1417615"/>
                    <a:pt x="509217" y="1401021"/>
                  </a:cubicBezTo>
                  <a:cubicBezTo>
                    <a:pt x="496951" y="1389479"/>
                    <a:pt x="477473" y="1374329"/>
                    <a:pt x="465209" y="1368557"/>
                  </a:cubicBezTo>
                  <a:lnTo>
                    <a:pt x="443566" y="1357015"/>
                  </a:lnTo>
                  <a:lnTo>
                    <a:pt x="470980" y="1356293"/>
                  </a:lnTo>
                  <a:cubicBezTo>
                    <a:pt x="489015" y="1356293"/>
                    <a:pt x="507774" y="1362786"/>
                    <a:pt x="525087" y="1374329"/>
                  </a:cubicBezTo>
                  <a:cubicBezTo>
                    <a:pt x="539516" y="1384429"/>
                    <a:pt x="548173" y="1392365"/>
                    <a:pt x="544565" y="1393087"/>
                  </a:cubicBezTo>
                  <a:cubicBezTo>
                    <a:pt x="540237" y="1393087"/>
                    <a:pt x="550338" y="1399580"/>
                    <a:pt x="566209" y="1406794"/>
                  </a:cubicBezTo>
                  <a:cubicBezTo>
                    <a:pt x="582802" y="1414730"/>
                    <a:pt x="589295" y="1420501"/>
                    <a:pt x="582080" y="1420501"/>
                  </a:cubicBezTo>
                  <a:cubicBezTo>
                    <a:pt x="574866" y="1421223"/>
                    <a:pt x="561881" y="1417615"/>
                    <a:pt x="553223" y="1413287"/>
                  </a:cubicBezTo>
                  <a:cubicBezTo>
                    <a:pt x="538073" y="1406072"/>
                    <a:pt x="538073" y="1406072"/>
                    <a:pt x="551060" y="1416893"/>
                  </a:cubicBezTo>
                  <a:cubicBezTo>
                    <a:pt x="558994" y="1423386"/>
                    <a:pt x="571260" y="1428437"/>
                    <a:pt x="578474" y="1428437"/>
                  </a:cubicBezTo>
                  <a:cubicBezTo>
                    <a:pt x="585688" y="1428437"/>
                    <a:pt x="591460" y="1432044"/>
                    <a:pt x="591460" y="1435652"/>
                  </a:cubicBezTo>
                  <a:cubicBezTo>
                    <a:pt x="591460" y="1439980"/>
                    <a:pt x="590738" y="1442866"/>
                    <a:pt x="590016" y="1442866"/>
                  </a:cubicBezTo>
                  <a:close/>
                  <a:moveTo>
                    <a:pt x="583524" y="1456573"/>
                  </a:moveTo>
                  <a:cubicBezTo>
                    <a:pt x="573423" y="1457293"/>
                    <a:pt x="563324" y="1455851"/>
                    <a:pt x="561881" y="1454408"/>
                  </a:cubicBezTo>
                  <a:cubicBezTo>
                    <a:pt x="555388" y="1447916"/>
                    <a:pt x="407494" y="1428437"/>
                    <a:pt x="364929" y="1428437"/>
                  </a:cubicBezTo>
                  <a:cubicBezTo>
                    <a:pt x="326694" y="1428437"/>
                    <a:pt x="282686" y="1435652"/>
                    <a:pt x="244450" y="1446472"/>
                  </a:cubicBezTo>
                  <a:cubicBezTo>
                    <a:pt x="234350" y="1450079"/>
                    <a:pt x="234350" y="1445029"/>
                    <a:pt x="244450" y="1394529"/>
                  </a:cubicBezTo>
                  <a:cubicBezTo>
                    <a:pt x="250942" y="1363508"/>
                    <a:pt x="258878" y="1336093"/>
                    <a:pt x="263208" y="1333207"/>
                  </a:cubicBezTo>
                  <a:cubicBezTo>
                    <a:pt x="278358" y="1321665"/>
                    <a:pt x="281243" y="1328158"/>
                    <a:pt x="270422" y="1349079"/>
                  </a:cubicBezTo>
                  <a:cubicBezTo>
                    <a:pt x="255993" y="1376493"/>
                    <a:pt x="256715" y="1387314"/>
                    <a:pt x="272585" y="1402464"/>
                  </a:cubicBezTo>
                  <a:cubicBezTo>
                    <a:pt x="284129" y="1411844"/>
                    <a:pt x="289901" y="1412565"/>
                    <a:pt x="310101" y="1406072"/>
                  </a:cubicBezTo>
                  <a:cubicBezTo>
                    <a:pt x="328136" y="1399580"/>
                    <a:pt x="341843" y="1399580"/>
                    <a:pt x="367094" y="1406072"/>
                  </a:cubicBezTo>
                  <a:cubicBezTo>
                    <a:pt x="413265" y="1417615"/>
                    <a:pt x="449337" y="1417615"/>
                    <a:pt x="475308" y="1406794"/>
                  </a:cubicBezTo>
                  <a:cubicBezTo>
                    <a:pt x="496230" y="1398136"/>
                    <a:pt x="499116" y="1398858"/>
                    <a:pt x="517151" y="1416893"/>
                  </a:cubicBezTo>
                  <a:cubicBezTo>
                    <a:pt x="527252" y="1426994"/>
                    <a:pt x="544565" y="1437815"/>
                    <a:pt x="554666" y="1439980"/>
                  </a:cubicBezTo>
                  <a:cubicBezTo>
                    <a:pt x="564767" y="1442144"/>
                    <a:pt x="579916" y="1446472"/>
                    <a:pt x="587852" y="1450079"/>
                  </a:cubicBezTo>
                  <a:cubicBezTo>
                    <a:pt x="600837" y="1455851"/>
                    <a:pt x="600837" y="1456573"/>
                    <a:pt x="583524" y="1456573"/>
                  </a:cubicBezTo>
                  <a:close/>
                  <a:moveTo>
                    <a:pt x="931614" y="1456843"/>
                  </a:moveTo>
                  <a:cubicBezTo>
                    <a:pt x="926564" y="1456211"/>
                    <a:pt x="923318" y="1452965"/>
                    <a:pt x="923318" y="1447194"/>
                  </a:cubicBezTo>
                  <a:cubicBezTo>
                    <a:pt x="923318" y="1440701"/>
                    <a:pt x="929089" y="1438536"/>
                    <a:pt x="942076" y="1441423"/>
                  </a:cubicBezTo>
                  <a:cubicBezTo>
                    <a:pt x="955783" y="1443586"/>
                    <a:pt x="957947" y="1446472"/>
                    <a:pt x="950732" y="1450800"/>
                  </a:cubicBezTo>
                  <a:cubicBezTo>
                    <a:pt x="943517" y="1455490"/>
                    <a:pt x="936664" y="1457474"/>
                    <a:pt x="931614" y="1456843"/>
                  </a:cubicBezTo>
                  <a:close/>
                  <a:moveTo>
                    <a:pt x="654946" y="1475330"/>
                  </a:moveTo>
                  <a:cubicBezTo>
                    <a:pt x="653503" y="1476773"/>
                    <a:pt x="644845" y="1465229"/>
                    <a:pt x="636188" y="1449359"/>
                  </a:cubicBezTo>
                  <a:cubicBezTo>
                    <a:pt x="615988" y="1414008"/>
                    <a:pt x="620317" y="1411844"/>
                    <a:pt x="641960" y="1447194"/>
                  </a:cubicBezTo>
                  <a:cubicBezTo>
                    <a:pt x="650616" y="1460901"/>
                    <a:pt x="657109" y="1473887"/>
                    <a:pt x="654946" y="1475330"/>
                  </a:cubicBezTo>
                  <a:close/>
                  <a:moveTo>
                    <a:pt x="997626" y="1475691"/>
                  </a:moveTo>
                  <a:cubicBezTo>
                    <a:pt x="992937" y="1472083"/>
                    <a:pt x="981755" y="1460540"/>
                    <a:pt x="959390" y="1437093"/>
                  </a:cubicBezTo>
                  <a:cubicBezTo>
                    <a:pt x="937747" y="1414730"/>
                    <a:pt x="905283" y="1388036"/>
                    <a:pt x="887968" y="1377937"/>
                  </a:cubicBezTo>
                  <a:cubicBezTo>
                    <a:pt x="851176" y="1357015"/>
                    <a:pt x="742960" y="1256014"/>
                    <a:pt x="742960" y="1242307"/>
                  </a:cubicBezTo>
                  <a:cubicBezTo>
                    <a:pt x="742960" y="1235814"/>
                    <a:pt x="746568" y="1235092"/>
                    <a:pt x="755946" y="1240863"/>
                  </a:cubicBezTo>
                  <a:cubicBezTo>
                    <a:pt x="777589" y="1253129"/>
                    <a:pt x="826646" y="1300022"/>
                    <a:pt x="813661" y="1295694"/>
                  </a:cubicBezTo>
                  <a:cubicBezTo>
                    <a:pt x="791296" y="1288479"/>
                    <a:pt x="799953" y="1297857"/>
                    <a:pt x="829532" y="1313007"/>
                  </a:cubicBezTo>
                  <a:cubicBezTo>
                    <a:pt x="845403" y="1320943"/>
                    <a:pt x="858390" y="1329601"/>
                    <a:pt x="858390" y="1331764"/>
                  </a:cubicBezTo>
                  <a:cubicBezTo>
                    <a:pt x="858390" y="1333929"/>
                    <a:pt x="855504" y="1333207"/>
                    <a:pt x="851176" y="1331044"/>
                  </a:cubicBezTo>
                  <a:cubicBezTo>
                    <a:pt x="847568" y="1328879"/>
                    <a:pt x="843961" y="1328158"/>
                    <a:pt x="843961" y="1330322"/>
                  </a:cubicBezTo>
                  <a:cubicBezTo>
                    <a:pt x="843961" y="1332486"/>
                    <a:pt x="855504" y="1338978"/>
                    <a:pt x="869932" y="1345471"/>
                  </a:cubicBezTo>
                  <a:cubicBezTo>
                    <a:pt x="883640" y="1351244"/>
                    <a:pt x="893740" y="1358458"/>
                    <a:pt x="891576" y="1362065"/>
                  </a:cubicBezTo>
                  <a:cubicBezTo>
                    <a:pt x="889411" y="1365673"/>
                    <a:pt x="903118" y="1375772"/>
                    <a:pt x="921875" y="1384429"/>
                  </a:cubicBezTo>
                  <a:cubicBezTo>
                    <a:pt x="952897" y="1398858"/>
                    <a:pt x="982476" y="1431322"/>
                    <a:pt x="996905" y="1466672"/>
                  </a:cubicBezTo>
                  <a:cubicBezTo>
                    <a:pt x="1000512" y="1474969"/>
                    <a:pt x="1002316" y="1479298"/>
                    <a:pt x="997626" y="1475691"/>
                  </a:cubicBezTo>
                  <a:close/>
                  <a:moveTo>
                    <a:pt x="965161" y="1595809"/>
                  </a:moveTo>
                  <a:cubicBezTo>
                    <a:pt x="963718" y="1599416"/>
                    <a:pt x="958668" y="1594366"/>
                    <a:pt x="953619" y="1583544"/>
                  </a:cubicBezTo>
                  <a:cubicBezTo>
                    <a:pt x="941355" y="1557573"/>
                    <a:pt x="921155" y="1530880"/>
                    <a:pt x="875704" y="1480379"/>
                  </a:cubicBezTo>
                  <a:cubicBezTo>
                    <a:pt x="838910" y="1439258"/>
                    <a:pt x="768931" y="1328158"/>
                    <a:pt x="775424" y="1320943"/>
                  </a:cubicBezTo>
                  <a:cubicBezTo>
                    <a:pt x="777589" y="1318778"/>
                    <a:pt x="795625" y="1333207"/>
                    <a:pt x="815104" y="1352685"/>
                  </a:cubicBezTo>
                  <a:cubicBezTo>
                    <a:pt x="849011" y="1386594"/>
                    <a:pt x="858390" y="1405351"/>
                    <a:pt x="831696" y="1385151"/>
                  </a:cubicBezTo>
                  <a:cubicBezTo>
                    <a:pt x="824481" y="1380100"/>
                    <a:pt x="833139" y="1388757"/>
                    <a:pt x="851176" y="1405351"/>
                  </a:cubicBezTo>
                  <a:cubicBezTo>
                    <a:pt x="870654" y="1423386"/>
                    <a:pt x="877868" y="1433487"/>
                    <a:pt x="869211" y="1430600"/>
                  </a:cubicBezTo>
                  <a:cubicBezTo>
                    <a:pt x="859832" y="1427716"/>
                    <a:pt x="864883" y="1435652"/>
                    <a:pt x="883640" y="1452965"/>
                  </a:cubicBezTo>
                  <a:cubicBezTo>
                    <a:pt x="899512" y="1468115"/>
                    <a:pt x="907447" y="1477495"/>
                    <a:pt x="901675" y="1474608"/>
                  </a:cubicBezTo>
                  <a:cubicBezTo>
                    <a:pt x="895904" y="1471722"/>
                    <a:pt x="901675" y="1481823"/>
                    <a:pt x="915382" y="1496973"/>
                  </a:cubicBezTo>
                  <a:cubicBezTo>
                    <a:pt x="929089" y="1512123"/>
                    <a:pt x="946404" y="1539538"/>
                    <a:pt x="953619" y="1556130"/>
                  </a:cubicBezTo>
                  <a:cubicBezTo>
                    <a:pt x="961554" y="1573445"/>
                    <a:pt x="966604" y="1591480"/>
                    <a:pt x="965161" y="1595809"/>
                  </a:cubicBezTo>
                  <a:close/>
                  <a:moveTo>
                    <a:pt x="891576" y="1724223"/>
                  </a:moveTo>
                  <a:cubicBezTo>
                    <a:pt x="889411" y="1724223"/>
                    <a:pt x="887246" y="1717009"/>
                    <a:pt x="887246" y="1707631"/>
                  </a:cubicBezTo>
                  <a:cubicBezTo>
                    <a:pt x="887246" y="1686710"/>
                    <a:pt x="850454" y="1584987"/>
                    <a:pt x="823040" y="1530880"/>
                  </a:cubicBezTo>
                  <a:cubicBezTo>
                    <a:pt x="811496" y="1508515"/>
                    <a:pt x="796345" y="1468837"/>
                    <a:pt x="789853" y="1442866"/>
                  </a:cubicBezTo>
                  <a:cubicBezTo>
                    <a:pt x="782638" y="1416893"/>
                    <a:pt x="773261" y="1389479"/>
                    <a:pt x="769653" y="1381543"/>
                  </a:cubicBezTo>
                  <a:cubicBezTo>
                    <a:pt x="763160" y="1369279"/>
                    <a:pt x="763882" y="1368557"/>
                    <a:pt x="772539" y="1375772"/>
                  </a:cubicBezTo>
                  <a:cubicBezTo>
                    <a:pt x="786968" y="1387314"/>
                    <a:pt x="819432" y="1446472"/>
                    <a:pt x="807889" y="1439258"/>
                  </a:cubicBezTo>
                  <a:cubicBezTo>
                    <a:pt x="802118" y="1435652"/>
                    <a:pt x="806446" y="1444308"/>
                    <a:pt x="816547" y="1458015"/>
                  </a:cubicBezTo>
                  <a:cubicBezTo>
                    <a:pt x="826646" y="1471722"/>
                    <a:pt x="841075" y="1492643"/>
                    <a:pt x="848289" y="1504187"/>
                  </a:cubicBezTo>
                  <a:lnTo>
                    <a:pt x="861275" y="1525830"/>
                  </a:lnTo>
                  <a:lnTo>
                    <a:pt x="843961" y="1511402"/>
                  </a:lnTo>
                  <a:cubicBezTo>
                    <a:pt x="825203" y="1495530"/>
                    <a:pt x="828811" y="1503466"/>
                    <a:pt x="859832" y="1546752"/>
                  </a:cubicBezTo>
                  <a:cubicBezTo>
                    <a:pt x="880753" y="1575609"/>
                    <a:pt x="885804" y="1591480"/>
                    <a:pt x="872097" y="1582822"/>
                  </a:cubicBezTo>
                  <a:cubicBezTo>
                    <a:pt x="867768" y="1580659"/>
                    <a:pt x="869932" y="1587152"/>
                    <a:pt x="877147" y="1597251"/>
                  </a:cubicBezTo>
                  <a:cubicBezTo>
                    <a:pt x="885083" y="1609517"/>
                    <a:pt x="890854" y="1636209"/>
                    <a:pt x="893019" y="1670838"/>
                  </a:cubicBezTo>
                  <a:cubicBezTo>
                    <a:pt x="894460" y="1700417"/>
                    <a:pt x="894460" y="1724223"/>
                    <a:pt x="891576" y="1724223"/>
                  </a:cubicBezTo>
                  <a:close/>
                  <a:moveTo>
                    <a:pt x="762709" y="1773642"/>
                  </a:moveTo>
                  <a:cubicBezTo>
                    <a:pt x="760094" y="1775085"/>
                    <a:pt x="760636" y="1767870"/>
                    <a:pt x="765325" y="1751638"/>
                  </a:cubicBezTo>
                  <a:cubicBezTo>
                    <a:pt x="777589" y="1707631"/>
                    <a:pt x="773261" y="1605187"/>
                    <a:pt x="756667" y="1556851"/>
                  </a:cubicBezTo>
                  <a:cubicBezTo>
                    <a:pt x="729253" y="1477495"/>
                    <a:pt x="692459" y="1403186"/>
                    <a:pt x="685245" y="1414008"/>
                  </a:cubicBezTo>
                  <a:cubicBezTo>
                    <a:pt x="679474" y="1422664"/>
                    <a:pt x="678031" y="1422664"/>
                    <a:pt x="675867" y="1414008"/>
                  </a:cubicBezTo>
                  <a:cubicBezTo>
                    <a:pt x="673703" y="1408236"/>
                    <a:pt x="663602" y="1376493"/>
                    <a:pt x="653503" y="1344029"/>
                  </a:cubicBezTo>
                  <a:cubicBezTo>
                    <a:pt x="624645" y="1253851"/>
                    <a:pt x="630416" y="1212007"/>
                    <a:pt x="669375" y="1212007"/>
                  </a:cubicBezTo>
                  <a:cubicBezTo>
                    <a:pt x="688853" y="1212007"/>
                    <a:pt x="689575" y="1213449"/>
                    <a:pt x="690296" y="1253851"/>
                  </a:cubicBezTo>
                  <a:cubicBezTo>
                    <a:pt x="690296" y="1289921"/>
                    <a:pt x="689575" y="1292807"/>
                    <a:pt x="683082" y="1275492"/>
                  </a:cubicBezTo>
                  <a:cubicBezTo>
                    <a:pt x="675146" y="1254571"/>
                    <a:pt x="663602" y="1248078"/>
                    <a:pt x="663602" y="1264671"/>
                  </a:cubicBezTo>
                  <a:cubicBezTo>
                    <a:pt x="663602" y="1279822"/>
                    <a:pt x="691738" y="1358458"/>
                    <a:pt x="699674" y="1366393"/>
                  </a:cubicBezTo>
                  <a:cubicBezTo>
                    <a:pt x="709053" y="1375772"/>
                    <a:pt x="709053" y="1366393"/>
                    <a:pt x="699674" y="1348357"/>
                  </a:cubicBezTo>
                  <a:cubicBezTo>
                    <a:pt x="690296" y="1331044"/>
                    <a:pt x="698231" y="1330322"/>
                    <a:pt x="711939" y="1347636"/>
                  </a:cubicBezTo>
                  <a:cubicBezTo>
                    <a:pt x="727810" y="1367836"/>
                    <a:pt x="765325" y="1447916"/>
                    <a:pt x="773261" y="1477495"/>
                  </a:cubicBezTo>
                  <a:cubicBezTo>
                    <a:pt x="804281" y="1599416"/>
                    <a:pt x="805725" y="1683102"/>
                    <a:pt x="779032" y="1743702"/>
                  </a:cubicBezTo>
                  <a:cubicBezTo>
                    <a:pt x="771096" y="1762098"/>
                    <a:pt x="765325" y="1772199"/>
                    <a:pt x="762709" y="1773642"/>
                  </a:cubicBezTo>
                  <a:close/>
                  <a:moveTo>
                    <a:pt x="753061" y="1789153"/>
                  </a:moveTo>
                  <a:cubicBezTo>
                    <a:pt x="780475" y="1789153"/>
                    <a:pt x="825203" y="1680937"/>
                    <a:pt x="820875" y="1623224"/>
                  </a:cubicBezTo>
                  <a:cubicBezTo>
                    <a:pt x="820153" y="1609517"/>
                    <a:pt x="822318" y="1597251"/>
                    <a:pt x="826646" y="1595809"/>
                  </a:cubicBezTo>
                  <a:cubicBezTo>
                    <a:pt x="836747" y="1592923"/>
                    <a:pt x="872097" y="1667230"/>
                    <a:pt x="880032" y="1710516"/>
                  </a:cubicBezTo>
                  <a:cubicBezTo>
                    <a:pt x="887968" y="1753081"/>
                    <a:pt x="891576" y="1758852"/>
                    <a:pt x="901675" y="1748753"/>
                  </a:cubicBezTo>
                  <a:cubicBezTo>
                    <a:pt x="916104" y="1734324"/>
                    <a:pt x="911054" y="1582102"/>
                    <a:pt x="895904" y="1553245"/>
                  </a:cubicBezTo>
                  <a:cubicBezTo>
                    <a:pt x="890854" y="1544587"/>
                    <a:pt x="887246" y="1531602"/>
                    <a:pt x="887246" y="1524387"/>
                  </a:cubicBezTo>
                  <a:cubicBezTo>
                    <a:pt x="887968" y="1507072"/>
                    <a:pt x="915382" y="1539538"/>
                    <a:pt x="946404" y="1592923"/>
                  </a:cubicBezTo>
                  <a:cubicBezTo>
                    <a:pt x="957947" y="1613123"/>
                    <a:pt x="969490" y="1630438"/>
                    <a:pt x="971654" y="1630438"/>
                  </a:cubicBezTo>
                  <a:cubicBezTo>
                    <a:pt x="980311" y="1630438"/>
                    <a:pt x="967326" y="1535208"/>
                    <a:pt x="957225" y="1523666"/>
                  </a:cubicBezTo>
                  <a:cubicBezTo>
                    <a:pt x="951454" y="1517173"/>
                    <a:pt x="944961" y="1501301"/>
                    <a:pt x="942796" y="1488315"/>
                  </a:cubicBezTo>
                  <a:cubicBezTo>
                    <a:pt x="936303" y="1453687"/>
                    <a:pt x="962276" y="1452965"/>
                    <a:pt x="993297" y="1486151"/>
                  </a:cubicBezTo>
                  <a:lnTo>
                    <a:pt x="1017105" y="1511402"/>
                  </a:lnTo>
                  <a:lnTo>
                    <a:pt x="1012775" y="1481823"/>
                  </a:lnTo>
                  <a:cubicBezTo>
                    <a:pt x="1008447" y="1452244"/>
                    <a:pt x="1008447" y="1451522"/>
                    <a:pt x="1032255" y="1446472"/>
                  </a:cubicBezTo>
                  <a:cubicBezTo>
                    <a:pt x="1074098" y="1437093"/>
                    <a:pt x="1242192" y="1439258"/>
                    <a:pt x="1271770" y="1449359"/>
                  </a:cubicBezTo>
                  <a:cubicBezTo>
                    <a:pt x="1286920" y="1454408"/>
                    <a:pt x="1301349" y="1457293"/>
                    <a:pt x="1303514" y="1455130"/>
                  </a:cubicBezTo>
                  <a:cubicBezTo>
                    <a:pt x="1305678" y="1452965"/>
                    <a:pt x="1303514" y="1439980"/>
                    <a:pt x="1299184" y="1426272"/>
                  </a:cubicBezTo>
                  <a:cubicBezTo>
                    <a:pt x="1276821" y="1359900"/>
                    <a:pt x="1270328" y="1278378"/>
                    <a:pt x="1286198" y="1268278"/>
                  </a:cubicBezTo>
                  <a:cubicBezTo>
                    <a:pt x="1291250" y="1265393"/>
                    <a:pt x="1306398" y="1262507"/>
                    <a:pt x="1320106" y="1262507"/>
                  </a:cubicBezTo>
                  <a:cubicBezTo>
                    <a:pt x="1355456" y="1262507"/>
                    <a:pt x="1408843" y="1232929"/>
                    <a:pt x="1417500" y="1208399"/>
                  </a:cubicBezTo>
                  <a:cubicBezTo>
                    <a:pt x="1423272" y="1193249"/>
                    <a:pt x="1421107" y="1183872"/>
                    <a:pt x="1408121" y="1161507"/>
                  </a:cubicBezTo>
                  <a:cubicBezTo>
                    <a:pt x="1399464" y="1145635"/>
                    <a:pt x="1392249" y="1131928"/>
                    <a:pt x="1392249" y="1129763"/>
                  </a:cubicBezTo>
                  <a:cubicBezTo>
                    <a:pt x="1392249" y="1127600"/>
                    <a:pt x="1403072" y="1121107"/>
                    <a:pt x="1416057" y="1116056"/>
                  </a:cubicBezTo>
                  <a:cubicBezTo>
                    <a:pt x="1447078" y="1102349"/>
                    <a:pt x="1464393" y="1082149"/>
                    <a:pt x="1468721" y="1052570"/>
                  </a:cubicBezTo>
                  <a:cubicBezTo>
                    <a:pt x="1472329" y="1032370"/>
                    <a:pt x="1468721" y="1022992"/>
                    <a:pt x="1449964" y="999184"/>
                  </a:cubicBezTo>
                  <a:cubicBezTo>
                    <a:pt x="1416779" y="957341"/>
                    <a:pt x="1412449" y="942912"/>
                    <a:pt x="1407400" y="854898"/>
                  </a:cubicBezTo>
                  <a:lnTo>
                    <a:pt x="1403072" y="775540"/>
                  </a:lnTo>
                  <a:lnTo>
                    <a:pt x="1379985" y="761111"/>
                  </a:lnTo>
                  <a:cubicBezTo>
                    <a:pt x="1360507" y="749569"/>
                    <a:pt x="1356899" y="742355"/>
                    <a:pt x="1356177" y="719990"/>
                  </a:cubicBezTo>
                  <a:cubicBezTo>
                    <a:pt x="1356177" y="705561"/>
                    <a:pt x="1352571" y="684640"/>
                    <a:pt x="1348963" y="673819"/>
                  </a:cubicBezTo>
                  <a:lnTo>
                    <a:pt x="1341027" y="654339"/>
                  </a:lnTo>
                  <a:lnTo>
                    <a:pt x="1322992" y="691854"/>
                  </a:lnTo>
                  <a:lnTo>
                    <a:pt x="1304235" y="729369"/>
                  </a:lnTo>
                  <a:lnTo>
                    <a:pt x="1318664" y="764719"/>
                  </a:lnTo>
                  <a:cubicBezTo>
                    <a:pt x="1327320" y="784919"/>
                    <a:pt x="1332371" y="800790"/>
                    <a:pt x="1330206" y="800790"/>
                  </a:cubicBezTo>
                  <a:cubicBezTo>
                    <a:pt x="1328041" y="800790"/>
                    <a:pt x="1314334" y="794297"/>
                    <a:pt x="1299184" y="786361"/>
                  </a:cubicBezTo>
                  <a:lnTo>
                    <a:pt x="1271770" y="772654"/>
                  </a:lnTo>
                  <a:lnTo>
                    <a:pt x="1266720" y="665883"/>
                  </a:lnTo>
                  <a:cubicBezTo>
                    <a:pt x="1264555" y="607446"/>
                    <a:pt x="1260227" y="545403"/>
                    <a:pt x="1258062" y="528810"/>
                  </a:cubicBezTo>
                  <a:cubicBezTo>
                    <a:pt x="1253734" y="499952"/>
                    <a:pt x="1255178" y="497789"/>
                    <a:pt x="1270328" y="497789"/>
                  </a:cubicBezTo>
                  <a:cubicBezTo>
                    <a:pt x="1279706" y="497789"/>
                    <a:pt x="1292691" y="494181"/>
                    <a:pt x="1298464" y="490575"/>
                  </a:cubicBezTo>
                  <a:cubicBezTo>
                    <a:pt x="1307120" y="484803"/>
                    <a:pt x="1303514" y="478311"/>
                    <a:pt x="1277542" y="454503"/>
                  </a:cubicBezTo>
                  <a:cubicBezTo>
                    <a:pt x="1260227" y="438631"/>
                    <a:pt x="1243634" y="425645"/>
                    <a:pt x="1240027" y="425645"/>
                  </a:cubicBezTo>
                  <a:cubicBezTo>
                    <a:pt x="1231370" y="425645"/>
                    <a:pt x="1192413" y="371538"/>
                    <a:pt x="1171492" y="329695"/>
                  </a:cubicBezTo>
                  <a:cubicBezTo>
                    <a:pt x="1161391" y="310938"/>
                    <a:pt x="1135420" y="273423"/>
                    <a:pt x="1113776" y="246731"/>
                  </a:cubicBezTo>
                  <a:cubicBezTo>
                    <a:pt x="1071212" y="196230"/>
                    <a:pt x="974540" y="101002"/>
                    <a:pt x="964439" y="101002"/>
                  </a:cubicBezTo>
                  <a:cubicBezTo>
                    <a:pt x="961554" y="101002"/>
                    <a:pt x="952175" y="95229"/>
                    <a:pt x="944961" y="88014"/>
                  </a:cubicBezTo>
                  <a:cubicBezTo>
                    <a:pt x="922596" y="67093"/>
                    <a:pt x="784803" y="0"/>
                    <a:pt x="764603" y="0"/>
                  </a:cubicBezTo>
                  <a:cubicBezTo>
                    <a:pt x="688853" y="721"/>
                    <a:pt x="495508" y="121923"/>
                    <a:pt x="403166" y="226531"/>
                  </a:cubicBezTo>
                  <a:cubicBezTo>
                    <a:pt x="351944" y="284244"/>
                    <a:pt x="288457" y="401117"/>
                    <a:pt x="298558" y="416988"/>
                  </a:cubicBezTo>
                  <a:cubicBezTo>
                    <a:pt x="300721" y="421317"/>
                    <a:pt x="298558" y="425645"/>
                    <a:pt x="292787" y="427810"/>
                  </a:cubicBezTo>
                  <a:cubicBezTo>
                    <a:pt x="279800" y="432860"/>
                    <a:pt x="254550" y="510053"/>
                    <a:pt x="245171" y="573539"/>
                  </a:cubicBezTo>
                  <a:cubicBezTo>
                    <a:pt x="241565" y="601675"/>
                    <a:pt x="237957" y="671654"/>
                    <a:pt x="237957" y="730811"/>
                  </a:cubicBezTo>
                  <a:cubicBezTo>
                    <a:pt x="237957" y="831090"/>
                    <a:pt x="237235" y="836862"/>
                    <a:pt x="223528" y="836862"/>
                  </a:cubicBezTo>
                  <a:cubicBezTo>
                    <a:pt x="205493" y="836862"/>
                    <a:pt x="197557" y="807282"/>
                    <a:pt x="195392" y="725761"/>
                  </a:cubicBezTo>
                  <a:cubicBezTo>
                    <a:pt x="194672" y="690411"/>
                    <a:pt x="190342" y="653617"/>
                    <a:pt x="185293" y="642797"/>
                  </a:cubicBezTo>
                  <a:cubicBezTo>
                    <a:pt x="178800" y="626925"/>
                    <a:pt x="176635" y="639910"/>
                    <a:pt x="172307" y="719990"/>
                  </a:cubicBezTo>
                  <a:cubicBezTo>
                    <a:pt x="169421" y="773375"/>
                    <a:pt x="165093" y="818105"/>
                    <a:pt x="162928" y="820991"/>
                  </a:cubicBezTo>
                  <a:cubicBezTo>
                    <a:pt x="160042" y="823154"/>
                    <a:pt x="143450" y="820991"/>
                    <a:pt x="124693" y="816662"/>
                  </a:cubicBezTo>
                  <a:cubicBezTo>
                    <a:pt x="106656" y="811612"/>
                    <a:pt x="90064" y="808726"/>
                    <a:pt x="88621" y="810890"/>
                  </a:cubicBezTo>
                  <a:cubicBezTo>
                    <a:pt x="86456" y="813055"/>
                    <a:pt x="75636" y="960228"/>
                    <a:pt x="72028" y="1041027"/>
                  </a:cubicBezTo>
                  <a:cubicBezTo>
                    <a:pt x="72028" y="1043914"/>
                    <a:pt x="62649" y="1046077"/>
                    <a:pt x="51106" y="1046077"/>
                  </a:cubicBezTo>
                  <a:cubicBezTo>
                    <a:pt x="36677" y="1046077"/>
                    <a:pt x="25135" y="1052570"/>
                    <a:pt x="15034" y="1064835"/>
                  </a:cubicBezTo>
                  <a:cubicBezTo>
                    <a:pt x="-10937" y="1098021"/>
                    <a:pt x="-3723" y="1129763"/>
                    <a:pt x="40285" y="1175936"/>
                  </a:cubicBezTo>
                  <a:cubicBezTo>
                    <a:pt x="59042" y="1196136"/>
                    <a:pt x="64092" y="1208399"/>
                    <a:pt x="66256" y="1236535"/>
                  </a:cubicBezTo>
                  <a:cubicBezTo>
                    <a:pt x="68421" y="1271886"/>
                    <a:pt x="68421" y="1271886"/>
                    <a:pt x="100885" y="1281265"/>
                  </a:cubicBezTo>
                  <a:cubicBezTo>
                    <a:pt x="118920" y="1287036"/>
                    <a:pt x="154271" y="1294972"/>
                    <a:pt x="179522" y="1299300"/>
                  </a:cubicBezTo>
                  <a:cubicBezTo>
                    <a:pt x="234350" y="1309401"/>
                    <a:pt x="268257" y="1324550"/>
                    <a:pt x="250942" y="1331044"/>
                  </a:cubicBezTo>
                  <a:cubicBezTo>
                    <a:pt x="243008" y="1334650"/>
                    <a:pt x="236515" y="1353407"/>
                    <a:pt x="230021" y="1396693"/>
                  </a:cubicBezTo>
                  <a:cubicBezTo>
                    <a:pt x="224971" y="1429879"/>
                    <a:pt x="223528" y="1459458"/>
                    <a:pt x="225693" y="1461623"/>
                  </a:cubicBezTo>
                  <a:cubicBezTo>
                    <a:pt x="228579" y="1464507"/>
                    <a:pt x="248779" y="1460901"/>
                    <a:pt x="271144" y="1453687"/>
                  </a:cubicBezTo>
                  <a:cubicBezTo>
                    <a:pt x="305051" y="1442866"/>
                    <a:pt x="328857" y="1441423"/>
                    <a:pt x="406772" y="1444308"/>
                  </a:cubicBezTo>
                  <a:cubicBezTo>
                    <a:pt x="494066" y="1447916"/>
                    <a:pt x="577031" y="1463066"/>
                    <a:pt x="594344" y="1478936"/>
                  </a:cubicBezTo>
                  <a:cubicBezTo>
                    <a:pt x="609495" y="1493365"/>
                    <a:pt x="565487" y="1629717"/>
                    <a:pt x="530858" y="1677331"/>
                  </a:cubicBezTo>
                  <a:cubicBezTo>
                    <a:pt x="503444" y="1714124"/>
                    <a:pt x="502722" y="1717009"/>
                    <a:pt x="520037" y="1717009"/>
                  </a:cubicBezTo>
                  <a:cubicBezTo>
                    <a:pt x="553223" y="1717009"/>
                    <a:pt x="643402" y="1591480"/>
                    <a:pt x="631860" y="1561901"/>
                  </a:cubicBezTo>
                  <a:cubicBezTo>
                    <a:pt x="629695" y="1555408"/>
                    <a:pt x="631860" y="1551080"/>
                    <a:pt x="638352" y="1551080"/>
                  </a:cubicBezTo>
                  <a:cubicBezTo>
                    <a:pt x="643402" y="1551080"/>
                    <a:pt x="649895" y="1545309"/>
                    <a:pt x="651338" y="1538816"/>
                  </a:cubicBezTo>
                  <a:cubicBezTo>
                    <a:pt x="653503" y="1531602"/>
                    <a:pt x="654946" y="1548915"/>
                    <a:pt x="655667" y="1576330"/>
                  </a:cubicBezTo>
                  <a:cubicBezTo>
                    <a:pt x="655667" y="1604465"/>
                    <a:pt x="652060" y="1644867"/>
                    <a:pt x="646288" y="1666510"/>
                  </a:cubicBezTo>
                  <a:cubicBezTo>
                    <a:pt x="640517" y="1688152"/>
                    <a:pt x="636909" y="1707631"/>
                    <a:pt x="638352" y="1709073"/>
                  </a:cubicBezTo>
                  <a:cubicBezTo>
                    <a:pt x="639796" y="1710516"/>
                    <a:pt x="649173" y="1702580"/>
                    <a:pt x="659274" y="1691760"/>
                  </a:cubicBezTo>
                  <a:cubicBezTo>
                    <a:pt x="676589" y="1673003"/>
                    <a:pt x="700395" y="1609517"/>
                    <a:pt x="703282" y="1572723"/>
                  </a:cubicBezTo>
                  <a:cubicBezTo>
                    <a:pt x="704003" y="1562622"/>
                    <a:pt x="705445" y="1550358"/>
                    <a:pt x="706166" y="1544587"/>
                  </a:cubicBezTo>
                  <a:cubicBezTo>
                    <a:pt x="706166" y="1538816"/>
                    <a:pt x="709053" y="1536651"/>
                    <a:pt x="712659" y="1539538"/>
                  </a:cubicBezTo>
                  <a:cubicBezTo>
                    <a:pt x="715546" y="1542422"/>
                    <a:pt x="719152" y="1571280"/>
                    <a:pt x="721317" y="1603744"/>
                  </a:cubicBezTo>
                  <a:lnTo>
                    <a:pt x="724925" y="1662902"/>
                  </a:lnTo>
                  <a:lnTo>
                    <a:pt x="741517" y="1637652"/>
                  </a:lnTo>
                  <a:lnTo>
                    <a:pt x="758110" y="1612401"/>
                  </a:lnTo>
                  <a:lnTo>
                    <a:pt x="755224" y="1684545"/>
                  </a:lnTo>
                  <a:cubicBezTo>
                    <a:pt x="753061" y="1724223"/>
                    <a:pt x="749453" y="1763903"/>
                    <a:pt x="746568" y="1773281"/>
                  </a:cubicBezTo>
                  <a:cubicBezTo>
                    <a:pt x="742238" y="1784825"/>
                    <a:pt x="744403" y="1789153"/>
                    <a:pt x="753061" y="178915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4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3C6D3638-D70B-C8DF-BBE6-95BDD29FD2F6}"/>
                </a:ext>
              </a:extLst>
            </p:cNvPr>
            <p:cNvSpPr/>
            <p:nvPr/>
          </p:nvSpPr>
          <p:spPr>
            <a:xfrm flipV="1">
              <a:off x="551313" y="2087581"/>
              <a:ext cx="1401389" cy="1744939"/>
            </a:xfrm>
            <a:custGeom>
              <a:avLst/>
              <a:gdLst>
                <a:gd name="connsiteX0" fmla="*/ 634126 w 1401389"/>
                <a:gd name="connsiteY0" fmla="*/ 127220 h 1744939"/>
                <a:gd name="connsiteX1" fmla="*/ 629809 w 1401389"/>
                <a:gd name="connsiteY1" fmla="*/ 123365 h 1744939"/>
                <a:gd name="connsiteX2" fmla="*/ 641353 w 1401389"/>
                <a:gd name="connsiteY2" fmla="*/ 115429 h 1744939"/>
                <a:gd name="connsiteX3" fmla="*/ 648567 w 1401389"/>
                <a:gd name="connsiteY3" fmla="*/ 108936 h 1744939"/>
                <a:gd name="connsiteX4" fmla="*/ 657225 w 1401389"/>
                <a:gd name="connsiteY4" fmla="*/ 93064 h 1744939"/>
                <a:gd name="connsiteX5" fmla="*/ 658666 w 1401389"/>
                <a:gd name="connsiteY5" fmla="*/ 96672 h 1744939"/>
                <a:gd name="connsiteX6" fmla="*/ 665881 w 1401389"/>
                <a:gd name="connsiteY6" fmla="*/ 104608 h 1744939"/>
                <a:gd name="connsiteX7" fmla="*/ 701953 w 1401389"/>
                <a:gd name="connsiteY7" fmla="*/ 69258 h 1744939"/>
                <a:gd name="connsiteX8" fmla="*/ 687524 w 1401389"/>
                <a:gd name="connsiteY8" fmla="*/ 80078 h 1744939"/>
                <a:gd name="connsiteX9" fmla="*/ 673095 w 1401389"/>
                <a:gd name="connsiteY9" fmla="*/ 89458 h 1744939"/>
                <a:gd name="connsiteX10" fmla="*/ 687524 w 1401389"/>
                <a:gd name="connsiteY10" fmla="*/ 68536 h 1744939"/>
                <a:gd name="connsiteX11" fmla="*/ 701953 w 1401389"/>
                <a:gd name="connsiteY11" fmla="*/ 61322 h 1744939"/>
                <a:gd name="connsiteX12" fmla="*/ 712775 w 1401389"/>
                <a:gd name="connsiteY12" fmla="*/ 53386 h 1744939"/>
                <a:gd name="connsiteX13" fmla="*/ 723596 w 1401389"/>
                <a:gd name="connsiteY13" fmla="*/ 46893 h 1744939"/>
                <a:gd name="connsiteX14" fmla="*/ 678866 w 1401389"/>
                <a:gd name="connsiteY14" fmla="*/ 110379 h 1744939"/>
                <a:gd name="connsiteX15" fmla="*/ 634126 w 1401389"/>
                <a:gd name="connsiteY15" fmla="*/ 127220 h 1744939"/>
                <a:gd name="connsiteX16" fmla="*/ 815939 w 1401389"/>
                <a:gd name="connsiteY16" fmla="*/ 134187 h 1744939"/>
                <a:gd name="connsiteX17" fmla="*/ 770488 w 1401389"/>
                <a:gd name="connsiteY17" fmla="*/ 80800 h 1744939"/>
                <a:gd name="connsiteX18" fmla="*/ 769047 w 1401389"/>
                <a:gd name="connsiteY18" fmla="*/ 79357 h 1744939"/>
                <a:gd name="connsiteX19" fmla="*/ 753896 w 1401389"/>
                <a:gd name="connsiteY19" fmla="*/ 77915 h 1744939"/>
                <a:gd name="connsiteX20" fmla="*/ 762552 w 1401389"/>
                <a:gd name="connsiteY20" fmla="*/ 92342 h 1744939"/>
                <a:gd name="connsiteX21" fmla="*/ 776260 w 1401389"/>
                <a:gd name="connsiteY21" fmla="*/ 115429 h 1744939"/>
                <a:gd name="connsiteX22" fmla="*/ 735138 w 1401389"/>
                <a:gd name="connsiteY22" fmla="*/ 61322 h 1744939"/>
                <a:gd name="connsiteX23" fmla="*/ 755338 w 1401389"/>
                <a:gd name="connsiteY23" fmla="*/ 61322 h 1744939"/>
                <a:gd name="connsiteX24" fmla="*/ 766160 w 1401389"/>
                <a:gd name="connsiteY24" fmla="*/ 70701 h 1744939"/>
                <a:gd name="connsiteX25" fmla="*/ 795739 w 1401389"/>
                <a:gd name="connsiteY25" fmla="*/ 99557 h 1744939"/>
                <a:gd name="connsiteX26" fmla="*/ 815939 w 1401389"/>
                <a:gd name="connsiteY26" fmla="*/ 134187 h 1744939"/>
                <a:gd name="connsiteX27" fmla="*/ 729367 w 1401389"/>
                <a:gd name="connsiteY27" fmla="*/ 200558 h 1744939"/>
                <a:gd name="connsiteX28" fmla="*/ 709167 w 1401389"/>
                <a:gd name="connsiteY28" fmla="*/ 183965 h 1744939"/>
                <a:gd name="connsiteX29" fmla="*/ 701953 w 1401389"/>
                <a:gd name="connsiteY29" fmla="*/ 155109 h 1744939"/>
                <a:gd name="connsiteX30" fmla="*/ 749567 w 1401389"/>
                <a:gd name="connsiteY30" fmla="*/ 157993 h 1744939"/>
                <a:gd name="connsiteX31" fmla="*/ 766160 w 1401389"/>
                <a:gd name="connsiteY31" fmla="*/ 170979 h 1744939"/>
                <a:gd name="connsiteX32" fmla="*/ 749567 w 1401389"/>
                <a:gd name="connsiteY32" fmla="*/ 186851 h 1744939"/>
                <a:gd name="connsiteX33" fmla="*/ 729367 w 1401389"/>
                <a:gd name="connsiteY33" fmla="*/ 200558 h 1744939"/>
                <a:gd name="connsiteX34" fmla="*/ 477948 w 1401389"/>
                <a:gd name="connsiteY34" fmla="*/ 214446 h 1744939"/>
                <a:gd name="connsiteX35" fmla="*/ 476144 w 1401389"/>
                <a:gd name="connsiteY35" fmla="*/ 212100 h 1744939"/>
                <a:gd name="connsiteX36" fmla="*/ 481195 w 1401389"/>
                <a:gd name="connsiteY36" fmla="*/ 198393 h 1744939"/>
                <a:gd name="connsiteX37" fmla="*/ 497065 w 1401389"/>
                <a:gd name="connsiteY37" fmla="*/ 183243 h 1744939"/>
                <a:gd name="connsiteX38" fmla="*/ 503560 w 1401389"/>
                <a:gd name="connsiteY38" fmla="*/ 173144 h 1744939"/>
                <a:gd name="connsiteX39" fmla="*/ 517987 w 1401389"/>
                <a:gd name="connsiteY39" fmla="*/ 160158 h 1744939"/>
                <a:gd name="connsiteX40" fmla="*/ 593739 w 1401389"/>
                <a:gd name="connsiteY40" fmla="*/ 148614 h 1744939"/>
                <a:gd name="connsiteX41" fmla="*/ 640631 w 1401389"/>
                <a:gd name="connsiteY41" fmla="*/ 145008 h 1744939"/>
                <a:gd name="connsiteX42" fmla="*/ 593739 w 1401389"/>
                <a:gd name="connsiteY42" fmla="*/ 158715 h 1744939"/>
                <a:gd name="connsiteX43" fmla="*/ 567044 w 1401389"/>
                <a:gd name="connsiteY43" fmla="*/ 170257 h 1744939"/>
                <a:gd name="connsiteX44" fmla="*/ 554059 w 1401389"/>
                <a:gd name="connsiteY44" fmla="*/ 194065 h 1744939"/>
                <a:gd name="connsiteX45" fmla="*/ 494902 w 1401389"/>
                <a:gd name="connsiteY45" fmla="*/ 213544 h 1744939"/>
                <a:gd name="connsiteX46" fmla="*/ 477948 w 1401389"/>
                <a:gd name="connsiteY46" fmla="*/ 214446 h 1744939"/>
                <a:gd name="connsiteX47" fmla="*/ 970935 w 1401389"/>
                <a:gd name="connsiteY47" fmla="*/ 224027 h 1744939"/>
                <a:gd name="connsiteX48" fmla="*/ 872933 w 1401389"/>
                <a:gd name="connsiteY48" fmla="*/ 196230 h 1744939"/>
                <a:gd name="connsiteX49" fmla="*/ 846960 w 1401389"/>
                <a:gd name="connsiteY49" fmla="*/ 180358 h 1744939"/>
                <a:gd name="connsiteX50" fmla="*/ 842632 w 1401389"/>
                <a:gd name="connsiteY50" fmla="*/ 173865 h 1744939"/>
                <a:gd name="connsiteX51" fmla="*/ 833974 w 1401389"/>
                <a:gd name="connsiteY51" fmla="*/ 158715 h 1744939"/>
                <a:gd name="connsiteX52" fmla="*/ 866440 w 1401389"/>
                <a:gd name="connsiteY52" fmla="*/ 154387 h 1744939"/>
                <a:gd name="connsiteX53" fmla="*/ 907561 w 1401389"/>
                <a:gd name="connsiteY53" fmla="*/ 173865 h 1744939"/>
                <a:gd name="connsiteX54" fmla="*/ 918382 w 1401389"/>
                <a:gd name="connsiteY54" fmla="*/ 181080 h 1744939"/>
                <a:gd name="connsiteX55" fmla="*/ 932811 w 1401389"/>
                <a:gd name="connsiteY55" fmla="*/ 199836 h 1744939"/>
                <a:gd name="connsiteX56" fmla="*/ 907561 w 1401389"/>
                <a:gd name="connsiteY56" fmla="*/ 202001 h 1744939"/>
                <a:gd name="connsiteX57" fmla="*/ 948683 w 1401389"/>
                <a:gd name="connsiteY57" fmla="*/ 208494 h 1744939"/>
                <a:gd name="connsiteX58" fmla="*/ 979704 w 1401389"/>
                <a:gd name="connsiteY58" fmla="*/ 216430 h 1744939"/>
                <a:gd name="connsiteX59" fmla="*/ 970935 w 1401389"/>
                <a:gd name="connsiteY59" fmla="*/ 224027 h 1744939"/>
                <a:gd name="connsiteX60" fmla="*/ 885872 w 1401389"/>
                <a:gd name="connsiteY60" fmla="*/ 253921 h 1744939"/>
                <a:gd name="connsiteX61" fmla="*/ 857061 w 1401389"/>
                <a:gd name="connsiteY61" fmla="*/ 233022 h 1744939"/>
                <a:gd name="connsiteX62" fmla="*/ 844075 w 1401389"/>
                <a:gd name="connsiteY62" fmla="*/ 214265 h 1744939"/>
                <a:gd name="connsiteX63" fmla="*/ 867160 w 1401389"/>
                <a:gd name="connsiteY63" fmla="*/ 230137 h 1744939"/>
                <a:gd name="connsiteX64" fmla="*/ 889525 w 1401389"/>
                <a:gd name="connsiteY64" fmla="*/ 249615 h 1744939"/>
                <a:gd name="connsiteX65" fmla="*/ 885872 w 1401389"/>
                <a:gd name="connsiteY65" fmla="*/ 253921 h 1744939"/>
                <a:gd name="connsiteX66" fmla="*/ 574079 w 1401389"/>
                <a:gd name="connsiteY66" fmla="*/ 257822 h 1744939"/>
                <a:gd name="connsiteX67" fmla="*/ 561273 w 1401389"/>
                <a:gd name="connsiteY67" fmla="*/ 252502 h 1744939"/>
                <a:gd name="connsiteX68" fmla="*/ 572817 w 1401389"/>
                <a:gd name="connsiteY68" fmla="*/ 235187 h 1744939"/>
                <a:gd name="connsiteX69" fmla="*/ 590852 w 1401389"/>
                <a:gd name="connsiteY69" fmla="*/ 224366 h 1744939"/>
                <a:gd name="connsiteX70" fmla="*/ 613938 w 1401389"/>
                <a:gd name="connsiteY70" fmla="*/ 209216 h 1744939"/>
                <a:gd name="connsiteX71" fmla="*/ 600953 w 1401389"/>
                <a:gd name="connsiteY71" fmla="*/ 234465 h 1744939"/>
                <a:gd name="connsiteX72" fmla="*/ 574079 w 1401389"/>
                <a:gd name="connsiteY72" fmla="*/ 257822 h 1744939"/>
                <a:gd name="connsiteX73" fmla="*/ 781311 w 1401389"/>
                <a:gd name="connsiteY73" fmla="*/ 259716 h 1744939"/>
                <a:gd name="connsiteX74" fmla="*/ 756060 w 1401389"/>
                <a:gd name="connsiteY74" fmla="*/ 238073 h 1744939"/>
                <a:gd name="connsiteX75" fmla="*/ 735138 w 1401389"/>
                <a:gd name="connsiteY75" fmla="*/ 216430 h 1744939"/>
                <a:gd name="connsiteX76" fmla="*/ 756781 w 1401389"/>
                <a:gd name="connsiteY76" fmla="*/ 194787 h 1744939"/>
                <a:gd name="connsiteX77" fmla="*/ 778424 w 1401389"/>
                <a:gd name="connsiteY77" fmla="*/ 173144 h 1744939"/>
                <a:gd name="connsiteX78" fmla="*/ 802954 w 1401389"/>
                <a:gd name="connsiteY78" fmla="*/ 194065 h 1744939"/>
                <a:gd name="connsiteX79" fmla="*/ 828203 w 1401389"/>
                <a:gd name="connsiteY79" fmla="*/ 214987 h 1744939"/>
                <a:gd name="connsiteX80" fmla="*/ 807282 w 1401389"/>
                <a:gd name="connsiteY80" fmla="*/ 237352 h 1744939"/>
                <a:gd name="connsiteX81" fmla="*/ 781311 w 1401389"/>
                <a:gd name="connsiteY81" fmla="*/ 259716 h 1744939"/>
                <a:gd name="connsiteX82" fmla="*/ 762552 w 1401389"/>
                <a:gd name="connsiteY82" fmla="*/ 260436 h 1744939"/>
                <a:gd name="connsiteX83" fmla="*/ 718546 w 1401389"/>
                <a:gd name="connsiteY83" fmla="*/ 258995 h 1744939"/>
                <a:gd name="connsiteX84" fmla="*/ 652895 w 1401389"/>
                <a:gd name="connsiteY84" fmla="*/ 235187 h 1744939"/>
                <a:gd name="connsiteX85" fmla="*/ 637023 w 1401389"/>
                <a:gd name="connsiteY85" fmla="*/ 196952 h 1744939"/>
                <a:gd name="connsiteX86" fmla="*/ 661553 w 1401389"/>
                <a:gd name="connsiteY86" fmla="*/ 185408 h 1744939"/>
                <a:gd name="connsiteX87" fmla="*/ 702674 w 1401389"/>
                <a:gd name="connsiteY87" fmla="*/ 191900 h 1744939"/>
                <a:gd name="connsiteX88" fmla="*/ 723596 w 1401389"/>
                <a:gd name="connsiteY88" fmla="*/ 212100 h 1744939"/>
                <a:gd name="connsiteX89" fmla="*/ 709167 w 1401389"/>
                <a:gd name="connsiteY89" fmla="*/ 227251 h 1744939"/>
                <a:gd name="connsiteX90" fmla="*/ 711332 w 1401389"/>
                <a:gd name="connsiteY90" fmla="*/ 239515 h 1744939"/>
                <a:gd name="connsiteX91" fmla="*/ 727924 w 1401389"/>
                <a:gd name="connsiteY91" fmla="*/ 223644 h 1744939"/>
                <a:gd name="connsiteX92" fmla="*/ 745239 w 1401389"/>
                <a:gd name="connsiteY92" fmla="*/ 241680 h 1744939"/>
                <a:gd name="connsiteX93" fmla="*/ 853183 w 1401389"/>
                <a:gd name="connsiteY93" fmla="*/ 280186 h 1744939"/>
                <a:gd name="connsiteX94" fmla="*/ 819546 w 1401389"/>
                <a:gd name="connsiteY94" fmla="*/ 272702 h 1744939"/>
                <a:gd name="connsiteX95" fmla="*/ 813775 w 1401389"/>
                <a:gd name="connsiteY95" fmla="*/ 238073 h 1744939"/>
                <a:gd name="connsiteX96" fmla="*/ 832531 w 1401389"/>
                <a:gd name="connsiteY96" fmla="*/ 220758 h 1744939"/>
                <a:gd name="connsiteX97" fmla="*/ 851290 w 1401389"/>
                <a:gd name="connsiteY97" fmla="*/ 239515 h 1744939"/>
                <a:gd name="connsiteX98" fmla="*/ 865718 w 1401389"/>
                <a:gd name="connsiteY98" fmla="*/ 269815 h 1744939"/>
                <a:gd name="connsiteX99" fmla="*/ 853183 w 1401389"/>
                <a:gd name="connsiteY99" fmla="*/ 280186 h 1744939"/>
                <a:gd name="connsiteX100" fmla="*/ 599757 w 1401389"/>
                <a:gd name="connsiteY100" fmla="*/ 281719 h 1744939"/>
                <a:gd name="connsiteX101" fmla="*/ 602395 w 1401389"/>
                <a:gd name="connsiteY101" fmla="*/ 246009 h 1744939"/>
                <a:gd name="connsiteX102" fmla="*/ 624038 w 1401389"/>
                <a:gd name="connsiteY102" fmla="*/ 222201 h 1744939"/>
                <a:gd name="connsiteX103" fmla="*/ 641353 w 1401389"/>
                <a:gd name="connsiteY103" fmla="*/ 238795 h 1744939"/>
                <a:gd name="connsiteX104" fmla="*/ 658666 w 1401389"/>
                <a:gd name="connsiteY104" fmla="*/ 258995 h 1744939"/>
                <a:gd name="connsiteX105" fmla="*/ 626202 w 1401389"/>
                <a:gd name="connsiteY105" fmla="*/ 274865 h 1744939"/>
                <a:gd name="connsiteX106" fmla="*/ 599757 w 1401389"/>
                <a:gd name="connsiteY106" fmla="*/ 281719 h 1744939"/>
                <a:gd name="connsiteX107" fmla="*/ 694738 w 1401389"/>
                <a:gd name="connsiteY107" fmla="*/ 288572 h 1744939"/>
                <a:gd name="connsiteX108" fmla="*/ 683917 w 1401389"/>
                <a:gd name="connsiteY108" fmla="*/ 281358 h 1744939"/>
                <a:gd name="connsiteX109" fmla="*/ 694738 w 1401389"/>
                <a:gd name="connsiteY109" fmla="*/ 274143 h 1744939"/>
                <a:gd name="connsiteX110" fmla="*/ 705561 w 1401389"/>
                <a:gd name="connsiteY110" fmla="*/ 281358 h 1744939"/>
                <a:gd name="connsiteX111" fmla="*/ 694738 w 1401389"/>
                <a:gd name="connsiteY111" fmla="*/ 288572 h 1744939"/>
                <a:gd name="connsiteX112" fmla="*/ 1152127 w 1401389"/>
                <a:gd name="connsiteY112" fmla="*/ 290015 h 1744939"/>
                <a:gd name="connsiteX113" fmla="*/ 1034534 w 1401389"/>
                <a:gd name="connsiteY113" fmla="*/ 246009 h 1744939"/>
                <a:gd name="connsiteX114" fmla="*/ 999904 w 1401389"/>
                <a:gd name="connsiteY114" fmla="*/ 218593 h 1744939"/>
                <a:gd name="connsiteX115" fmla="*/ 1034534 w 1401389"/>
                <a:gd name="connsiteY115" fmla="*/ 237352 h 1744939"/>
                <a:gd name="connsiteX116" fmla="*/ 1152849 w 1401389"/>
                <a:gd name="connsiteY116" fmla="*/ 284244 h 1744939"/>
                <a:gd name="connsiteX117" fmla="*/ 1152127 w 1401389"/>
                <a:gd name="connsiteY117" fmla="*/ 290015 h 1744939"/>
                <a:gd name="connsiteX118" fmla="*/ 658666 w 1401389"/>
                <a:gd name="connsiteY118" fmla="*/ 295787 h 1744939"/>
                <a:gd name="connsiteX119" fmla="*/ 654338 w 1401389"/>
                <a:gd name="connsiteY119" fmla="*/ 279195 h 1744939"/>
                <a:gd name="connsiteX120" fmla="*/ 673095 w 1401389"/>
                <a:gd name="connsiteY120" fmla="*/ 290015 h 1744939"/>
                <a:gd name="connsiteX121" fmla="*/ 658666 w 1401389"/>
                <a:gd name="connsiteY121" fmla="*/ 295787 h 1744939"/>
                <a:gd name="connsiteX122" fmla="*/ 719268 w 1401389"/>
                <a:gd name="connsiteY122" fmla="*/ 301559 h 1744939"/>
                <a:gd name="connsiteX123" fmla="*/ 710610 w 1401389"/>
                <a:gd name="connsiteY123" fmla="*/ 294345 h 1744939"/>
                <a:gd name="connsiteX124" fmla="*/ 731532 w 1401389"/>
                <a:gd name="connsiteY124" fmla="*/ 292180 h 1744939"/>
                <a:gd name="connsiteX125" fmla="*/ 719268 w 1401389"/>
                <a:gd name="connsiteY125" fmla="*/ 301559 h 1744939"/>
                <a:gd name="connsiteX126" fmla="*/ 287400 w 1401389"/>
                <a:gd name="connsiteY126" fmla="*/ 301919 h 1744939"/>
                <a:gd name="connsiteX127" fmla="*/ 276308 w 1401389"/>
                <a:gd name="connsiteY127" fmla="*/ 295787 h 1744939"/>
                <a:gd name="connsiteX128" fmla="*/ 303722 w 1401389"/>
                <a:gd name="connsiteY128" fmla="*/ 282079 h 1744939"/>
                <a:gd name="connsiteX129" fmla="*/ 319594 w 1401389"/>
                <a:gd name="connsiteY129" fmla="*/ 288572 h 1744939"/>
                <a:gd name="connsiteX130" fmla="*/ 287400 w 1401389"/>
                <a:gd name="connsiteY130" fmla="*/ 301919 h 1744939"/>
                <a:gd name="connsiteX131" fmla="*/ 843354 w 1401389"/>
                <a:gd name="connsiteY131" fmla="*/ 303001 h 1744939"/>
                <a:gd name="connsiteX132" fmla="*/ 828203 w 1401389"/>
                <a:gd name="connsiteY132" fmla="*/ 295787 h 1744939"/>
                <a:gd name="connsiteX133" fmla="*/ 834696 w 1401389"/>
                <a:gd name="connsiteY133" fmla="*/ 288572 h 1744939"/>
                <a:gd name="connsiteX134" fmla="*/ 849846 w 1401389"/>
                <a:gd name="connsiteY134" fmla="*/ 295787 h 1744939"/>
                <a:gd name="connsiteX135" fmla="*/ 843354 w 1401389"/>
                <a:gd name="connsiteY135" fmla="*/ 303001 h 1744939"/>
                <a:gd name="connsiteX136" fmla="*/ 906479 w 1401389"/>
                <a:gd name="connsiteY136" fmla="*/ 309765 h 1744939"/>
                <a:gd name="connsiteX137" fmla="*/ 883032 w 1401389"/>
                <a:gd name="connsiteY137" fmla="*/ 296508 h 1744939"/>
                <a:gd name="connsiteX138" fmla="*/ 874374 w 1401389"/>
                <a:gd name="connsiteY138" fmla="*/ 277751 h 1744939"/>
                <a:gd name="connsiteX139" fmla="*/ 884475 w 1401389"/>
                <a:gd name="connsiteY139" fmla="*/ 274865 h 1744939"/>
                <a:gd name="connsiteX140" fmla="*/ 899625 w 1401389"/>
                <a:gd name="connsiteY140" fmla="*/ 294345 h 1744939"/>
                <a:gd name="connsiteX141" fmla="*/ 906479 w 1401389"/>
                <a:gd name="connsiteY141" fmla="*/ 309765 h 1744939"/>
                <a:gd name="connsiteX142" fmla="*/ 686802 w 1401389"/>
                <a:gd name="connsiteY142" fmla="*/ 310215 h 1744939"/>
                <a:gd name="connsiteX143" fmla="*/ 676703 w 1401389"/>
                <a:gd name="connsiteY143" fmla="*/ 303001 h 1744939"/>
                <a:gd name="connsiteX144" fmla="*/ 701953 w 1401389"/>
                <a:gd name="connsiteY144" fmla="*/ 307330 h 1744939"/>
                <a:gd name="connsiteX145" fmla="*/ 686802 w 1401389"/>
                <a:gd name="connsiteY145" fmla="*/ 310215 h 1744939"/>
                <a:gd name="connsiteX146" fmla="*/ 787082 w 1401389"/>
                <a:gd name="connsiteY146" fmla="*/ 311659 h 1744939"/>
                <a:gd name="connsiteX147" fmla="*/ 785639 w 1401389"/>
                <a:gd name="connsiteY147" fmla="*/ 295787 h 1744939"/>
                <a:gd name="connsiteX148" fmla="*/ 792131 w 1401389"/>
                <a:gd name="connsiteY148" fmla="*/ 288572 h 1744939"/>
                <a:gd name="connsiteX149" fmla="*/ 766882 w 1401389"/>
                <a:gd name="connsiteY149" fmla="*/ 286409 h 1744939"/>
                <a:gd name="connsiteX150" fmla="*/ 745239 w 1401389"/>
                <a:gd name="connsiteY150" fmla="*/ 282079 h 1744939"/>
                <a:gd name="connsiteX151" fmla="*/ 812331 w 1401389"/>
                <a:gd name="connsiteY151" fmla="*/ 292180 h 1744939"/>
                <a:gd name="connsiteX152" fmla="*/ 787082 w 1401389"/>
                <a:gd name="connsiteY152" fmla="*/ 311659 h 1744939"/>
                <a:gd name="connsiteX153" fmla="*/ 930648 w 1401389"/>
                <a:gd name="connsiteY153" fmla="*/ 315897 h 1744939"/>
                <a:gd name="connsiteX154" fmla="*/ 906840 w 1401389"/>
                <a:gd name="connsiteY154" fmla="*/ 292180 h 1744939"/>
                <a:gd name="connsiteX155" fmla="*/ 949405 w 1401389"/>
                <a:gd name="connsiteY155" fmla="*/ 279916 h 1744939"/>
                <a:gd name="connsiteX156" fmla="*/ 950126 w 1401389"/>
                <a:gd name="connsiteY156" fmla="*/ 304444 h 1744939"/>
                <a:gd name="connsiteX157" fmla="*/ 930648 w 1401389"/>
                <a:gd name="connsiteY157" fmla="*/ 315897 h 1744939"/>
                <a:gd name="connsiteX158" fmla="*/ 517987 w 1401389"/>
                <a:gd name="connsiteY158" fmla="*/ 323201 h 1744939"/>
                <a:gd name="connsiteX159" fmla="*/ 502116 w 1401389"/>
                <a:gd name="connsiteY159" fmla="*/ 303001 h 1744939"/>
                <a:gd name="connsiteX160" fmla="*/ 485523 w 1401389"/>
                <a:gd name="connsiteY160" fmla="*/ 278473 h 1744939"/>
                <a:gd name="connsiteX161" fmla="*/ 513659 w 1401389"/>
                <a:gd name="connsiteY161" fmla="*/ 260436 h 1744939"/>
                <a:gd name="connsiteX162" fmla="*/ 554780 w 1401389"/>
                <a:gd name="connsiteY162" fmla="*/ 260436 h 1744939"/>
                <a:gd name="connsiteX163" fmla="*/ 542516 w 1401389"/>
                <a:gd name="connsiteY163" fmla="*/ 298673 h 1744939"/>
                <a:gd name="connsiteX164" fmla="*/ 841189 w 1401389"/>
                <a:gd name="connsiteY164" fmla="*/ 324464 h 1744939"/>
                <a:gd name="connsiteX165" fmla="*/ 824597 w 1401389"/>
                <a:gd name="connsiteY165" fmla="*/ 317430 h 1744939"/>
                <a:gd name="connsiteX166" fmla="*/ 826039 w 1401389"/>
                <a:gd name="connsiteY166" fmla="*/ 310215 h 1744939"/>
                <a:gd name="connsiteX167" fmla="*/ 842632 w 1401389"/>
                <a:gd name="connsiteY167" fmla="*/ 317430 h 1744939"/>
                <a:gd name="connsiteX168" fmla="*/ 841189 w 1401389"/>
                <a:gd name="connsiteY168" fmla="*/ 324464 h 1744939"/>
                <a:gd name="connsiteX169" fmla="*/ 1071966 w 1401389"/>
                <a:gd name="connsiteY169" fmla="*/ 330263 h 1744939"/>
                <a:gd name="connsiteX170" fmla="*/ 1066276 w 1401389"/>
                <a:gd name="connsiteY170" fmla="*/ 328974 h 1744939"/>
                <a:gd name="connsiteX171" fmla="*/ 800789 w 1401389"/>
                <a:gd name="connsiteY171" fmla="*/ 175308 h 1744939"/>
                <a:gd name="connsiteX172" fmla="*/ 723596 w 1401389"/>
                <a:gd name="connsiteY172" fmla="*/ 129857 h 1744939"/>
                <a:gd name="connsiteX173" fmla="*/ 672373 w 1401389"/>
                <a:gd name="connsiteY173" fmla="*/ 158715 h 1744939"/>
                <a:gd name="connsiteX174" fmla="*/ 540352 w 1401389"/>
                <a:gd name="connsiteY174" fmla="*/ 232300 h 1744939"/>
                <a:gd name="connsiteX175" fmla="*/ 341237 w 1401389"/>
                <a:gd name="connsiteY175" fmla="*/ 328974 h 1744939"/>
                <a:gd name="connsiteX176" fmla="*/ 511494 w 1401389"/>
                <a:gd name="connsiteY176" fmla="*/ 230137 h 1744939"/>
                <a:gd name="connsiteX177" fmla="*/ 634138 w 1401389"/>
                <a:gd name="connsiteY177" fmla="*/ 161601 h 1744939"/>
                <a:gd name="connsiteX178" fmla="*/ 727202 w 1401389"/>
                <a:gd name="connsiteY178" fmla="*/ 108214 h 1744939"/>
                <a:gd name="connsiteX179" fmla="*/ 809447 w 1401389"/>
                <a:gd name="connsiteY179" fmla="*/ 165208 h 1744939"/>
                <a:gd name="connsiteX180" fmla="*/ 907561 w 1401389"/>
                <a:gd name="connsiteY180" fmla="*/ 227251 h 1744939"/>
                <a:gd name="connsiteX181" fmla="*/ 979704 w 1401389"/>
                <a:gd name="connsiteY181" fmla="*/ 261879 h 1744939"/>
                <a:gd name="connsiteX182" fmla="*/ 1071966 w 1401389"/>
                <a:gd name="connsiteY182" fmla="*/ 330263 h 1744939"/>
                <a:gd name="connsiteX183" fmla="*/ 534670 w 1401389"/>
                <a:gd name="connsiteY183" fmla="*/ 330867 h 1744939"/>
                <a:gd name="connsiteX184" fmla="*/ 535302 w 1401389"/>
                <a:gd name="connsiteY184" fmla="*/ 318873 h 1744939"/>
                <a:gd name="connsiteX185" fmla="*/ 580031 w 1401389"/>
                <a:gd name="connsiteY185" fmla="*/ 286409 h 1744939"/>
                <a:gd name="connsiteX186" fmla="*/ 562716 w 1401389"/>
                <a:gd name="connsiteY186" fmla="*/ 313102 h 1744939"/>
                <a:gd name="connsiteX187" fmla="*/ 534670 w 1401389"/>
                <a:gd name="connsiteY187" fmla="*/ 330867 h 1744939"/>
                <a:gd name="connsiteX188" fmla="*/ 634860 w 1401389"/>
                <a:gd name="connsiteY188" fmla="*/ 331588 h 1744939"/>
                <a:gd name="connsiteX189" fmla="*/ 637023 w 1401389"/>
                <a:gd name="connsiteY189" fmla="*/ 321038 h 1744939"/>
                <a:gd name="connsiteX190" fmla="*/ 665881 w 1401389"/>
                <a:gd name="connsiteY190" fmla="*/ 316708 h 1744939"/>
                <a:gd name="connsiteX191" fmla="*/ 654338 w 1401389"/>
                <a:gd name="connsiteY191" fmla="*/ 327530 h 1744939"/>
                <a:gd name="connsiteX192" fmla="*/ 634860 w 1401389"/>
                <a:gd name="connsiteY192" fmla="*/ 331588 h 1744939"/>
                <a:gd name="connsiteX193" fmla="*/ 876539 w 1401389"/>
                <a:gd name="connsiteY193" fmla="*/ 331858 h 1744939"/>
                <a:gd name="connsiteX194" fmla="*/ 854174 w 1401389"/>
                <a:gd name="connsiteY194" fmla="*/ 314545 h 1744939"/>
                <a:gd name="connsiteX195" fmla="*/ 885197 w 1401389"/>
                <a:gd name="connsiteY195" fmla="*/ 325366 h 1744939"/>
                <a:gd name="connsiteX196" fmla="*/ 876539 w 1401389"/>
                <a:gd name="connsiteY196" fmla="*/ 331858 h 1744939"/>
                <a:gd name="connsiteX197" fmla="*/ 723596 w 1401389"/>
                <a:gd name="connsiteY197" fmla="*/ 331858 h 1744939"/>
                <a:gd name="connsiteX198" fmla="*/ 709167 w 1401389"/>
                <a:gd name="connsiteY198" fmla="*/ 324644 h 1744939"/>
                <a:gd name="connsiteX199" fmla="*/ 722874 w 1401389"/>
                <a:gd name="connsiteY199" fmla="*/ 317430 h 1744939"/>
                <a:gd name="connsiteX200" fmla="*/ 739468 w 1401389"/>
                <a:gd name="connsiteY200" fmla="*/ 309494 h 1744939"/>
                <a:gd name="connsiteX201" fmla="*/ 756060 w 1401389"/>
                <a:gd name="connsiteY201" fmla="*/ 305166 h 1744939"/>
                <a:gd name="connsiteX202" fmla="*/ 754618 w 1401389"/>
                <a:gd name="connsiteY202" fmla="*/ 313823 h 1744939"/>
                <a:gd name="connsiteX203" fmla="*/ 738024 w 1401389"/>
                <a:gd name="connsiteY203" fmla="*/ 325366 h 1744939"/>
                <a:gd name="connsiteX204" fmla="*/ 723596 w 1401389"/>
                <a:gd name="connsiteY204" fmla="*/ 331858 h 1744939"/>
                <a:gd name="connsiteX205" fmla="*/ 292698 w 1401389"/>
                <a:gd name="connsiteY205" fmla="*/ 338216 h 1744939"/>
                <a:gd name="connsiteX206" fmla="*/ 294343 w 1401389"/>
                <a:gd name="connsiteY206" fmla="*/ 331858 h 1744939"/>
                <a:gd name="connsiteX207" fmla="*/ 308050 w 1401389"/>
                <a:gd name="connsiteY207" fmla="*/ 324644 h 1744939"/>
                <a:gd name="connsiteX208" fmla="*/ 334744 w 1401389"/>
                <a:gd name="connsiteY208" fmla="*/ 310215 h 1744939"/>
                <a:gd name="connsiteX209" fmla="*/ 352058 w 1401389"/>
                <a:gd name="connsiteY209" fmla="*/ 295065 h 1744939"/>
                <a:gd name="connsiteX210" fmla="*/ 321759 w 1401389"/>
                <a:gd name="connsiteY210" fmla="*/ 310215 h 1744939"/>
                <a:gd name="connsiteX211" fmla="*/ 283522 w 1401389"/>
                <a:gd name="connsiteY211" fmla="*/ 318151 h 1744939"/>
                <a:gd name="connsiteX212" fmla="*/ 315264 w 1401389"/>
                <a:gd name="connsiteY212" fmla="*/ 300116 h 1744939"/>
                <a:gd name="connsiteX213" fmla="*/ 366487 w 1401389"/>
                <a:gd name="connsiteY213" fmla="*/ 259716 h 1744939"/>
                <a:gd name="connsiteX214" fmla="*/ 377309 w 1401389"/>
                <a:gd name="connsiteY214" fmla="*/ 241680 h 1744939"/>
                <a:gd name="connsiteX215" fmla="*/ 402558 w 1401389"/>
                <a:gd name="connsiteY215" fmla="*/ 238073 h 1744939"/>
                <a:gd name="connsiteX216" fmla="*/ 385243 w 1401389"/>
                <a:gd name="connsiteY216" fmla="*/ 248894 h 1744939"/>
                <a:gd name="connsiteX217" fmla="*/ 380194 w 1401389"/>
                <a:gd name="connsiteY217" fmla="*/ 260436 h 1744939"/>
                <a:gd name="connsiteX218" fmla="*/ 381637 w 1401389"/>
                <a:gd name="connsiteY218" fmla="*/ 274143 h 1744939"/>
                <a:gd name="connsiteX219" fmla="*/ 412659 w 1401389"/>
                <a:gd name="connsiteY219" fmla="*/ 234465 h 1744939"/>
                <a:gd name="connsiteX220" fmla="*/ 446566 w 1401389"/>
                <a:gd name="connsiteY220" fmla="*/ 214987 h 1744939"/>
                <a:gd name="connsiteX221" fmla="*/ 338351 w 1401389"/>
                <a:gd name="connsiteY221" fmla="*/ 316708 h 1744939"/>
                <a:gd name="connsiteX222" fmla="*/ 292698 w 1401389"/>
                <a:gd name="connsiteY222" fmla="*/ 338216 h 1744939"/>
                <a:gd name="connsiteX223" fmla="*/ 783204 w 1401389"/>
                <a:gd name="connsiteY223" fmla="*/ 338803 h 1744939"/>
                <a:gd name="connsiteX224" fmla="*/ 760389 w 1401389"/>
                <a:gd name="connsiteY224" fmla="*/ 332580 h 1744939"/>
                <a:gd name="connsiteX225" fmla="*/ 758946 w 1401389"/>
                <a:gd name="connsiteY225" fmla="*/ 321759 h 1744939"/>
                <a:gd name="connsiteX226" fmla="*/ 795739 w 1401389"/>
                <a:gd name="connsiteY226" fmla="*/ 332580 h 1744939"/>
                <a:gd name="connsiteX227" fmla="*/ 783204 w 1401389"/>
                <a:gd name="connsiteY227" fmla="*/ 338803 h 1744939"/>
                <a:gd name="connsiteX228" fmla="*/ 1132400 w 1401389"/>
                <a:gd name="connsiteY228" fmla="*/ 338825 h 1744939"/>
                <a:gd name="connsiteX229" fmla="*/ 1051848 w 1401389"/>
                <a:gd name="connsiteY229" fmla="*/ 290737 h 1744939"/>
                <a:gd name="connsiteX230" fmla="*/ 1026598 w 1401389"/>
                <a:gd name="connsiteY230" fmla="*/ 258273 h 1744939"/>
                <a:gd name="connsiteX231" fmla="*/ 1072048 w 1401389"/>
                <a:gd name="connsiteY231" fmla="*/ 273423 h 1744939"/>
                <a:gd name="connsiteX232" fmla="*/ 1131206 w 1401389"/>
                <a:gd name="connsiteY232" fmla="*/ 300116 h 1744939"/>
                <a:gd name="connsiteX233" fmla="*/ 1133369 w 1401389"/>
                <a:gd name="connsiteY233" fmla="*/ 308052 h 1744939"/>
                <a:gd name="connsiteX234" fmla="*/ 1095134 w 1401389"/>
                <a:gd name="connsiteY234" fmla="*/ 300116 h 1744939"/>
                <a:gd name="connsiteX235" fmla="*/ 1076377 w 1401389"/>
                <a:gd name="connsiteY235" fmla="*/ 297951 h 1744939"/>
                <a:gd name="connsiteX236" fmla="*/ 1113169 w 1401389"/>
                <a:gd name="connsiteY236" fmla="*/ 316708 h 1744939"/>
                <a:gd name="connsiteX237" fmla="*/ 1142027 w 1401389"/>
                <a:gd name="connsiteY237" fmla="*/ 331858 h 1744939"/>
                <a:gd name="connsiteX238" fmla="*/ 1132400 w 1401389"/>
                <a:gd name="connsiteY238" fmla="*/ 338825 h 1744939"/>
                <a:gd name="connsiteX239" fmla="*/ 818104 w 1401389"/>
                <a:gd name="connsiteY239" fmla="*/ 339073 h 1744939"/>
                <a:gd name="connsiteX240" fmla="*/ 806560 w 1401389"/>
                <a:gd name="connsiteY240" fmla="*/ 331858 h 1744939"/>
                <a:gd name="connsiteX241" fmla="*/ 809447 w 1401389"/>
                <a:gd name="connsiteY241" fmla="*/ 324644 h 1744939"/>
                <a:gd name="connsiteX242" fmla="*/ 820989 w 1401389"/>
                <a:gd name="connsiteY242" fmla="*/ 331858 h 1744939"/>
                <a:gd name="connsiteX243" fmla="*/ 818104 w 1401389"/>
                <a:gd name="connsiteY243" fmla="*/ 339073 h 1744939"/>
                <a:gd name="connsiteX244" fmla="*/ 683917 w 1401389"/>
                <a:gd name="connsiteY244" fmla="*/ 339073 h 1744939"/>
                <a:gd name="connsiteX245" fmla="*/ 669489 w 1401389"/>
                <a:gd name="connsiteY245" fmla="*/ 331858 h 1744939"/>
                <a:gd name="connsiteX246" fmla="*/ 683917 w 1401389"/>
                <a:gd name="connsiteY246" fmla="*/ 324644 h 1744939"/>
                <a:gd name="connsiteX247" fmla="*/ 698346 w 1401389"/>
                <a:gd name="connsiteY247" fmla="*/ 331858 h 1744939"/>
                <a:gd name="connsiteX248" fmla="*/ 683917 w 1401389"/>
                <a:gd name="connsiteY248" fmla="*/ 339073 h 1744939"/>
                <a:gd name="connsiteX249" fmla="*/ 211379 w 1401389"/>
                <a:gd name="connsiteY249" fmla="*/ 348993 h 1744939"/>
                <a:gd name="connsiteX250" fmla="*/ 199836 w 1401389"/>
                <a:gd name="connsiteY250" fmla="*/ 327530 h 1744939"/>
                <a:gd name="connsiteX251" fmla="*/ 204886 w 1401389"/>
                <a:gd name="connsiteY251" fmla="*/ 292902 h 1744939"/>
                <a:gd name="connsiteX252" fmla="*/ 348451 w 1401389"/>
                <a:gd name="connsiteY252" fmla="*/ 228694 h 1744939"/>
                <a:gd name="connsiteX253" fmla="*/ 370095 w 1401389"/>
                <a:gd name="connsiteY253" fmla="*/ 220036 h 1744939"/>
                <a:gd name="connsiteX254" fmla="*/ 482638 w 1401389"/>
                <a:gd name="connsiteY254" fmla="*/ 160880 h 1744939"/>
                <a:gd name="connsiteX255" fmla="*/ 429973 w 1401389"/>
                <a:gd name="connsiteY255" fmla="*/ 194787 h 1744939"/>
                <a:gd name="connsiteX256" fmla="*/ 354223 w 1401389"/>
                <a:gd name="connsiteY256" fmla="*/ 242401 h 1744939"/>
                <a:gd name="connsiteX257" fmla="*/ 296508 w 1401389"/>
                <a:gd name="connsiteY257" fmla="*/ 270537 h 1744939"/>
                <a:gd name="connsiteX258" fmla="*/ 246729 w 1401389"/>
                <a:gd name="connsiteY258" fmla="*/ 292902 h 1744939"/>
                <a:gd name="connsiteX259" fmla="*/ 227250 w 1401389"/>
                <a:gd name="connsiteY259" fmla="*/ 303001 h 1744939"/>
                <a:gd name="connsiteX260" fmla="*/ 218593 w 1401389"/>
                <a:gd name="connsiteY260" fmla="*/ 323922 h 1744939"/>
                <a:gd name="connsiteX261" fmla="*/ 211379 w 1401389"/>
                <a:gd name="connsiteY261" fmla="*/ 348993 h 1744939"/>
                <a:gd name="connsiteX262" fmla="*/ 925597 w 1401389"/>
                <a:gd name="connsiteY262" fmla="*/ 353502 h 1744939"/>
                <a:gd name="connsiteX263" fmla="*/ 898182 w 1401389"/>
                <a:gd name="connsiteY263" fmla="*/ 335466 h 1744939"/>
                <a:gd name="connsiteX264" fmla="*/ 919825 w 1401389"/>
                <a:gd name="connsiteY264" fmla="*/ 341959 h 1744939"/>
                <a:gd name="connsiteX265" fmla="*/ 925597 w 1401389"/>
                <a:gd name="connsiteY265" fmla="*/ 353502 h 1744939"/>
                <a:gd name="connsiteX266" fmla="*/ 854174 w 1401389"/>
                <a:gd name="connsiteY266" fmla="*/ 353502 h 1744939"/>
                <a:gd name="connsiteX267" fmla="*/ 842632 w 1401389"/>
                <a:gd name="connsiteY267" fmla="*/ 346287 h 1744939"/>
                <a:gd name="connsiteX268" fmla="*/ 849125 w 1401389"/>
                <a:gd name="connsiteY268" fmla="*/ 339073 h 1744939"/>
                <a:gd name="connsiteX269" fmla="*/ 860667 w 1401389"/>
                <a:gd name="connsiteY269" fmla="*/ 346287 h 1744939"/>
                <a:gd name="connsiteX270" fmla="*/ 854174 w 1401389"/>
                <a:gd name="connsiteY270" fmla="*/ 353502 h 1744939"/>
                <a:gd name="connsiteX271" fmla="*/ 647124 w 1401389"/>
                <a:gd name="connsiteY271" fmla="*/ 356388 h 1744939"/>
                <a:gd name="connsiteX272" fmla="*/ 638466 w 1401389"/>
                <a:gd name="connsiteY272" fmla="*/ 352058 h 1744939"/>
                <a:gd name="connsiteX273" fmla="*/ 658666 w 1401389"/>
                <a:gd name="connsiteY273" fmla="*/ 344844 h 1744939"/>
                <a:gd name="connsiteX274" fmla="*/ 647124 w 1401389"/>
                <a:gd name="connsiteY274" fmla="*/ 356388 h 1744939"/>
                <a:gd name="connsiteX275" fmla="*/ 709167 w 1401389"/>
                <a:gd name="connsiteY275" fmla="*/ 360716 h 1744939"/>
                <a:gd name="connsiteX276" fmla="*/ 706281 w 1401389"/>
                <a:gd name="connsiteY276" fmla="*/ 343402 h 1744939"/>
                <a:gd name="connsiteX277" fmla="*/ 723596 w 1401389"/>
                <a:gd name="connsiteY277" fmla="*/ 349895 h 1744939"/>
                <a:gd name="connsiteX278" fmla="*/ 709167 w 1401389"/>
                <a:gd name="connsiteY278" fmla="*/ 360716 h 1744939"/>
                <a:gd name="connsiteX279" fmla="*/ 539991 w 1401389"/>
                <a:gd name="connsiteY279" fmla="*/ 364864 h 1744939"/>
                <a:gd name="connsiteX280" fmla="*/ 540352 w 1401389"/>
                <a:gd name="connsiteY280" fmla="*/ 357110 h 1744939"/>
                <a:gd name="connsiteX281" fmla="*/ 564881 w 1401389"/>
                <a:gd name="connsiteY281" fmla="*/ 349895 h 1744939"/>
                <a:gd name="connsiteX282" fmla="*/ 550452 w 1401389"/>
                <a:gd name="connsiteY282" fmla="*/ 360716 h 1744939"/>
                <a:gd name="connsiteX283" fmla="*/ 539991 w 1401389"/>
                <a:gd name="connsiteY283" fmla="*/ 364864 h 1744939"/>
                <a:gd name="connsiteX284" fmla="*/ 573989 w 1401389"/>
                <a:gd name="connsiteY284" fmla="*/ 365225 h 1744939"/>
                <a:gd name="connsiteX285" fmla="*/ 573537 w 1401389"/>
                <a:gd name="connsiteY285" fmla="*/ 355666 h 1744939"/>
                <a:gd name="connsiteX286" fmla="*/ 600953 w 1401389"/>
                <a:gd name="connsiteY286" fmla="*/ 345566 h 1744939"/>
                <a:gd name="connsiteX287" fmla="*/ 585803 w 1401389"/>
                <a:gd name="connsiteY287" fmla="*/ 360716 h 1744939"/>
                <a:gd name="connsiteX288" fmla="*/ 573989 w 1401389"/>
                <a:gd name="connsiteY288" fmla="*/ 365225 h 1744939"/>
                <a:gd name="connsiteX289" fmla="*/ 772653 w 1401389"/>
                <a:gd name="connsiteY289" fmla="*/ 367209 h 1744939"/>
                <a:gd name="connsiteX290" fmla="*/ 741631 w 1401389"/>
                <a:gd name="connsiteY290" fmla="*/ 346287 h 1744939"/>
                <a:gd name="connsiteX291" fmla="*/ 774096 w 1401389"/>
                <a:gd name="connsiteY291" fmla="*/ 360716 h 1744939"/>
                <a:gd name="connsiteX292" fmla="*/ 772653 w 1401389"/>
                <a:gd name="connsiteY292" fmla="*/ 367209 h 1744939"/>
                <a:gd name="connsiteX293" fmla="*/ 1136616 w 1401389"/>
                <a:gd name="connsiteY293" fmla="*/ 367299 h 1744939"/>
                <a:gd name="connsiteX294" fmla="*/ 1113169 w 1401389"/>
                <a:gd name="connsiteY294" fmla="*/ 356388 h 1744939"/>
                <a:gd name="connsiteX295" fmla="*/ 1095134 w 1401389"/>
                <a:gd name="connsiteY295" fmla="*/ 346287 h 1744939"/>
                <a:gd name="connsiteX296" fmla="*/ 1116055 w 1401389"/>
                <a:gd name="connsiteY296" fmla="*/ 347730 h 1744939"/>
                <a:gd name="connsiteX297" fmla="*/ 1140583 w 1401389"/>
                <a:gd name="connsiteY297" fmla="*/ 359273 h 1744939"/>
                <a:gd name="connsiteX298" fmla="*/ 1136616 w 1401389"/>
                <a:gd name="connsiteY298" fmla="*/ 367299 h 1744939"/>
                <a:gd name="connsiteX299" fmla="*/ 807553 w 1401389"/>
                <a:gd name="connsiteY299" fmla="*/ 367390 h 1744939"/>
                <a:gd name="connsiteX300" fmla="*/ 791410 w 1401389"/>
                <a:gd name="connsiteY300" fmla="*/ 357110 h 1744939"/>
                <a:gd name="connsiteX301" fmla="*/ 794296 w 1401389"/>
                <a:gd name="connsiteY301" fmla="*/ 346287 h 1744939"/>
                <a:gd name="connsiteX302" fmla="*/ 810168 w 1401389"/>
                <a:gd name="connsiteY302" fmla="*/ 357110 h 1744939"/>
                <a:gd name="connsiteX303" fmla="*/ 807553 w 1401389"/>
                <a:gd name="connsiteY303" fmla="*/ 367390 h 1744939"/>
                <a:gd name="connsiteX304" fmla="*/ 664709 w 1401389"/>
                <a:gd name="connsiteY304" fmla="*/ 374604 h 1744939"/>
                <a:gd name="connsiteX305" fmla="*/ 655782 w 1401389"/>
                <a:gd name="connsiteY305" fmla="*/ 368652 h 1744939"/>
                <a:gd name="connsiteX306" fmla="*/ 681753 w 1401389"/>
                <a:gd name="connsiteY306" fmla="*/ 357830 h 1744939"/>
                <a:gd name="connsiteX307" fmla="*/ 679588 w 1401389"/>
                <a:gd name="connsiteY307" fmla="*/ 368652 h 1744939"/>
                <a:gd name="connsiteX308" fmla="*/ 664709 w 1401389"/>
                <a:gd name="connsiteY308" fmla="*/ 374604 h 1744939"/>
                <a:gd name="connsiteX309" fmla="*/ 840558 w 1401389"/>
                <a:gd name="connsiteY309" fmla="*/ 378842 h 1744939"/>
                <a:gd name="connsiteX310" fmla="*/ 832531 w 1401389"/>
                <a:gd name="connsiteY310" fmla="*/ 372258 h 1744939"/>
                <a:gd name="connsiteX311" fmla="*/ 839746 w 1401389"/>
                <a:gd name="connsiteY311" fmla="*/ 358551 h 1744939"/>
                <a:gd name="connsiteX312" fmla="*/ 844797 w 1401389"/>
                <a:gd name="connsiteY312" fmla="*/ 375145 h 1744939"/>
                <a:gd name="connsiteX313" fmla="*/ 840558 w 1401389"/>
                <a:gd name="connsiteY313" fmla="*/ 378842 h 1744939"/>
                <a:gd name="connsiteX314" fmla="*/ 925778 w 1401389"/>
                <a:gd name="connsiteY314" fmla="*/ 382088 h 1744939"/>
                <a:gd name="connsiteX315" fmla="*/ 911168 w 1401389"/>
                <a:gd name="connsiteY315" fmla="*/ 371538 h 1744939"/>
                <a:gd name="connsiteX316" fmla="*/ 921269 w 1401389"/>
                <a:gd name="connsiteY316" fmla="*/ 365044 h 1744939"/>
                <a:gd name="connsiteX317" fmla="*/ 932811 w 1401389"/>
                <a:gd name="connsiteY317" fmla="*/ 375866 h 1744939"/>
                <a:gd name="connsiteX318" fmla="*/ 925778 w 1401389"/>
                <a:gd name="connsiteY318" fmla="*/ 382088 h 1744939"/>
                <a:gd name="connsiteX319" fmla="*/ 893854 w 1401389"/>
                <a:gd name="connsiteY319" fmla="*/ 382359 h 1744939"/>
                <a:gd name="connsiteX320" fmla="*/ 870768 w 1401389"/>
                <a:gd name="connsiteY320" fmla="*/ 348452 h 1744939"/>
                <a:gd name="connsiteX321" fmla="*/ 896739 w 1401389"/>
                <a:gd name="connsiteY321" fmla="*/ 368652 h 1744939"/>
                <a:gd name="connsiteX322" fmla="*/ 893854 w 1401389"/>
                <a:gd name="connsiteY322" fmla="*/ 382359 h 1744939"/>
                <a:gd name="connsiteX323" fmla="*/ 875818 w 1401389"/>
                <a:gd name="connsiteY323" fmla="*/ 389573 h 1744939"/>
                <a:gd name="connsiteX324" fmla="*/ 864275 w 1401389"/>
                <a:gd name="connsiteY324" fmla="*/ 382359 h 1744939"/>
                <a:gd name="connsiteX325" fmla="*/ 867160 w 1401389"/>
                <a:gd name="connsiteY325" fmla="*/ 375145 h 1744939"/>
                <a:gd name="connsiteX326" fmla="*/ 878704 w 1401389"/>
                <a:gd name="connsiteY326" fmla="*/ 382359 h 1744939"/>
                <a:gd name="connsiteX327" fmla="*/ 875818 w 1401389"/>
                <a:gd name="connsiteY327" fmla="*/ 389573 h 1744939"/>
                <a:gd name="connsiteX328" fmla="*/ 544139 w 1401389"/>
                <a:gd name="connsiteY328" fmla="*/ 391738 h 1744939"/>
                <a:gd name="connsiteX329" fmla="*/ 550452 w 1401389"/>
                <a:gd name="connsiteY329" fmla="*/ 375145 h 1744939"/>
                <a:gd name="connsiteX330" fmla="*/ 565603 w 1401389"/>
                <a:gd name="connsiteY330" fmla="*/ 372980 h 1744939"/>
                <a:gd name="connsiteX331" fmla="*/ 558388 w 1401389"/>
                <a:gd name="connsiteY331" fmla="*/ 388852 h 1744939"/>
                <a:gd name="connsiteX332" fmla="*/ 544139 w 1401389"/>
                <a:gd name="connsiteY332" fmla="*/ 391738 h 1744939"/>
                <a:gd name="connsiteX333" fmla="*/ 587246 w 1401389"/>
                <a:gd name="connsiteY333" fmla="*/ 395345 h 1744939"/>
                <a:gd name="connsiteX334" fmla="*/ 579310 w 1401389"/>
                <a:gd name="connsiteY334" fmla="*/ 385965 h 1744939"/>
                <a:gd name="connsiteX335" fmla="*/ 587246 w 1401389"/>
                <a:gd name="connsiteY335" fmla="*/ 376588 h 1744939"/>
                <a:gd name="connsiteX336" fmla="*/ 595180 w 1401389"/>
                <a:gd name="connsiteY336" fmla="*/ 385965 h 1744939"/>
                <a:gd name="connsiteX337" fmla="*/ 587246 w 1401389"/>
                <a:gd name="connsiteY337" fmla="*/ 395345 h 1744939"/>
                <a:gd name="connsiteX338" fmla="*/ 620882 w 1401389"/>
                <a:gd name="connsiteY338" fmla="*/ 395526 h 1744939"/>
                <a:gd name="connsiteX339" fmla="*/ 611052 w 1401389"/>
                <a:gd name="connsiteY339" fmla="*/ 379473 h 1744939"/>
                <a:gd name="connsiteX340" fmla="*/ 608887 w 1401389"/>
                <a:gd name="connsiteY340" fmla="*/ 352780 h 1744939"/>
                <a:gd name="connsiteX341" fmla="*/ 583638 w 1401389"/>
                <a:gd name="connsiteY341" fmla="*/ 328974 h 1744939"/>
                <a:gd name="connsiteX342" fmla="*/ 581473 w 1401389"/>
                <a:gd name="connsiteY342" fmla="*/ 320316 h 1744939"/>
                <a:gd name="connsiteX343" fmla="*/ 600231 w 1401389"/>
                <a:gd name="connsiteY343" fmla="*/ 315987 h 1744939"/>
                <a:gd name="connsiteX344" fmla="*/ 615382 w 1401389"/>
                <a:gd name="connsiteY344" fmla="*/ 313823 h 1744939"/>
                <a:gd name="connsiteX345" fmla="*/ 616102 w 1401389"/>
                <a:gd name="connsiteY345" fmla="*/ 303001 h 1744939"/>
                <a:gd name="connsiteX346" fmla="*/ 611774 w 1401389"/>
                <a:gd name="connsiteY346" fmla="*/ 295787 h 1744939"/>
                <a:gd name="connsiteX347" fmla="*/ 623316 w 1401389"/>
                <a:gd name="connsiteY347" fmla="*/ 288572 h 1744939"/>
                <a:gd name="connsiteX348" fmla="*/ 626202 w 1401389"/>
                <a:gd name="connsiteY348" fmla="*/ 295787 h 1744939"/>
                <a:gd name="connsiteX349" fmla="*/ 630530 w 1401389"/>
                <a:gd name="connsiteY349" fmla="*/ 303001 h 1744939"/>
                <a:gd name="connsiteX350" fmla="*/ 626924 w 1401389"/>
                <a:gd name="connsiteY350" fmla="*/ 321038 h 1744939"/>
                <a:gd name="connsiteX351" fmla="*/ 622594 w 1401389"/>
                <a:gd name="connsiteY351" fmla="*/ 339073 h 1744939"/>
                <a:gd name="connsiteX352" fmla="*/ 622594 w 1401389"/>
                <a:gd name="connsiteY352" fmla="*/ 352780 h 1744939"/>
                <a:gd name="connsiteX353" fmla="*/ 629089 w 1401389"/>
                <a:gd name="connsiteY353" fmla="*/ 371538 h 1744939"/>
                <a:gd name="connsiteX354" fmla="*/ 637745 w 1401389"/>
                <a:gd name="connsiteY354" fmla="*/ 388852 h 1744939"/>
                <a:gd name="connsiteX355" fmla="*/ 620882 w 1401389"/>
                <a:gd name="connsiteY355" fmla="*/ 395526 h 1744939"/>
                <a:gd name="connsiteX356" fmla="*/ 924966 w 1401389"/>
                <a:gd name="connsiteY356" fmla="*/ 410856 h 1744939"/>
                <a:gd name="connsiteX357" fmla="*/ 911168 w 1401389"/>
                <a:gd name="connsiteY357" fmla="*/ 396788 h 1744939"/>
                <a:gd name="connsiteX358" fmla="*/ 909725 w 1401389"/>
                <a:gd name="connsiteY358" fmla="*/ 382359 h 1744939"/>
                <a:gd name="connsiteX359" fmla="*/ 932811 w 1401389"/>
                <a:gd name="connsiteY359" fmla="*/ 405445 h 1744939"/>
                <a:gd name="connsiteX360" fmla="*/ 924966 w 1401389"/>
                <a:gd name="connsiteY360" fmla="*/ 410856 h 1744939"/>
                <a:gd name="connsiteX361" fmla="*/ 521595 w 1401389"/>
                <a:gd name="connsiteY361" fmla="*/ 414823 h 1744939"/>
                <a:gd name="connsiteX362" fmla="*/ 514380 w 1401389"/>
                <a:gd name="connsiteY362" fmla="*/ 411938 h 1744939"/>
                <a:gd name="connsiteX363" fmla="*/ 521595 w 1401389"/>
                <a:gd name="connsiteY363" fmla="*/ 400394 h 1744939"/>
                <a:gd name="connsiteX364" fmla="*/ 528809 w 1401389"/>
                <a:gd name="connsiteY364" fmla="*/ 403281 h 1744939"/>
                <a:gd name="connsiteX365" fmla="*/ 521595 w 1401389"/>
                <a:gd name="connsiteY365" fmla="*/ 414823 h 1744939"/>
                <a:gd name="connsiteX366" fmla="*/ 905397 w 1401389"/>
                <a:gd name="connsiteY366" fmla="*/ 418431 h 1744939"/>
                <a:gd name="connsiteX367" fmla="*/ 891689 w 1401389"/>
                <a:gd name="connsiteY367" fmla="*/ 399674 h 1744939"/>
                <a:gd name="connsiteX368" fmla="*/ 903953 w 1401389"/>
                <a:gd name="connsiteY368" fmla="*/ 407609 h 1744939"/>
                <a:gd name="connsiteX369" fmla="*/ 905397 w 1401389"/>
                <a:gd name="connsiteY369" fmla="*/ 418431 h 1744939"/>
                <a:gd name="connsiteX370" fmla="*/ 718546 w 1401389"/>
                <a:gd name="connsiteY370" fmla="*/ 426367 h 1744939"/>
                <a:gd name="connsiteX371" fmla="*/ 702674 w 1401389"/>
                <a:gd name="connsiteY371" fmla="*/ 406887 h 1744939"/>
                <a:gd name="connsiteX372" fmla="*/ 691132 w 1401389"/>
                <a:gd name="connsiteY372" fmla="*/ 382359 h 1744939"/>
                <a:gd name="connsiteX373" fmla="*/ 756060 w 1401389"/>
                <a:gd name="connsiteY373" fmla="*/ 383802 h 1744939"/>
                <a:gd name="connsiteX374" fmla="*/ 738746 w 1401389"/>
                <a:gd name="connsiteY374" fmla="*/ 406887 h 1744939"/>
                <a:gd name="connsiteX375" fmla="*/ 1175212 w 1401389"/>
                <a:gd name="connsiteY375" fmla="*/ 429252 h 1744939"/>
                <a:gd name="connsiteX376" fmla="*/ 1174490 w 1401389"/>
                <a:gd name="connsiteY376" fmla="*/ 407609 h 1744939"/>
                <a:gd name="connsiteX377" fmla="*/ 1167278 w 1401389"/>
                <a:gd name="connsiteY377" fmla="*/ 389573 h 1744939"/>
                <a:gd name="connsiteX378" fmla="*/ 1162948 w 1401389"/>
                <a:gd name="connsiteY378" fmla="*/ 369374 h 1744939"/>
                <a:gd name="connsiteX379" fmla="*/ 1162948 w 1401389"/>
                <a:gd name="connsiteY379" fmla="*/ 349895 h 1744939"/>
                <a:gd name="connsiteX380" fmla="*/ 1156455 w 1401389"/>
                <a:gd name="connsiteY380" fmla="*/ 341238 h 1744939"/>
                <a:gd name="connsiteX381" fmla="*/ 1172327 w 1401389"/>
                <a:gd name="connsiteY381" fmla="*/ 295787 h 1744939"/>
                <a:gd name="connsiteX382" fmla="*/ 1173770 w 1401389"/>
                <a:gd name="connsiteY382" fmla="*/ 311659 h 1744939"/>
                <a:gd name="connsiteX383" fmla="*/ 1180985 w 1401389"/>
                <a:gd name="connsiteY383" fmla="*/ 318151 h 1744939"/>
                <a:gd name="connsiteX384" fmla="*/ 1192527 w 1401389"/>
                <a:gd name="connsiteY384" fmla="*/ 322481 h 1744939"/>
                <a:gd name="connsiteX385" fmla="*/ 1183870 w 1401389"/>
                <a:gd name="connsiteY385" fmla="*/ 344844 h 1744939"/>
                <a:gd name="connsiteX386" fmla="*/ 1183148 w 1401389"/>
                <a:gd name="connsiteY386" fmla="*/ 353502 h 1744939"/>
                <a:gd name="connsiteX387" fmla="*/ 1194692 w 1401389"/>
                <a:gd name="connsiteY387" fmla="*/ 344844 h 1744939"/>
                <a:gd name="connsiteX388" fmla="*/ 1203348 w 1401389"/>
                <a:gd name="connsiteY388" fmla="*/ 341238 h 1744939"/>
                <a:gd name="connsiteX389" fmla="*/ 1193970 w 1401389"/>
                <a:gd name="connsiteY389" fmla="*/ 380916 h 1744939"/>
                <a:gd name="connsiteX390" fmla="*/ 1175212 w 1401389"/>
                <a:gd name="connsiteY390" fmla="*/ 429252 h 1744939"/>
                <a:gd name="connsiteX391" fmla="*/ 962390 w 1401389"/>
                <a:gd name="connsiteY391" fmla="*/ 439352 h 1744939"/>
                <a:gd name="connsiteX392" fmla="*/ 940026 w 1401389"/>
                <a:gd name="connsiteY392" fmla="*/ 420596 h 1744939"/>
                <a:gd name="connsiteX393" fmla="*/ 952290 w 1401389"/>
                <a:gd name="connsiteY393" fmla="*/ 419153 h 1744939"/>
                <a:gd name="connsiteX394" fmla="*/ 955176 w 1401389"/>
                <a:gd name="connsiteY394" fmla="*/ 411938 h 1744939"/>
                <a:gd name="connsiteX395" fmla="*/ 954454 w 1401389"/>
                <a:gd name="connsiteY395" fmla="*/ 389573 h 1744939"/>
                <a:gd name="connsiteX396" fmla="*/ 951568 w 1401389"/>
                <a:gd name="connsiteY396" fmla="*/ 380194 h 1744939"/>
                <a:gd name="connsiteX397" fmla="*/ 940026 w 1401389"/>
                <a:gd name="connsiteY397" fmla="*/ 367209 h 1744939"/>
                <a:gd name="connsiteX398" fmla="*/ 953011 w 1401389"/>
                <a:gd name="connsiteY398" fmla="*/ 370817 h 1744939"/>
                <a:gd name="connsiteX399" fmla="*/ 966718 w 1401389"/>
                <a:gd name="connsiteY399" fmla="*/ 411217 h 1744939"/>
                <a:gd name="connsiteX400" fmla="*/ 962390 w 1401389"/>
                <a:gd name="connsiteY400" fmla="*/ 439352 h 1744939"/>
                <a:gd name="connsiteX401" fmla="*/ 991248 w 1401389"/>
                <a:gd name="connsiteY401" fmla="*/ 440074 h 1744939"/>
                <a:gd name="connsiteX402" fmla="*/ 978262 w 1401389"/>
                <a:gd name="connsiteY402" fmla="*/ 420596 h 1744939"/>
                <a:gd name="connsiteX403" fmla="*/ 997741 w 1401389"/>
                <a:gd name="connsiteY403" fmla="*/ 433581 h 1744939"/>
                <a:gd name="connsiteX404" fmla="*/ 991248 w 1401389"/>
                <a:gd name="connsiteY404" fmla="*/ 440074 h 1744939"/>
                <a:gd name="connsiteX405" fmla="*/ 246007 w 1401389"/>
                <a:gd name="connsiteY405" fmla="*/ 440796 h 1744939"/>
                <a:gd name="connsiteX406" fmla="*/ 231578 w 1401389"/>
                <a:gd name="connsiteY406" fmla="*/ 407609 h 1744939"/>
                <a:gd name="connsiteX407" fmla="*/ 238073 w 1401389"/>
                <a:gd name="connsiteY407" fmla="*/ 371538 h 1744939"/>
                <a:gd name="connsiteX408" fmla="*/ 246729 w 1401389"/>
                <a:gd name="connsiteY408" fmla="*/ 400394 h 1744939"/>
                <a:gd name="connsiteX409" fmla="*/ 242401 w 1401389"/>
                <a:gd name="connsiteY409" fmla="*/ 360716 h 1744939"/>
                <a:gd name="connsiteX410" fmla="*/ 255386 w 1401389"/>
                <a:gd name="connsiteY410" fmla="*/ 354945 h 1744939"/>
                <a:gd name="connsiteX411" fmla="*/ 257551 w 1401389"/>
                <a:gd name="connsiteY411" fmla="*/ 342681 h 1744939"/>
                <a:gd name="connsiteX412" fmla="*/ 261157 w 1401389"/>
                <a:gd name="connsiteY412" fmla="*/ 314545 h 1744939"/>
                <a:gd name="connsiteX413" fmla="*/ 269815 w 1401389"/>
                <a:gd name="connsiteY413" fmla="*/ 396788 h 1744939"/>
                <a:gd name="connsiteX414" fmla="*/ 261879 w 1401389"/>
                <a:gd name="connsiteY414" fmla="*/ 420596 h 1744939"/>
                <a:gd name="connsiteX415" fmla="*/ 255386 w 1401389"/>
                <a:gd name="connsiteY415" fmla="*/ 433581 h 1744939"/>
                <a:gd name="connsiteX416" fmla="*/ 246007 w 1401389"/>
                <a:gd name="connsiteY416" fmla="*/ 440796 h 1744939"/>
                <a:gd name="connsiteX417" fmla="*/ 925597 w 1401389"/>
                <a:gd name="connsiteY417" fmla="*/ 447288 h 1744939"/>
                <a:gd name="connsiteX418" fmla="*/ 918382 w 1401389"/>
                <a:gd name="connsiteY418" fmla="*/ 432138 h 1744939"/>
                <a:gd name="connsiteX419" fmla="*/ 925597 w 1401389"/>
                <a:gd name="connsiteY419" fmla="*/ 422037 h 1744939"/>
                <a:gd name="connsiteX420" fmla="*/ 932811 w 1401389"/>
                <a:gd name="connsiteY420" fmla="*/ 437188 h 1744939"/>
                <a:gd name="connsiteX421" fmla="*/ 925597 w 1401389"/>
                <a:gd name="connsiteY421" fmla="*/ 447288 h 1744939"/>
                <a:gd name="connsiteX422" fmla="*/ 903953 w 1401389"/>
                <a:gd name="connsiteY422" fmla="*/ 447288 h 1744939"/>
                <a:gd name="connsiteX423" fmla="*/ 896739 w 1401389"/>
                <a:gd name="connsiteY423" fmla="*/ 439352 h 1744939"/>
                <a:gd name="connsiteX424" fmla="*/ 903953 w 1401389"/>
                <a:gd name="connsiteY424" fmla="*/ 436466 h 1744939"/>
                <a:gd name="connsiteX425" fmla="*/ 911168 w 1401389"/>
                <a:gd name="connsiteY425" fmla="*/ 444402 h 1744939"/>
                <a:gd name="connsiteX426" fmla="*/ 903953 w 1401389"/>
                <a:gd name="connsiteY426" fmla="*/ 447288 h 1744939"/>
                <a:gd name="connsiteX427" fmla="*/ 428350 w 1401389"/>
                <a:gd name="connsiteY427" fmla="*/ 448308 h 1744939"/>
                <a:gd name="connsiteX428" fmla="*/ 421135 w 1401389"/>
                <a:gd name="connsiteY428" fmla="*/ 440372 h 1744939"/>
                <a:gd name="connsiteX429" fmla="*/ 428350 w 1401389"/>
                <a:gd name="connsiteY429" fmla="*/ 437487 h 1744939"/>
                <a:gd name="connsiteX430" fmla="*/ 435564 w 1401389"/>
                <a:gd name="connsiteY430" fmla="*/ 445423 h 1744939"/>
                <a:gd name="connsiteX431" fmla="*/ 428350 w 1401389"/>
                <a:gd name="connsiteY431" fmla="*/ 448308 h 1744939"/>
                <a:gd name="connsiteX432" fmla="*/ 665948 w 1401389"/>
                <a:gd name="connsiteY432" fmla="*/ 448328 h 1744939"/>
                <a:gd name="connsiteX433" fmla="*/ 673162 w 1401389"/>
                <a:gd name="connsiteY433" fmla="*/ 433899 h 1744939"/>
                <a:gd name="connsiteX434" fmla="*/ 665948 w 1401389"/>
                <a:gd name="connsiteY434" fmla="*/ 419471 h 1744939"/>
                <a:gd name="connsiteX435" fmla="*/ 658734 w 1401389"/>
                <a:gd name="connsiteY435" fmla="*/ 433899 h 1744939"/>
                <a:gd name="connsiteX436" fmla="*/ 665948 w 1401389"/>
                <a:gd name="connsiteY436" fmla="*/ 448328 h 1744939"/>
                <a:gd name="connsiteX437" fmla="*/ 774678 w 1401389"/>
                <a:gd name="connsiteY437" fmla="*/ 451209 h 1744939"/>
                <a:gd name="connsiteX438" fmla="*/ 774678 w 1401389"/>
                <a:gd name="connsiteY438" fmla="*/ 419465 h 1744939"/>
                <a:gd name="connsiteX439" fmla="*/ 765299 w 1401389"/>
                <a:gd name="connsiteY439" fmla="*/ 446157 h 1744939"/>
                <a:gd name="connsiteX440" fmla="*/ 774678 w 1401389"/>
                <a:gd name="connsiteY440" fmla="*/ 451209 h 1744939"/>
                <a:gd name="connsiteX441" fmla="*/ 571915 w 1401389"/>
                <a:gd name="connsiteY441" fmla="*/ 461447 h 1744939"/>
                <a:gd name="connsiteX442" fmla="*/ 564881 w 1401389"/>
                <a:gd name="connsiteY442" fmla="*/ 447288 h 1744939"/>
                <a:gd name="connsiteX443" fmla="*/ 572095 w 1401389"/>
                <a:gd name="connsiteY443" fmla="*/ 432860 h 1744939"/>
                <a:gd name="connsiteX444" fmla="*/ 579310 w 1401389"/>
                <a:gd name="connsiteY444" fmla="*/ 422037 h 1744939"/>
                <a:gd name="connsiteX445" fmla="*/ 553337 w 1401389"/>
                <a:gd name="connsiteY445" fmla="*/ 427089 h 1744939"/>
                <a:gd name="connsiteX446" fmla="*/ 530252 w 1401389"/>
                <a:gd name="connsiteY446" fmla="*/ 428530 h 1744939"/>
                <a:gd name="connsiteX447" fmla="*/ 541795 w 1401389"/>
                <a:gd name="connsiteY447" fmla="*/ 416988 h 1744939"/>
                <a:gd name="connsiteX448" fmla="*/ 554780 w 1401389"/>
                <a:gd name="connsiteY448" fmla="*/ 407609 h 1744939"/>
                <a:gd name="connsiteX449" fmla="*/ 567044 w 1401389"/>
                <a:gd name="connsiteY449" fmla="*/ 401837 h 1744939"/>
                <a:gd name="connsiteX450" fmla="*/ 597345 w 1401389"/>
                <a:gd name="connsiteY450" fmla="*/ 405445 h 1744939"/>
                <a:gd name="connsiteX451" fmla="*/ 618988 w 1401389"/>
                <a:gd name="connsiteY451" fmla="*/ 404002 h 1744939"/>
                <a:gd name="connsiteX452" fmla="*/ 600953 w 1401389"/>
                <a:gd name="connsiteY452" fmla="*/ 419153 h 1744939"/>
                <a:gd name="connsiteX453" fmla="*/ 582195 w 1401389"/>
                <a:gd name="connsiteY453" fmla="*/ 440796 h 1744939"/>
                <a:gd name="connsiteX454" fmla="*/ 580031 w 1401389"/>
                <a:gd name="connsiteY454" fmla="*/ 454503 h 1744939"/>
                <a:gd name="connsiteX455" fmla="*/ 571915 w 1401389"/>
                <a:gd name="connsiteY455" fmla="*/ 461447 h 1744939"/>
                <a:gd name="connsiteX456" fmla="*/ 1010726 w 1401389"/>
                <a:gd name="connsiteY456" fmla="*/ 465324 h 1744939"/>
                <a:gd name="connsiteX457" fmla="*/ 1002069 w 1401389"/>
                <a:gd name="connsiteY457" fmla="*/ 456666 h 1744939"/>
                <a:gd name="connsiteX458" fmla="*/ 1005677 w 1401389"/>
                <a:gd name="connsiteY458" fmla="*/ 452338 h 1744939"/>
                <a:gd name="connsiteX459" fmla="*/ 1010726 w 1401389"/>
                <a:gd name="connsiteY459" fmla="*/ 465324 h 1744939"/>
                <a:gd name="connsiteX460" fmla="*/ 514380 w 1401389"/>
                <a:gd name="connsiteY460" fmla="*/ 465324 h 1744939"/>
                <a:gd name="connsiteX461" fmla="*/ 507166 w 1401389"/>
                <a:gd name="connsiteY461" fmla="*/ 455224 h 1744939"/>
                <a:gd name="connsiteX462" fmla="*/ 514380 w 1401389"/>
                <a:gd name="connsiteY462" fmla="*/ 440074 h 1744939"/>
                <a:gd name="connsiteX463" fmla="*/ 521595 w 1401389"/>
                <a:gd name="connsiteY463" fmla="*/ 450173 h 1744939"/>
                <a:gd name="connsiteX464" fmla="*/ 514380 w 1401389"/>
                <a:gd name="connsiteY464" fmla="*/ 465324 h 1744939"/>
                <a:gd name="connsiteX465" fmla="*/ 963022 w 1401389"/>
                <a:gd name="connsiteY465" fmla="*/ 468570 h 1744939"/>
                <a:gd name="connsiteX466" fmla="*/ 951568 w 1401389"/>
                <a:gd name="connsiteY466" fmla="*/ 457388 h 1744939"/>
                <a:gd name="connsiteX467" fmla="*/ 955898 w 1401389"/>
                <a:gd name="connsiteY467" fmla="*/ 448730 h 1744939"/>
                <a:gd name="connsiteX468" fmla="*/ 967440 w 1401389"/>
                <a:gd name="connsiteY468" fmla="*/ 460274 h 1744939"/>
                <a:gd name="connsiteX469" fmla="*/ 963022 w 1401389"/>
                <a:gd name="connsiteY469" fmla="*/ 468570 h 1744939"/>
                <a:gd name="connsiteX470" fmla="*/ 994584 w 1401389"/>
                <a:gd name="connsiteY470" fmla="*/ 473891 h 1744939"/>
                <a:gd name="connsiteX471" fmla="*/ 983312 w 1401389"/>
                <a:gd name="connsiteY471" fmla="*/ 462439 h 1744939"/>
                <a:gd name="connsiteX472" fmla="*/ 982590 w 1401389"/>
                <a:gd name="connsiteY472" fmla="*/ 447288 h 1744939"/>
                <a:gd name="connsiteX473" fmla="*/ 993411 w 1401389"/>
                <a:gd name="connsiteY473" fmla="*/ 458831 h 1744939"/>
                <a:gd name="connsiteX474" fmla="*/ 994584 w 1401389"/>
                <a:gd name="connsiteY474" fmla="*/ 473891 h 1744939"/>
                <a:gd name="connsiteX475" fmla="*/ 545042 w 1401389"/>
                <a:gd name="connsiteY475" fmla="*/ 475423 h 1744939"/>
                <a:gd name="connsiteX476" fmla="*/ 543960 w 1401389"/>
                <a:gd name="connsiteY476" fmla="*/ 463880 h 1744939"/>
                <a:gd name="connsiteX477" fmla="*/ 550452 w 1401389"/>
                <a:gd name="connsiteY477" fmla="*/ 443680 h 1744939"/>
                <a:gd name="connsiteX478" fmla="*/ 556945 w 1401389"/>
                <a:gd name="connsiteY478" fmla="*/ 445124 h 1744939"/>
                <a:gd name="connsiteX479" fmla="*/ 550452 w 1401389"/>
                <a:gd name="connsiteY479" fmla="*/ 465324 h 1744939"/>
                <a:gd name="connsiteX480" fmla="*/ 545042 w 1401389"/>
                <a:gd name="connsiteY480" fmla="*/ 475423 h 1744939"/>
                <a:gd name="connsiteX481" fmla="*/ 777703 w 1401389"/>
                <a:gd name="connsiteY481" fmla="*/ 476146 h 1744939"/>
                <a:gd name="connsiteX482" fmla="*/ 748845 w 1401389"/>
                <a:gd name="connsiteY482" fmla="*/ 454503 h 1744939"/>
                <a:gd name="connsiteX483" fmla="*/ 727924 w 1401389"/>
                <a:gd name="connsiteY483" fmla="*/ 432860 h 1744939"/>
                <a:gd name="connsiteX484" fmla="*/ 751010 w 1401389"/>
                <a:gd name="connsiteY484" fmla="*/ 409773 h 1744939"/>
                <a:gd name="connsiteX485" fmla="*/ 774096 w 1401389"/>
                <a:gd name="connsiteY485" fmla="*/ 386687 h 1744939"/>
                <a:gd name="connsiteX486" fmla="*/ 800789 w 1401389"/>
                <a:gd name="connsiteY486" fmla="*/ 411217 h 1744939"/>
                <a:gd name="connsiteX487" fmla="*/ 807282 w 1401389"/>
                <a:gd name="connsiteY487" fmla="*/ 413381 h 1744939"/>
                <a:gd name="connsiteX488" fmla="*/ 824597 w 1401389"/>
                <a:gd name="connsiteY488" fmla="*/ 404002 h 1744939"/>
                <a:gd name="connsiteX489" fmla="*/ 842632 w 1401389"/>
                <a:gd name="connsiteY489" fmla="*/ 417709 h 1744939"/>
                <a:gd name="connsiteX490" fmla="*/ 813775 w 1401389"/>
                <a:gd name="connsiteY490" fmla="*/ 446567 h 1744939"/>
                <a:gd name="connsiteX491" fmla="*/ 777703 w 1401389"/>
                <a:gd name="connsiteY491" fmla="*/ 476146 h 1744939"/>
                <a:gd name="connsiteX492" fmla="*/ 665159 w 1401389"/>
                <a:gd name="connsiteY492" fmla="*/ 476146 h 1744939"/>
                <a:gd name="connsiteX493" fmla="*/ 615382 w 1401389"/>
                <a:gd name="connsiteY493" fmla="*/ 424202 h 1744939"/>
                <a:gd name="connsiteX494" fmla="*/ 643516 w 1401389"/>
                <a:gd name="connsiteY494" fmla="*/ 401837 h 1744939"/>
                <a:gd name="connsiteX495" fmla="*/ 671652 w 1401389"/>
                <a:gd name="connsiteY495" fmla="*/ 383081 h 1744939"/>
                <a:gd name="connsiteX496" fmla="*/ 690410 w 1401389"/>
                <a:gd name="connsiteY496" fmla="*/ 403281 h 1744939"/>
                <a:gd name="connsiteX497" fmla="*/ 688967 w 1401389"/>
                <a:gd name="connsiteY497" fmla="*/ 456666 h 1744939"/>
                <a:gd name="connsiteX498" fmla="*/ 665159 w 1401389"/>
                <a:gd name="connsiteY498" fmla="*/ 476146 h 1744939"/>
                <a:gd name="connsiteX499" fmla="*/ 947420 w 1401389"/>
                <a:gd name="connsiteY499" fmla="*/ 490303 h 1744939"/>
                <a:gd name="connsiteX500" fmla="*/ 937139 w 1401389"/>
                <a:gd name="connsiteY500" fmla="*/ 479031 h 1744939"/>
                <a:gd name="connsiteX501" fmla="*/ 943634 w 1401389"/>
                <a:gd name="connsiteY501" fmla="*/ 464602 h 1744939"/>
                <a:gd name="connsiteX502" fmla="*/ 954454 w 1401389"/>
                <a:gd name="connsiteY502" fmla="*/ 484802 h 1744939"/>
                <a:gd name="connsiteX503" fmla="*/ 947420 w 1401389"/>
                <a:gd name="connsiteY503" fmla="*/ 490303 h 1744939"/>
                <a:gd name="connsiteX504" fmla="*/ 528809 w 1401389"/>
                <a:gd name="connsiteY504" fmla="*/ 497788 h 1744939"/>
                <a:gd name="connsiteX505" fmla="*/ 521595 w 1401389"/>
                <a:gd name="connsiteY505" fmla="*/ 484080 h 1744939"/>
                <a:gd name="connsiteX506" fmla="*/ 528809 w 1401389"/>
                <a:gd name="connsiteY506" fmla="*/ 465324 h 1744939"/>
                <a:gd name="connsiteX507" fmla="*/ 536024 w 1401389"/>
                <a:gd name="connsiteY507" fmla="*/ 479031 h 1744939"/>
                <a:gd name="connsiteX508" fmla="*/ 528809 w 1401389"/>
                <a:gd name="connsiteY508" fmla="*/ 497788 h 1744939"/>
                <a:gd name="connsiteX509" fmla="*/ 426185 w 1401389"/>
                <a:gd name="connsiteY509" fmla="*/ 506023 h 1744939"/>
                <a:gd name="connsiteX510" fmla="*/ 425463 w 1401389"/>
                <a:gd name="connsiteY510" fmla="*/ 494480 h 1744939"/>
                <a:gd name="connsiteX511" fmla="*/ 455764 w 1401389"/>
                <a:gd name="connsiteY511" fmla="*/ 451194 h 1744939"/>
                <a:gd name="connsiteX512" fmla="*/ 449993 w 1401389"/>
                <a:gd name="connsiteY512" fmla="*/ 441815 h 1744939"/>
                <a:gd name="connsiteX513" fmla="*/ 424742 w 1401389"/>
                <a:gd name="connsiteY513" fmla="*/ 404301 h 1744939"/>
                <a:gd name="connsiteX514" fmla="*/ 407428 w 1401389"/>
                <a:gd name="connsiteY514" fmla="*/ 377607 h 1744939"/>
                <a:gd name="connsiteX515" fmla="*/ 407428 w 1401389"/>
                <a:gd name="connsiteY515" fmla="*/ 389872 h 1744939"/>
                <a:gd name="connsiteX516" fmla="*/ 395886 w 1401389"/>
                <a:gd name="connsiteY516" fmla="*/ 426664 h 1744939"/>
                <a:gd name="connsiteX517" fmla="*/ 387228 w 1401389"/>
                <a:gd name="connsiteY517" fmla="*/ 448308 h 1744939"/>
                <a:gd name="connsiteX518" fmla="*/ 411035 w 1401389"/>
                <a:gd name="connsiteY518" fmla="*/ 477165 h 1744939"/>
                <a:gd name="connsiteX519" fmla="*/ 426185 w 1401389"/>
                <a:gd name="connsiteY519" fmla="*/ 506023 h 1744939"/>
                <a:gd name="connsiteX520" fmla="*/ 548648 w 1401389"/>
                <a:gd name="connsiteY520" fmla="*/ 522227 h 1744939"/>
                <a:gd name="connsiteX521" fmla="*/ 543238 w 1401389"/>
                <a:gd name="connsiteY521" fmla="*/ 502117 h 1744939"/>
                <a:gd name="connsiteX522" fmla="*/ 551174 w 1401389"/>
                <a:gd name="connsiteY522" fmla="*/ 495624 h 1744939"/>
                <a:gd name="connsiteX523" fmla="*/ 556223 w 1401389"/>
                <a:gd name="connsiteY523" fmla="*/ 515824 h 1744939"/>
                <a:gd name="connsiteX524" fmla="*/ 548648 w 1401389"/>
                <a:gd name="connsiteY524" fmla="*/ 522227 h 1744939"/>
                <a:gd name="connsiteX525" fmla="*/ 958782 w 1401389"/>
                <a:gd name="connsiteY525" fmla="*/ 526645 h 1744939"/>
                <a:gd name="connsiteX526" fmla="*/ 947240 w 1401389"/>
                <a:gd name="connsiteY526" fmla="*/ 505724 h 1744939"/>
                <a:gd name="connsiteX527" fmla="*/ 960947 w 1401389"/>
                <a:gd name="connsiteY527" fmla="*/ 511496 h 1744939"/>
                <a:gd name="connsiteX528" fmla="*/ 958782 w 1401389"/>
                <a:gd name="connsiteY528" fmla="*/ 526645 h 1744939"/>
                <a:gd name="connsiteX529" fmla="*/ 725038 w 1401389"/>
                <a:gd name="connsiteY529" fmla="*/ 527908 h 1744939"/>
                <a:gd name="connsiteX530" fmla="*/ 694017 w 1401389"/>
                <a:gd name="connsiteY530" fmla="*/ 507888 h 1744939"/>
                <a:gd name="connsiteX531" fmla="*/ 669489 w 1401389"/>
                <a:gd name="connsiteY531" fmla="*/ 482639 h 1744939"/>
                <a:gd name="connsiteX532" fmla="*/ 694738 w 1401389"/>
                <a:gd name="connsiteY532" fmla="*/ 461717 h 1744939"/>
                <a:gd name="connsiteX533" fmla="*/ 719989 w 1401389"/>
                <a:gd name="connsiteY533" fmla="*/ 440796 h 1744939"/>
                <a:gd name="connsiteX534" fmla="*/ 744517 w 1401389"/>
                <a:gd name="connsiteY534" fmla="*/ 465324 h 1744939"/>
                <a:gd name="connsiteX535" fmla="*/ 756060 w 1401389"/>
                <a:gd name="connsiteY535" fmla="*/ 505724 h 1744939"/>
                <a:gd name="connsiteX536" fmla="*/ 725038 w 1401389"/>
                <a:gd name="connsiteY536" fmla="*/ 527908 h 1744939"/>
                <a:gd name="connsiteX537" fmla="*/ 982319 w 1401389"/>
                <a:gd name="connsiteY537" fmla="*/ 540984 h 1744939"/>
                <a:gd name="connsiteX538" fmla="*/ 978982 w 1401389"/>
                <a:gd name="connsiteY538" fmla="*/ 523039 h 1744939"/>
                <a:gd name="connsiteX539" fmla="*/ 976098 w 1401389"/>
                <a:gd name="connsiteY539" fmla="*/ 505002 h 1744939"/>
                <a:gd name="connsiteX540" fmla="*/ 968883 w 1401389"/>
                <a:gd name="connsiteY540" fmla="*/ 489853 h 1744939"/>
                <a:gd name="connsiteX541" fmla="*/ 986918 w 1401389"/>
                <a:gd name="connsiteY541" fmla="*/ 491295 h 1744939"/>
                <a:gd name="connsiteX542" fmla="*/ 993411 w 1401389"/>
                <a:gd name="connsiteY542" fmla="*/ 510775 h 1744939"/>
                <a:gd name="connsiteX543" fmla="*/ 994854 w 1401389"/>
                <a:gd name="connsiteY543" fmla="*/ 530253 h 1744939"/>
                <a:gd name="connsiteX544" fmla="*/ 982319 w 1401389"/>
                <a:gd name="connsiteY544" fmla="*/ 540984 h 1744939"/>
                <a:gd name="connsiteX545" fmla="*/ 1218498 w 1401389"/>
                <a:gd name="connsiteY545" fmla="*/ 548288 h 1744939"/>
                <a:gd name="connsiteX546" fmla="*/ 1216335 w 1401389"/>
                <a:gd name="connsiteY546" fmla="*/ 336908 h 1744939"/>
                <a:gd name="connsiteX547" fmla="*/ 1219941 w 1401389"/>
                <a:gd name="connsiteY547" fmla="*/ 302279 h 1744939"/>
                <a:gd name="connsiteX548" fmla="*/ 1184591 w 1401389"/>
                <a:gd name="connsiteY548" fmla="*/ 284966 h 1744939"/>
                <a:gd name="connsiteX549" fmla="*/ 1137699 w 1401389"/>
                <a:gd name="connsiteY549" fmla="*/ 266931 h 1744939"/>
                <a:gd name="connsiteX550" fmla="*/ 897461 w 1401389"/>
                <a:gd name="connsiteY550" fmla="*/ 137793 h 1744939"/>
                <a:gd name="connsiteX551" fmla="*/ 828203 w 1401389"/>
                <a:gd name="connsiteY551" fmla="*/ 101000 h 1744939"/>
                <a:gd name="connsiteX552" fmla="*/ 802232 w 1401389"/>
                <a:gd name="connsiteY552" fmla="*/ 82243 h 1744939"/>
                <a:gd name="connsiteX553" fmla="*/ 758224 w 1401389"/>
                <a:gd name="connsiteY553" fmla="*/ 41843 h 1744939"/>
                <a:gd name="connsiteX554" fmla="*/ 730810 w 1401389"/>
                <a:gd name="connsiteY554" fmla="*/ 20200 h 1744939"/>
                <a:gd name="connsiteX555" fmla="*/ 704117 w 1401389"/>
                <a:gd name="connsiteY555" fmla="*/ 36792 h 1744939"/>
                <a:gd name="connsiteX556" fmla="*/ 641353 w 1401389"/>
                <a:gd name="connsiteY556" fmla="*/ 85130 h 1744939"/>
                <a:gd name="connsiteX557" fmla="*/ 533137 w 1401389"/>
                <a:gd name="connsiteY557" fmla="*/ 144286 h 1744939"/>
                <a:gd name="connsiteX558" fmla="*/ 580031 w 1401389"/>
                <a:gd name="connsiteY558" fmla="*/ 107493 h 1744939"/>
                <a:gd name="connsiteX559" fmla="*/ 702674 w 1401389"/>
                <a:gd name="connsiteY559" fmla="*/ 23807 h 1744939"/>
                <a:gd name="connsiteX560" fmla="*/ 721431 w 1401389"/>
                <a:gd name="connsiteY560" fmla="*/ 6493 h 1744939"/>
                <a:gd name="connsiteX561" fmla="*/ 780589 w 1401389"/>
                <a:gd name="connsiteY561" fmla="*/ 46171 h 1744939"/>
                <a:gd name="connsiteX562" fmla="*/ 877261 w 1401389"/>
                <a:gd name="connsiteY562" fmla="*/ 105330 h 1744939"/>
                <a:gd name="connsiteX563" fmla="*/ 920547 w 1401389"/>
                <a:gd name="connsiteY563" fmla="*/ 134187 h 1744939"/>
                <a:gd name="connsiteX564" fmla="*/ 933533 w 1401389"/>
                <a:gd name="connsiteY564" fmla="*/ 144286 h 1744939"/>
                <a:gd name="connsiteX565" fmla="*/ 971048 w 1401389"/>
                <a:gd name="connsiteY565" fmla="*/ 164486 h 1744939"/>
                <a:gd name="connsiteX566" fmla="*/ 1165113 w 1401389"/>
                <a:gd name="connsiteY566" fmla="*/ 262601 h 1744939"/>
                <a:gd name="connsiteX567" fmla="*/ 1217777 w 1401389"/>
                <a:gd name="connsiteY567" fmla="*/ 278473 h 1744939"/>
                <a:gd name="connsiteX568" fmla="*/ 1239420 w 1401389"/>
                <a:gd name="connsiteY568" fmla="*/ 310937 h 1744939"/>
                <a:gd name="connsiteX569" fmla="*/ 1221385 w 1401389"/>
                <a:gd name="connsiteY569" fmla="*/ 517989 h 1744939"/>
                <a:gd name="connsiteX570" fmla="*/ 1218498 w 1401389"/>
                <a:gd name="connsiteY570" fmla="*/ 548288 h 1744939"/>
                <a:gd name="connsiteX571" fmla="*/ 536024 w 1401389"/>
                <a:gd name="connsiteY571" fmla="*/ 548288 h 1744939"/>
                <a:gd name="connsiteX572" fmla="*/ 528809 w 1401389"/>
                <a:gd name="connsiteY572" fmla="*/ 541795 h 1744939"/>
                <a:gd name="connsiteX573" fmla="*/ 523760 w 1401389"/>
                <a:gd name="connsiteY573" fmla="*/ 521595 h 1744939"/>
                <a:gd name="connsiteX574" fmla="*/ 530974 w 1401389"/>
                <a:gd name="connsiteY574" fmla="*/ 518709 h 1744939"/>
                <a:gd name="connsiteX575" fmla="*/ 543238 w 1401389"/>
                <a:gd name="connsiteY575" fmla="*/ 538189 h 1744939"/>
                <a:gd name="connsiteX576" fmla="*/ 536024 w 1401389"/>
                <a:gd name="connsiteY576" fmla="*/ 548288 h 1744939"/>
                <a:gd name="connsiteX577" fmla="*/ 1012891 w 1401389"/>
                <a:gd name="connsiteY577" fmla="*/ 551175 h 1744939"/>
                <a:gd name="connsiteX578" fmla="*/ 1006398 w 1401389"/>
                <a:gd name="connsiteY578" fmla="*/ 518709 h 1744939"/>
                <a:gd name="connsiteX579" fmla="*/ 1011448 w 1401389"/>
                <a:gd name="connsiteY579" fmla="*/ 486967 h 1744939"/>
                <a:gd name="connsiteX580" fmla="*/ 1017941 w 1401389"/>
                <a:gd name="connsiteY580" fmla="*/ 519431 h 1744939"/>
                <a:gd name="connsiteX581" fmla="*/ 1012891 w 1401389"/>
                <a:gd name="connsiteY581" fmla="*/ 551175 h 1744939"/>
                <a:gd name="connsiteX582" fmla="*/ 1041027 w 1401389"/>
                <a:gd name="connsiteY582" fmla="*/ 556224 h 1744939"/>
                <a:gd name="connsiteX583" fmla="*/ 1041027 w 1401389"/>
                <a:gd name="connsiteY583" fmla="*/ 532418 h 1744939"/>
                <a:gd name="connsiteX584" fmla="*/ 1036697 w 1401389"/>
                <a:gd name="connsiteY584" fmla="*/ 481917 h 1744939"/>
                <a:gd name="connsiteX585" fmla="*/ 1048961 w 1401389"/>
                <a:gd name="connsiteY585" fmla="*/ 448010 h 1744939"/>
                <a:gd name="connsiteX586" fmla="*/ 1052569 w 1401389"/>
                <a:gd name="connsiteY586" fmla="*/ 436466 h 1744939"/>
                <a:gd name="connsiteX587" fmla="*/ 1026598 w 1401389"/>
                <a:gd name="connsiteY587" fmla="*/ 401116 h 1744939"/>
                <a:gd name="connsiteX588" fmla="*/ 1014333 w 1401389"/>
                <a:gd name="connsiteY588" fmla="*/ 389573 h 1744939"/>
                <a:gd name="connsiteX589" fmla="*/ 1007840 w 1401389"/>
                <a:gd name="connsiteY589" fmla="*/ 407609 h 1744939"/>
                <a:gd name="connsiteX590" fmla="*/ 940026 w 1401389"/>
                <a:gd name="connsiteY590" fmla="*/ 326809 h 1744939"/>
                <a:gd name="connsiteX591" fmla="*/ 958782 w 1401389"/>
                <a:gd name="connsiteY591" fmla="*/ 308052 h 1744939"/>
                <a:gd name="connsiteX592" fmla="*/ 1048241 w 1401389"/>
                <a:gd name="connsiteY592" fmla="*/ 333302 h 1744939"/>
                <a:gd name="connsiteX593" fmla="*/ 1120383 w 1401389"/>
                <a:gd name="connsiteY593" fmla="*/ 370817 h 1744939"/>
                <a:gd name="connsiteX594" fmla="*/ 1120383 w 1401389"/>
                <a:gd name="connsiteY594" fmla="*/ 422759 h 1744939"/>
                <a:gd name="connsiteX595" fmla="*/ 1116055 w 1401389"/>
                <a:gd name="connsiteY595" fmla="*/ 485524 h 1744939"/>
                <a:gd name="connsiteX596" fmla="*/ 1076377 w 1401389"/>
                <a:gd name="connsiteY596" fmla="*/ 526645 h 1744939"/>
                <a:gd name="connsiteX597" fmla="*/ 989805 w 1401389"/>
                <a:gd name="connsiteY597" fmla="*/ 562717 h 1744939"/>
                <a:gd name="connsiteX598" fmla="*/ 986918 w 1401389"/>
                <a:gd name="connsiteY598" fmla="*/ 555503 h 1744939"/>
                <a:gd name="connsiteX599" fmla="*/ 994854 w 1401389"/>
                <a:gd name="connsiteY599" fmla="*/ 548288 h 1744939"/>
                <a:gd name="connsiteX600" fmla="*/ 997741 w 1401389"/>
                <a:gd name="connsiteY600" fmla="*/ 555503 h 1744939"/>
                <a:gd name="connsiteX601" fmla="*/ 989805 w 1401389"/>
                <a:gd name="connsiteY601" fmla="*/ 562717 h 1744939"/>
                <a:gd name="connsiteX602" fmla="*/ 962571 w 1401389"/>
                <a:gd name="connsiteY602" fmla="*/ 569842 h 1744939"/>
                <a:gd name="connsiteX603" fmla="*/ 943634 w 1401389"/>
                <a:gd name="connsiteY603" fmla="*/ 562717 h 1744939"/>
                <a:gd name="connsiteX604" fmla="*/ 946519 w 1401389"/>
                <a:gd name="connsiteY604" fmla="*/ 543239 h 1744939"/>
                <a:gd name="connsiteX605" fmla="*/ 954454 w 1401389"/>
                <a:gd name="connsiteY605" fmla="*/ 543960 h 1744939"/>
                <a:gd name="connsiteX606" fmla="*/ 965275 w 1401389"/>
                <a:gd name="connsiteY606" fmla="*/ 552618 h 1744939"/>
                <a:gd name="connsiteX607" fmla="*/ 976098 w 1401389"/>
                <a:gd name="connsiteY607" fmla="*/ 559111 h 1744939"/>
                <a:gd name="connsiteX608" fmla="*/ 962571 w 1401389"/>
                <a:gd name="connsiteY608" fmla="*/ 569842 h 1744939"/>
                <a:gd name="connsiteX609" fmla="*/ 297229 w 1401389"/>
                <a:gd name="connsiteY609" fmla="*/ 575612 h 1744939"/>
                <a:gd name="connsiteX610" fmla="*/ 290736 w 1401389"/>
                <a:gd name="connsiteY610" fmla="*/ 542517 h 1744939"/>
                <a:gd name="connsiteX611" fmla="*/ 306608 w 1401389"/>
                <a:gd name="connsiteY611" fmla="*/ 353502 h 1744939"/>
                <a:gd name="connsiteX612" fmla="*/ 308050 w 1401389"/>
                <a:gd name="connsiteY612" fmla="*/ 521595 h 1744939"/>
                <a:gd name="connsiteX613" fmla="*/ 297229 w 1401389"/>
                <a:gd name="connsiteY613" fmla="*/ 575612 h 1744939"/>
                <a:gd name="connsiteX614" fmla="*/ 554961 w 1401389"/>
                <a:gd name="connsiteY614" fmla="*/ 575973 h 1744939"/>
                <a:gd name="connsiteX615" fmla="*/ 546844 w 1401389"/>
                <a:gd name="connsiteY615" fmla="*/ 569931 h 1744939"/>
                <a:gd name="connsiteX616" fmla="*/ 549731 w 1401389"/>
                <a:gd name="connsiteY616" fmla="*/ 550453 h 1744939"/>
                <a:gd name="connsiteX617" fmla="*/ 557667 w 1401389"/>
                <a:gd name="connsiteY617" fmla="*/ 557667 h 1744939"/>
                <a:gd name="connsiteX618" fmla="*/ 554961 w 1401389"/>
                <a:gd name="connsiteY618" fmla="*/ 575973 h 1744939"/>
                <a:gd name="connsiteX619" fmla="*/ 429905 w 1401389"/>
                <a:gd name="connsiteY619" fmla="*/ 576898 h 1744939"/>
                <a:gd name="connsiteX620" fmla="*/ 360715 w 1401389"/>
                <a:gd name="connsiteY620" fmla="*/ 535303 h 1744939"/>
                <a:gd name="connsiteX621" fmla="*/ 319594 w 1401389"/>
                <a:gd name="connsiteY621" fmla="*/ 457388 h 1744939"/>
                <a:gd name="connsiteX622" fmla="*/ 324644 w 1401389"/>
                <a:gd name="connsiteY622" fmla="*/ 385965 h 1744939"/>
                <a:gd name="connsiteX623" fmla="*/ 328972 w 1401389"/>
                <a:gd name="connsiteY623" fmla="*/ 351337 h 1744939"/>
                <a:gd name="connsiteX624" fmla="*/ 395344 w 1401389"/>
                <a:gd name="connsiteY624" fmla="*/ 320316 h 1744939"/>
                <a:gd name="connsiteX625" fmla="*/ 466766 w 1401389"/>
                <a:gd name="connsiteY625" fmla="*/ 288572 h 1744939"/>
                <a:gd name="connsiteX626" fmla="*/ 499230 w 1401389"/>
                <a:gd name="connsiteY626" fmla="*/ 314545 h 1744939"/>
                <a:gd name="connsiteX627" fmla="*/ 528088 w 1401389"/>
                <a:gd name="connsiteY627" fmla="*/ 339794 h 1744939"/>
                <a:gd name="connsiteX628" fmla="*/ 503560 w 1401389"/>
                <a:gd name="connsiteY628" fmla="*/ 388130 h 1744939"/>
                <a:gd name="connsiteX629" fmla="*/ 468209 w 1401389"/>
                <a:gd name="connsiteY629" fmla="*/ 545403 h 1744939"/>
                <a:gd name="connsiteX630" fmla="*/ 455222 w 1401389"/>
                <a:gd name="connsiteY630" fmla="*/ 572096 h 1744939"/>
                <a:gd name="connsiteX631" fmla="*/ 429905 w 1401389"/>
                <a:gd name="connsiteY631" fmla="*/ 576898 h 1744939"/>
                <a:gd name="connsiteX632" fmla="*/ 1139908 w 1401389"/>
                <a:gd name="connsiteY632" fmla="*/ 581373 h 1744939"/>
                <a:gd name="connsiteX633" fmla="*/ 1136255 w 1401389"/>
                <a:gd name="connsiteY633" fmla="*/ 490575 h 1744939"/>
                <a:gd name="connsiteX634" fmla="*/ 1142748 w 1401389"/>
                <a:gd name="connsiteY634" fmla="*/ 407609 h 1744939"/>
                <a:gd name="connsiteX635" fmla="*/ 1147798 w 1401389"/>
                <a:gd name="connsiteY635" fmla="*/ 497788 h 1744939"/>
                <a:gd name="connsiteX636" fmla="*/ 1142027 w 1401389"/>
                <a:gd name="connsiteY636" fmla="*/ 580754 h 1744939"/>
                <a:gd name="connsiteX637" fmla="*/ 1139908 w 1401389"/>
                <a:gd name="connsiteY637" fmla="*/ 581373 h 1744939"/>
                <a:gd name="connsiteX638" fmla="*/ 876990 w 1401389"/>
                <a:gd name="connsiteY638" fmla="*/ 589049 h 1744939"/>
                <a:gd name="connsiteX639" fmla="*/ 875096 w 1401389"/>
                <a:gd name="connsiteY639" fmla="*/ 577146 h 1744939"/>
                <a:gd name="connsiteX640" fmla="*/ 883753 w 1401389"/>
                <a:gd name="connsiteY640" fmla="*/ 568488 h 1744939"/>
                <a:gd name="connsiteX641" fmla="*/ 883753 w 1401389"/>
                <a:gd name="connsiteY641" fmla="*/ 585803 h 1744939"/>
                <a:gd name="connsiteX642" fmla="*/ 876990 w 1401389"/>
                <a:gd name="connsiteY642" fmla="*/ 589049 h 1744939"/>
                <a:gd name="connsiteX643" fmla="*/ 536655 w 1401389"/>
                <a:gd name="connsiteY643" fmla="*/ 591394 h 1744939"/>
                <a:gd name="connsiteX644" fmla="*/ 525201 w 1401389"/>
                <a:gd name="connsiteY644" fmla="*/ 584360 h 1744939"/>
                <a:gd name="connsiteX645" fmla="*/ 525201 w 1401389"/>
                <a:gd name="connsiteY645" fmla="*/ 569931 h 1744939"/>
                <a:gd name="connsiteX646" fmla="*/ 523038 w 1401389"/>
                <a:gd name="connsiteY646" fmla="*/ 562717 h 1744939"/>
                <a:gd name="connsiteX647" fmla="*/ 512937 w 1401389"/>
                <a:gd name="connsiteY647" fmla="*/ 544682 h 1744939"/>
                <a:gd name="connsiteX648" fmla="*/ 525923 w 1401389"/>
                <a:gd name="connsiteY648" fmla="*/ 554059 h 1744939"/>
                <a:gd name="connsiteX649" fmla="*/ 541073 w 1401389"/>
                <a:gd name="connsiteY649" fmla="*/ 586525 h 1744939"/>
                <a:gd name="connsiteX650" fmla="*/ 536655 w 1401389"/>
                <a:gd name="connsiteY650" fmla="*/ 591394 h 1744939"/>
                <a:gd name="connsiteX651" fmla="*/ 1186977 w 1401389"/>
                <a:gd name="connsiteY651" fmla="*/ 596421 h 1744939"/>
                <a:gd name="connsiteX652" fmla="*/ 1191576 w 1401389"/>
                <a:gd name="connsiteY652" fmla="*/ 588665 h 1744939"/>
                <a:gd name="connsiteX653" fmla="*/ 1198069 w 1401389"/>
                <a:gd name="connsiteY653" fmla="*/ 563415 h 1744939"/>
                <a:gd name="connsiteX654" fmla="*/ 1191576 w 1401389"/>
                <a:gd name="connsiteY654" fmla="*/ 567021 h 1744939"/>
                <a:gd name="connsiteX655" fmla="*/ 1185083 w 1401389"/>
                <a:gd name="connsiteY655" fmla="*/ 592273 h 1744939"/>
                <a:gd name="connsiteX656" fmla="*/ 1186977 w 1401389"/>
                <a:gd name="connsiteY656" fmla="*/ 596421 h 1744939"/>
                <a:gd name="connsiteX657" fmla="*/ 1012169 w 1401389"/>
                <a:gd name="connsiteY657" fmla="*/ 598789 h 1744939"/>
                <a:gd name="connsiteX658" fmla="*/ 1004955 w 1401389"/>
                <a:gd name="connsiteY658" fmla="*/ 580754 h 1744939"/>
                <a:gd name="connsiteX659" fmla="*/ 1012169 w 1401389"/>
                <a:gd name="connsiteY659" fmla="*/ 562717 h 1744939"/>
                <a:gd name="connsiteX660" fmla="*/ 1019384 w 1401389"/>
                <a:gd name="connsiteY660" fmla="*/ 580754 h 1744939"/>
                <a:gd name="connsiteX661" fmla="*/ 1012169 w 1401389"/>
                <a:gd name="connsiteY661" fmla="*/ 598789 h 1744939"/>
                <a:gd name="connsiteX662" fmla="*/ 915497 w 1401389"/>
                <a:gd name="connsiteY662" fmla="*/ 598789 h 1744939"/>
                <a:gd name="connsiteX663" fmla="*/ 907561 w 1401389"/>
                <a:gd name="connsiteY663" fmla="*/ 591574 h 1744939"/>
                <a:gd name="connsiteX664" fmla="*/ 910446 w 1401389"/>
                <a:gd name="connsiteY664" fmla="*/ 584360 h 1744939"/>
                <a:gd name="connsiteX665" fmla="*/ 918382 w 1401389"/>
                <a:gd name="connsiteY665" fmla="*/ 591574 h 1744939"/>
                <a:gd name="connsiteX666" fmla="*/ 915497 w 1401389"/>
                <a:gd name="connsiteY666" fmla="*/ 598789 h 1744939"/>
                <a:gd name="connsiteX667" fmla="*/ 567316 w 1401389"/>
                <a:gd name="connsiteY667" fmla="*/ 601675 h 1744939"/>
                <a:gd name="connsiteX668" fmla="*/ 566324 w 1401389"/>
                <a:gd name="connsiteY668" fmla="*/ 591574 h 1744939"/>
                <a:gd name="connsiteX669" fmla="*/ 569931 w 1401389"/>
                <a:gd name="connsiteY669" fmla="*/ 582917 h 1744939"/>
                <a:gd name="connsiteX670" fmla="*/ 569931 w 1401389"/>
                <a:gd name="connsiteY670" fmla="*/ 600954 h 1744939"/>
                <a:gd name="connsiteX671" fmla="*/ 567316 w 1401389"/>
                <a:gd name="connsiteY671" fmla="*/ 601675 h 1744939"/>
                <a:gd name="connsiteX672" fmla="*/ 954454 w 1401389"/>
                <a:gd name="connsiteY672" fmla="*/ 606003 h 1744939"/>
                <a:gd name="connsiteX673" fmla="*/ 947240 w 1401389"/>
                <a:gd name="connsiteY673" fmla="*/ 599510 h 1744939"/>
                <a:gd name="connsiteX674" fmla="*/ 954454 w 1401389"/>
                <a:gd name="connsiteY674" fmla="*/ 587968 h 1744939"/>
                <a:gd name="connsiteX675" fmla="*/ 961669 w 1401389"/>
                <a:gd name="connsiteY675" fmla="*/ 594461 h 1744939"/>
                <a:gd name="connsiteX676" fmla="*/ 954454 w 1401389"/>
                <a:gd name="connsiteY676" fmla="*/ 606003 h 1744939"/>
                <a:gd name="connsiteX677" fmla="*/ 473981 w 1401389"/>
                <a:gd name="connsiteY677" fmla="*/ 606003 h 1744939"/>
                <a:gd name="connsiteX678" fmla="*/ 467488 w 1401389"/>
                <a:gd name="connsiteY678" fmla="*/ 598789 h 1744939"/>
                <a:gd name="connsiteX679" fmla="*/ 485523 w 1401389"/>
                <a:gd name="connsiteY679" fmla="*/ 603117 h 1744939"/>
                <a:gd name="connsiteX680" fmla="*/ 473981 w 1401389"/>
                <a:gd name="connsiteY680" fmla="*/ 606003 h 1744939"/>
                <a:gd name="connsiteX681" fmla="*/ 437909 w 1401389"/>
                <a:gd name="connsiteY681" fmla="*/ 606003 h 1744939"/>
                <a:gd name="connsiteX682" fmla="*/ 431416 w 1401389"/>
                <a:gd name="connsiteY682" fmla="*/ 598789 h 1744939"/>
                <a:gd name="connsiteX683" fmla="*/ 446566 w 1401389"/>
                <a:gd name="connsiteY683" fmla="*/ 591574 h 1744939"/>
                <a:gd name="connsiteX684" fmla="*/ 453059 w 1401389"/>
                <a:gd name="connsiteY684" fmla="*/ 598789 h 1744939"/>
                <a:gd name="connsiteX685" fmla="*/ 437909 w 1401389"/>
                <a:gd name="connsiteY685" fmla="*/ 606003 h 1744939"/>
                <a:gd name="connsiteX686" fmla="*/ 1112447 w 1401389"/>
                <a:gd name="connsiteY686" fmla="*/ 608890 h 1744939"/>
                <a:gd name="connsiteX687" fmla="*/ 1062668 w 1401389"/>
                <a:gd name="connsiteY687" fmla="*/ 558389 h 1744939"/>
                <a:gd name="connsiteX688" fmla="*/ 1090084 w 1401389"/>
                <a:gd name="connsiteY688" fmla="*/ 528810 h 1744939"/>
                <a:gd name="connsiteX689" fmla="*/ 1117499 w 1401389"/>
                <a:gd name="connsiteY689" fmla="*/ 506445 h 1744939"/>
                <a:gd name="connsiteX690" fmla="*/ 1117499 w 1401389"/>
                <a:gd name="connsiteY690" fmla="*/ 555503 h 1744939"/>
                <a:gd name="connsiteX691" fmla="*/ 1112447 w 1401389"/>
                <a:gd name="connsiteY691" fmla="*/ 608890 h 1744939"/>
                <a:gd name="connsiteX692" fmla="*/ 932811 w 1401389"/>
                <a:gd name="connsiteY692" fmla="*/ 613218 h 1744939"/>
                <a:gd name="connsiteX693" fmla="*/ 932811 w 1401389"/>
                <a:gd name="connsiteY693" fmla="*/ 591574 h 1744939"/>
                <a:gd name="connsiteX694" fmla="*/ 940026 w 1401389"/>
                <a:gd name="connsiteY694" fmla="*/ 597346 h 1744939"/>
                <a:gd name="connsiteX695" fmla="*/ 932811 w 1401389"/>
                <a:gd name="connsiteY695" fmla="*/ 613218 h 1744939"/>
                <a:gd name="connsiteX696" fmla="*/ 903953 w 1401389"/>
                <a:gd name="connsiteY696" fmla="*/ 613218 h 1744939"/>
                <a:gd name="connsiteX697" fmla="*/ 896739 w 1401389"/>
                <a:gd name="connsiteY697" fmla="*/ 605282 h 1744939"/>
                <a:gd name="connsiteX698" fmla="*/ 903953 w 1401389"/>
                <a:gd name="connsiteY698" fmla="*/ 602395 h 1744939"/>
                <a:gd name="connsiteX699" fmla="*/ 911168 w 1401389"/>
                <a:gd name="connsiteY699" fmla="*/ 610331 h 1744939"/>
                <a:gd name="connsiteX700" fmla="*/ 903953 w 1401389"/>
                <a:gd name="connsiteY700" fmla="*/ 613218 h 1744939"/>
                <a:gd name="connsiteX701" fmla="*/ 268513 w 1401389"/>
                <a:gd name="connsiteY701" fmla="*/ 625408 h 1744939"/>
                <a:gd name="connsiteX702" fmla="*/ 256247 w 1401389"/>
                <a:gd name="connsiteY702" fmla="*/ 594387 h 1744939"/>
                <a:gd name="connsiteX703" fmla="*/ 253363 w 1401389"/>
                <a:gd name="connsiteY703" fmla="*/ 603044 h 1744939"/>
                <a:gd name="connsiteX704" fmla="*/ 268513 w 1401389"/>
                <a:gd name="connsiteY704" fmla="*/ 625408 h 1744939"/>
                <a:gd name="connsiteX705" fmla="*/ 533137 w 1401389"/>
                <a:gd name="connsiteY705" fmla="*/ 625482 h 1744939"/>
                <a:gd name="connsiteX706" fmla="*/ 529531 w 1401389"/>
                <a:gd name="connsiteY706" fmla="*/ 616104 h 1744939"/>
                <a:gd name="connsiteX707" fmla="*/ 533859 w 1401389"/>
                <a:gd name="connsiteY707" fmla="*/ 611774 h 1744939"/>
                <a:gd name="connsiteX708" fmla="*/ 533137 w 1401389"/>
                <a:gd name="connsiteY708" fmla="*/ 625482 h 1744939"/>
                <a:gd name="connsiteX709" fmla="*/ 892411 w 1401389"/>
                <a:gd name="connsiteY709" fmla="*/ 626925 h 1744939"/>
                <a:gd name="connsiteX710" fmla="*/ 888081 w 1401389"/>
                <a:gd name="connsiteY710" fmla="*/ 622597 h 1744939"/>
                <a:gd name="connsiteX711" fmla="*/ 901790 w 1401389"/>
                <a:gd name="connsiteY711" fmla="*/ 623318 h 1744939"/>
                <a:gd name="connsiteX712" fmla="*/ 892411 w 1401389"/>
                <a:gd name="connsiteY712" fmla="*/ 626925 h 1744939"/>
                <a:gd name="connsiteX713" fmla="*/ 968883 w 1401389"/>
                <a:gd name="connsiteY713" fmla="*/ 631253 h 1744939"/>
                <a:gd name="connsiteX714" fmla="*/ 961669 w 1401389"/>
                <a:gd name="connsiteY714" fmla="*/ 624760 h 1744939"/>
                <a:gd name="connsiteX715" fmla="*/ 968883 w 1401389"/>
                <a:gd name="connsiteY715" fmla="*/ 609610 h 1744939"/>
                <a:gd name="connsiteX716" fmla="*/ 976098 w 1401389"/>
                <a:gd name="connsiteY716" fmla="*/ 616104 h 1744939"/>
                <a:gd name="connsiteX717" fmla="*/ 968883 w 1401389"/>
                <a:gd name="connsiteY717" fmla="*/ 631253 h 1744939"/>
                <a:gd name="connsiteX718" fmla="*/ 999634 w 1401389"/>
                <a:gd name="connsiteY718" fmla="*/ 632336 h 1744939"/>
                <a:gd name="connsiteX719" fmla="*/ 997741 w 1401389"/>
                <a:gd name="connsiteY719" fmla="*/ 620432 h 1744939"/>
                <a:gd name="connsiteX720" fmla="*/ 1006398 w 1401389"/>
                <a:gd name="connsiteY720" fmla="*/ 611774 h 1744939"/>
                <a:gd name="connsiteX721" fmla="*/ 1006398 w 1401389"/>
                <a:gd name="connsiteY721" fmla="*/ 629090 h 1744939"/>
                <a:gd name="connsiteX722" fmla="*/ 999634 w 1401389"/>
                <a:gd name="connsiteY722" fmla="*/ 632336 h 1744939"/>
                <a:gd name="connsiteX723" fmla="*/ 477587 w 1401389"/>
                <a:gd name="connsiteY723" fmla="*/ 632696 h 1744939"/>
                <a:gd name="connsiteX724" fmla="*/ 456665 w 1401389"/>
                <a:gd name="connsiteY724" fmla="*/ 628368 h 1744939"/>
                <a:gd name="connsiteX725" fmla="*/ 495624 w 1401389"/>
                <a:gd name="connsiteY725" fmla="*/ 626925 h 1744939"/>
                <a:gd name="connsiteX726" fmla="*/ 477587 w 1401389"/>
                <a:gd name="connsiteY726" fmla="*/ 632696 h 1744939"/>
                <a:gd name="connsiteX727" fmla="*/ 426366 w 1401389"/>
                <a:gd name="connsiteY727" fmla="*/ 634861 h 1744939"/>
                <a:gd name="connsiteX728" fmla="*/ 427808 w 1401389"/>
                <a:gd name="connsiteY728" fmla="*/ 624038 h 1744939"/>
                <a:gd name="connsiteX729" fmla="*/ 438630 w 1401389"/>
                <a:gd name="connsiteY729" fmla="*/ 626925 h 1744939"/>
                <a:gd name="connsiteX730" fmla="*/ 426366 w 1401389"/>
                <a:gd name="connsiteY730" fmla="*/ 634861 h 1744939"/>
                <a:gd name="connsiteX731" fmla="*/ 352238 w 1401389"/>
                <a:gd name="connsiteY731" fmla="*/ 638017 h 1744939"/>
                <a:gd name="connsiteX732" fmla="*/ 338351 w 1401389"/>
                <a:gd name="connsiteY732" fmla="*/ 628368 h 1744939"/>
                <a:gd name="connsiteX733" fmla="*/ 327800 w 1401389"/>
                <a:gd name="connsiteY733" fmla="*/ 606003 h 1744939"/>
                <a:gd name="connsiteX734" fmla="*/ 327114 w 1401389"/>
                <a:gd name="connsiteY734" fmla="*/ 600085 h 1744939"/>
                <a:gd name="connsiteX735" fmla="*/ 324644 w 1401389"/>
                <a:gd name="connsiteY735" fmla="*/ 602395 h 1744939"/>
                <a:gd name="connsiteX736" fmla="*/ 326991 w 1401389"/>
                <a:gd name="connsiteY736" fmla="*/ 599027 h 1744939"/>
                <a:gd name="connsiteX737" fmla="*/ 323200 w 1401389"/>
                <a:gd name="connsiteY737" fmla="*/ 566325 h 1744939"/>
                <a:gd name="connsiteX738" fmla="*/ 321759 w 1401389"/>
                <a:gd name="connsiteY738" fmla="*/ 517989 h 1744939"/>
                <a:gd name="connsiteX739" fmla="*/ 339794 w 1401389"/>
                <a:gd name="connsiteY739" fmla="*/ 536024 h 1744939"/>
                <a:gd name="connsiteX740" fmla="*/ 357829 w 1401389"/>
                <a:gd name="connsiteY740" fmla="*/ 554059 h 1744939"/>
                <a:gd name="connsiteX741" fmla="*/ 341237 w 1401389"/>
                <a:gd name="connsiteY741" fmla="*/ 578589 h 1744939"/>
                <a:gd name="connsiteX742" fmla="*/ 326991 w 1401389"/>
                <a:gd name="connsiteY742" fmla="*/ 599027 h 1744939"/>
                <a:gd name="connsiteX743" fmla="*/ 327114 w 1401389"/>
                <a:gd name="connsiteY743" fmla="*/ 600085 h 1744939"/>
                <a:gd name="connsiteX744" fmla="*/ 347008 w 1401389"/>
                <a:gd name="connsiteY744" fmla="*/ 581474 h 1744939"/>
                <a:gd name="connsiteX745" fmla="*/ 380915 w 1401389"/>
                <a:gd name="connsiteY745" fmla="*/ 569931 h 1744939"/>
                <a:gd name="connsiteX746" fmla="*/ 391738 w 1401389"/>
                <a:gd name="connsiteY746" fmla="*/ 587246 h 1744939"/>
                <a:gd name="connsiteX747" fmla="*/ 371536 w 1401389"/>
                <a:gd name="connsiteY747" fmla="*/ 618989 h 1744939"/>
                <a:gd name="connsiteX748" fmla="*/ 352238 w 1401389"/>
                <a:gd name="connsiteY748" fmla="*/ 638017 h 1744939"/>
                <a:gd name="connsiteX749" fmla="*/ 877982 w 1401389"/>
                <a:gd name="connsiteY749" fmla="*/ 641353 h 1744939"/>
                <a:gd name="connsiteX750" fmla="*/ 873654 w 1401389"/>
                <a:gd name="connsiteY750" fmla="*/ 637025 h 1744939"/>
                <a:gd name="connsiteX751" fmla="*/ 887361 w 1401389"/>
                <a:gd name="connsiteY751" fmla="*/ 637746 h 1744939"/>
                <a:gd name="connsiteX752" fmla="*/ 877982 w 1401389"/>
                <a:gd name="connsiteY752" fmla="*/ 641353 h 1744939"/>
                <a:gd name="connsiteX753" fmla="*/ 901790 w 1401389"/>
                <a:gd name="connsiteY753" fmla="*/ 651453 h 1744939"/>
                <a:gd name="connsiteX754" fmla="*/ 921990 w 1401389"/>
                <a:gd name="connsiteY754" fmla="*/ 629090 h 1744939"/>
                <a:gd name="connsiteX755" fmla="*/ 915497 w 1401389"/>
                <a:gd name="connsiteY755" fmla="*/ 645681 h 1744939"/>
                <a:gd name="connsiteX756" fmla="*/ 901790 w 1401389"/>
                <a:gd name="connsiteY756" fmla="*/ 651453 h 1744939"/>
                <a:gd name="connsiteX757" fmla="*/ 384523 w 1401389"/>
                <a:gd name="connsiteY757" fmla="*/ 652896 h 1744939"/>
                <a:gd name="connsiteX758" fmla="*/ 377309 w 1401389"/>
                <a:gd name="connsiteY758" fmla="*/ 642797 h 1744939"/>
                <a:gd name="connsiteX759" fmla="*/ 384523 w 1401389"/>
                <a:gd name="connsiteY759" fmla="*/ 627646 h 1744939"/>
                <a:gd name="connsiteX760" fmla="*/ 391738 w 1401389"/>
                <a:gd name="connsiteY760" fmla="*/ 637746 h 1744939"/>
                <a:gd name="connsiteX761" fmla="*/ 384523 w 1401389"/>
                <a:gd name="connsiteY761" fmla="*/ 652896 h 1744939"/>
                <a:gd name="connsiteX762" fmla="*/ 399763 w 1401389"/>
                <a:gd name="connsiteY762" fmla="*/ 654610 h 1744939"/>
                <a:gd name="connsiteX763" fmla="*/ 401115 w 1401389"/>
                <a:gd name="connsiteY763" fmla="*/ 646403 h 1744939"/>
                <a:gd name="connsiteX764" fmla="*/ 398950 w 1401389"/>
                <a:gd name="connsiteY764" fmla="*/ 620432 h 1744939"/>
                <a:gd name="connsiteX765" fmla="*/ 404002 w 1401389"/>
                <a:gd name="connsiteY765" fmla="*/ 603117 h 1744939"/>
                <a:gd name="connsiteX766" fmla="*/ 416266 w 1401389"/>
                <a:gd name="connsiteY766" fmla="*/ 614661 h 1744939"/>
                <a:gd name="connsiteX767" fmla="*/ 411938 w 1401389"/>
                <a:gd name="connsiteY767" fmla="*/ 636304 h 1744939"/>
                <a:gd name="connsiteX768" fmla="*/ 405445 w 1401389"/>
                <a:gd name="connsiteY768" fmla="*/ 653617 h 1744939"/>
                <a:gd name="connsiteX769" fmla="*/ 399763 w 1401389"/>
                <a:gd name="connsiteY769" fmla="*/ 654610 h 1744939"/>
                <a:gd name="connsiteX770" fmla="*/ 564881 w 1401389"/>
                <a:gd name="connsiteY770" fmla="*/ 660110 h 1744939"/>
                <a:gd name="connsiteX771" fmla="*/ 557667 w 1401389"/>
                <a:gd name="connsiteY771" fmla="*/ 650011 h 1744939"/>
                <a:gd name="connsiteX772" fmla="*/ 564881 w 1401389"/>
                <a:gd name="connsiteY772" fmla="*/ 634861 h 1744939"/>
                <a:gd name="connsiteX773" fmla="*/ 572095 w 1401389"/>
                <a:gd name="connsiteY773" fmla="*/ 644960 h 1744939"/>
                <a:gd name="connsiteX774" fmla="*/ 564881 w 1401389"/>
                <a:gd name="connsiteY774" fmla="*/ 660110 h 1744939"/>
                <a:gd name="connsiteX775" fmla="*/ 515102 w 1401389"/>
                <a:gd name="connsiteY775" fmla="*/ 661463 h 1744939"/>
                <a:gd name="connsiteX776" fmla="*/ 497065 w 1401389"/>
                <a:gd name="connsiteY776" fmla="*/ 658667 h 1744939"/>
                <a:gd name="connsiteX777" fmla="*/ 503560 w 1401389"/>
                <a:gd name="connsiteY777" fmla="*/ 649289 h 1744939"/>
                <a:gd name="connsiteX778" fmla="*/ 514380 w 1401389"/>
                <a:gd name="connsiteY778" fmla="*/ 650011 h 1744939"/>
                <a:gd name="connsiteX779" fmla="*/ 521595 w 1401389"/>
                <a:gd name="connsiteY779" fmla="*/ 645681 h 1744939"/>
                <a:gd name="connsiteX780" fmla="*/ 528809 w 1401389"/>
                <a:gd name="connsiteY780" fmla="*/ 655061 h 1744939"/>
                <a:gd name="connsiteX781" fmla="*/ 515102 w 1401389"/>
                <a:gd name="connsiteY781" fmla="*/ 661463 h 1744939"/>
                <a:gd name="connsiteX782" fmla="*/ 971048 w 1401389"/>
                <a:gd name="connsiteY782" fmla="*/ 661644 h 1744939"/>
                <a:gd name="connsiteX783" fmla="*/ 968883 w 1401389"/>
                <a:gd name="connsiteY783" fmla="*/ 654339 h 1744939"/>
                <a:gd name="connsiteX784" fmla="*/ 986197 w 1401389"/>
                <a:gd name="connsiteY784" fmla="*/ 641353 h 1744939"/>
                <a:gd name="connsiteX785" fmla="*/ 979704 w 1401389"/>
                <a:gd name="connsiteY785" fmla="*/ 656504 h 1744939"/>
                <a:gd name="connsiteX786" fmla="*/ 971048 w 1401389"/>
                <a:gd name="connsiteY786" fmla="*/ 661644 h 1744939"/>
                <a:gd name="connsiteX787" fmla="*/ 413379 w 1401389"/>
                <a:gd name="connsiteY787" fmla="*/ 665161 h 1744939"/>
                <a:gd name="connsiteX788" fmla="*/ 432138 w 1401389"/>
                <a:gd name="connsiteY788" fmla="*/ 651453 h 1744939"/>
                <a:gd name="connsiteX789" fmla="*/ 424202 w 1401389"/>
                <a:gd name="connsiteY789" fmla="*/ 663718 h 1744939"/>
                <a:gd name="connsiteX790" fmla="*/ 413379 w 1401389"/>
                <a:gd name="connsiteY790" fmla="*/ 665161 h 1744939"/>
                <a:gd name="connsiteX791" fmla="*/ 301017 w 1401389"/>
                <a:gd name="connsiteY791" fmla="*/ 667595 h 1744939"/>
                <a:gd name="connsiteX792" fmla="*/ 300116 w 1401389"/>
                <a:gd name="connsiteY792" fmla="*/ 649289 h 1744939"/>
                <a:gd name="connsiteX793" fmla="*/ 303000 w 1401389"/>
                <a:gd name="connsiteY793" fmla="*/ 633418 h 1744939"/>
                <a:gd name="connsiteX794" fmla="*/ 303000 w 1401389"/>
                <a:gd name="connsiteY794" fmla="*/ 665881 h 1744939"/>
                <a:gd name="connsiteX795" fmla="*/ 301017 w 1401389"/>
                <a:gd name="connsiteY795" fmla="*/ 667595 h 1744939"/>
                <a:gd name="connsiteX796" fmla="*/ 948683 w 1401389"/>
                <a:gd name="connsiteY796" fmla="*/ 669489 h 1744939"/>
                <a:gd name="connsiteX797" fmla="*/ 944354 w 1401389"/>
                <a:gd name="connsiteY797" fmla="*/ 660832 h 1744939"/>
                <a:gd name="connsiteX798" fmla="*/ 960226 w 1401389"/>
                <a:gd name="connsiteY798" fmla="*/ 657947 h 1744939"/>
                <a:gd name="connsiteX799" fmla="*/ 948683 w 1401389"/>
                <a:gd name="connsiteY799" fmla="*/ 669489 h 1744939"/>
                <a:gd name="connsiteX800" fmla="*/ 1058340 w 1401389"/>
                <a:gd name="connsiteY800" fmla="*/ 670933 h 1744939"/>
                <a:gd name="connsiteX801" fmla="*/ 1042469 w 1401389"/>
                <a:gd name="connsiteY801" fmla="*/ 654339 h 1744939"/>
                <a:gd name="connsiteX802" fmla="*/ 1038141 w 1401389"/>
                <a:gd name="connsiteY802" fmla="*/ 582195 h 1744939"/>
                <a:gd name="connsiteX803" fmla="*/ 1050405 w 1401389"/>
                <a:gd name="connsiteY803" fmla="*/ 559832 h 1744939"/>
                <a:gd name="connsiteX804" fmla="*/ 1074212 w 1401389"/>
                <a:gd name="connsiteY804" fmla="*/ 587246 h 1744939"/>
                <a:gd name="connsiteX805" fmla="*/ 1098740 w 1401389"/>
                <a:gd name="connsiteY805" fmla="*/ 619710 h 1744939"/>
                <a:gd name="connsiteX806" fmla="*/ 1077819 w 1401389"/>
                <a:gd name="connsiteY806" fmla="*/ 647846 h 1744939"/>
                <a:gd name="connsiteX807" fmla="*/ 482638 w 1401389"/>
                <a:gd name="connsiteY807" fmla="*/ 670933 h 1744939"/>
                <a:gd name="connsiteX808" fmla="*/ 471094 w 1401389"/>
                <a:gd name="connsiteY808" fmla="*/ 660110 h 1744939"/>
                <a:gd name="connsiteX809" fmla="*/ 473981 w 1401389"/>
                <a:gd name="connsiteY809" fmla="*/ 649289 h 1744939"/>
                <a:gd name="connsiteX810" fmla="*/ 485523 w 1401389"/>
                <a:gd name="connsiteY810" fmla="*/ 660110 h 1744939"/>
                <a:gd name="connsiteX811" fmla="*/ 482638 w 1401389"/>
                <a:gd name="connsiteY811" fmla="*/ 670933 h 1744939"/>
                <a:gd name="connsiteX812" fmla="*/ 921719 w 1401389"/>
                <a:gd name="connsiteY812" fmla="*/ 675802 h 1744939"/>
                <a:gd name="connsiteX813" fmla="*/ 907561 w 1401389"/>
                <a:gd name="connsiteY813" fmla="*/ 671654 h 1744939"/>
                <a:gd name="connsiteX814" fmla="*/ 917661 w 1401389"/>
                <a:gd name="connsiteY814" fmla="*/ 660110 h 1744939"/>
                <a:gd name="connsiteX815" fmla="*/ 934255 w 1401389"/>
                <a:gd name="connsiteY815" fmla="*/ 640632 h 1744939"/>
                <a:gd name="connsiteX816" fmla="*/ 945797 w 1401389"/>
                <a:gd name="connsiteY816" fmla="*/ 621875 h 1744939"/>
                <a:gd name="connsiteX817" fmla="*/ 940747 w 1401389"/>
                <a:gd name="connsiteY817" fmla="*/ 648568 h 1744939"/>
                <a:gd name="connsiteX818" fmla="*/ 921719 w 1401389"/>
                <a:gd name="connsiteY818" fmla="*/ 675802 h 1744939"/>
                <a:gd name="connsiteX819" fmla="*/ 850568 w 1401389"/>
                <a:gd name="connsiteY819" fmla="*/ 678147 h 1744939"/>
                <a:gd name="connsiteX820" fmla="*/ 842632 w 1401389"/>
                <a:gd name="connsiteY820" fmla="*/ 670933 h 1744939"/>
                <a:gd name="connsiteX821" fmla="*/ 845518 w 1401389"/>
                <a:gd name="connsiteY821" fmla="*/ 663718 h 1744939"/>
                <a:gd name="connsiteX822" fmla="*/ 853453 w 1401389"/>
                <a:gd name="connsiteY822" fmla="*/ 670933 h 1744939"/>
                <a:gd name="connsiteX823" fmla="*/ 850568 w 1401389"/>
                <a:gd name="connsiteY823" fmla="*/ 678147 h 1744939"/>
                <a:gd name="connsiteX824" fmla="*/ 391738 w 1401389"/>
                <a:gd name="connsiteY824" fmla="*/ 685361 h 1744939"/>
                <a:gd name="connsiteX825" fmla="*/ 384523 w 1401389"/>
                <a:gd name="connsiteY825" fmla="*/ 674539 h 1744939"/>
                <a:gd name="connsiteX826" fmla="*/ 391738 w 1401389"/>
                <a:gd name="connsiteY826" fmla="*/ 663718 h 1744939"/>
                <a:gd name="connsiteX827" fmla="*/ 398950 w 1401389"/>
                <a:gd name="connsiteY827" fmla="*/ 674539 h 1744939"/>
                <a:gd name="connsiteX828" fmla="*/ 391738 w 1401389"/>
                <a:gd name="connsiteY828" fmla="*/ 685361 h 1744939"/>
                <a:gd name="connsiteX829" fmla="*/ 550452 w 1401389"/>
                <a:gd name="connsiteY829" fmla="*/ 688968 h 1744939"/>
                <a:gd name="connsiteX830" fmla="*/ 543238 w 1401389"/>
                <a:gd name="connsiteY830" fmla="*/ 682475 h 1744939"/>
                <a:gd name="connsiteX831" fmla="*/ 550452 w 1401389"/>
                <a:gd name="connsiteY831" fmla="*/ 670933 h 1744939"/>
                <a:gd name="connsiteX832" fmla="*/ 557667 w 1401389"/>
                <a:gd name="connsiteY832" fmla="*/ 677425 h 1744939"/>
                <a:gd name="connsiteX833" fmla="*/ 550452 w 1401389"/>
                <a:gd name="connsiteY833" fmla="*/ 688968 h 1744939"/>
                <a:gd name="connsiteX834" fmla="*/ 876629 w 1401389"/>
                <a:gd name="connsiteY834" fmla="*/ 691763 h 1744939"/>
                <a:gd name="connsiteX835" fmla="*/ 864275 w 1401389"/>
                <a:gd name="connsiteY835" fmla="*/ 686083 h 1744939"/>
                <a:gd name="connsiteX836" fmla="*/ 895296 w 1401389"/>
                <a:gd name="connsiteY836" fmla="*/ 659389 h 1744939"/>
                <a:gd name="connsiteX837" fmla="*/ 889525 w 1401389"/>
                <a:gd name="connsiteY837" fmla="*/ 677425 h 1744939"/>
                <a:gd name="connsiteX838" fmla="*/ 876629 w 1401389"/>
                <a:gd name="connsiteY838" fmla="*/ 691763 h 1744939"/>
                <a:gd name="connsiteX839" fmla="*/ 502927 w 1401389"/>
                <a:gd name="connsiteY839" fmla="*/ 692214 h 1744939"/>
                <a:gd name="connsiteX840" fmla="*/ 499952 w 1401389"/>
                <a:gd name="connsiteY840" fmla="*/ 681032 h 1744939"/>
                <a:gd name="connsiteX841" fmla="*/ 507166 w 1401389"/>
                <a:gd name="connsiteY841" fmla="*/ 674539 h 1744939"/>
                <a:gd name="connsiteX842" fmla="*/ 510772 w 1401389"/>
                <a:gd name="connsiteY842" fmla="*/ 686083 h 1744939"/>
                <a:gd name="connsiteX843" fmla="*/ 502927 w 1401389"/>
                <a:gd name="connsiteY843" fmla="*/ 692214 h 1744939"/>
                <a:gd name="connsiteX844" fmla="*/ 960226 w 1401389"/>
                <a:gd name="connsiteY844" fmla="*/ 692576 h 1744939"/>
                <a:gd name="connsiteX845" fmla="*/ 961669 w 1401389"/>
                <a:gd name="connsiteY845" fmla="*/ 681753 h 1744939"/>
                <a:gd name="connsiteX846" fmla="*/ 972490 w 1401389"/>
                <a:gd name="connsiteY846" fmla="*/ 684640 h 1744939"/>
                <a:gd name="connsiteX847" fmla="*/ 960226 w 1401389"/>
                <a:gd name="connsiteY847" fmla="*/ 692576 h 1744939"/>
                <a:gd name="connsiteX848" fmla="*/ 284965 w 1401389"/>
                <a:gd name="connsiteY848" fmla="*/ 692576 h 1744939"/>
                <a:gd name="connsiteX849" fmla="*/ 230858 w 1401389"/>
                <a:gd name="connsiteY849" fmla="*/ 554781 h 1744939"/>
                <a:gd name="connsiteX850" fmla="*/ 249615 w 1401389"/>
                <a:gd name="connsiteY850" fmla="*/ 554059 h 1744939"/>
                <a:gd name="connsiteX851" fmla="*/ 249615 w 1401389"/>
                <a:gd name="connsiteY851" fmla="*/ 533138 h 1744939"/>
                <a:gd name="connsiteX852" fmla="*/ 254665 w 1401389"/>
                <a:gd name="connsiteY852" fmla="*/ 494181 h 1744939"/>
                <a:gd name="connsiteX853" fmla="*/ 258994 w 1401389"/>
                <a:gd name="connsiteY853" fmla="*/ 496346 h 1744939"/>
                <a:gd name="connsiteX854" fmla="*/ 287128 w 1401389"/>
                <a:gd name="connsiteY854" fmla="*/ 594461 h 1744939"/>
                <a:gd name="connsiteX855" fmla="*/ 284965 w 1401389"/>
                <a:gd name="connsiteY855" fmla="*/ 603117 h 1744939"/>
                <a:gd name="connsiteX856" fmla="*/ 281357 w 1401389"/>
                <a:gd name="connsiteY856" fmla="*/ 621154 h 1744939"/>
                <a:gd name="connsiteX857" fmla="*/ 277751 w 1401389"/>
                <a:gd name="connsiteY857" fmla="*/ 639189 h 1744939"/>
                <a:gd name="connsiteX858" fmla="*/ 279916 w 1401389"/>
                <a:gd name="connsiteY858" fmla="*/ 659389 h 1744939"/>
                <a:gd name="connsiteX859" fmla="*/ 290736 w 1401389"/>
                <a:gd name="connsiteY859" fmla="*/ 688968 h 1744939"/>
                <a:gd name="connsiteX860" fmla="*/ 284965 w 1401389"/>
                <a:gd name="connsiteY860" fmla="*/ 692576 h 1744939"/>
                <a:gd name="connsiteX861" fmla="*/ 566774 w 1401389"/>
                <a:gd name="connsiteY861" fmla="*/ 697264 h 1744939"/>
                <a:gd name="connsiteX862" fmla="*/ 564881 w 1401389"/>
                <a:gd name="connsiteY862" fmla="*/ 685361 h 1744939"/>
                <a:gd name="connsiteX863" fmla="*/ 573537 w 1401389"/>
                <a:gd name="connsiteY863" fmla="*/ 676704 h 1744939"/>
                <a:gd name="connsiteX864" fmla="*/ 573537 w 1401389"/>
                <a:gd name="connsiteY864" fmla="*/ 694017 h 1744939"/>
                <a:gd name="connsiteX865" fmla="*/ 566774 w 1401389"/>
                <a:gd name="connsiteY865" fmla="*/ 697264 h 1744939"/>
                <a:gd name="connsiteX866" fmla="*/ 405805 w 1401389"/>
                <a:gd name="connsiteY866" fmla="*/ 699518 h 1744939"/>
                <a:gd name="connsiteX867" fmla="*/ 403280 w 1401389"/>
                <a:gd name="connsiteY867" fmla="*/ 688968 h 1744939"/>
                <a:gd name="connsiteX868" fmla="*/ 414101 w 1401389"/>
                <a:gd name="connsiteY868" fmla="*/ 682475 h 1744939"/>
                <a:gd name="connsiteX869" fmla="*/ 416987 w 1401389"/>
                <a:gd name="connsiteY869" fmla="*/ 693296 h 1744939"/>
                <a:gd name="connsiteX870" fmla="*/ 405805 w 1401389"/>
                <a:gd name="connsiteY870" fmla="*/ 699518 h 1744939"/>
                <a:gd name="connsiteX871" fmla="*/ 931368 w 1401389"/>
                <a:gd name="connsiteY871" fmla="*/ 699790 h 1744939"/>
                <a:gd name="connsiteX872" fmla="*/ 932811 w 1401389"/>
                <a:gd name="connsiteY872" fmla="*/ 688968 h 1744939"/>
                <a:gd name="connsiteX873" fmla="*/ 943634 w 1401389"/>
                <a:gd name="connsiteY873" fmla="*/ 691854 h 1744939"/>
                <a:gd name="connsiteX874" fmla="*/ 931368 w 1401389"/>
                <a:gd name="connsiteY874" fmla="*/ 699790 h 1744939"/>
                <a:gd name="connsiteX875" fmla="*/ 480113 w 1401389"/>
                <a:gd name="connsiteY875" fmla="*/ 706011 h 1744939"/>
                <a:gd name="connsiteX876" fmla="*/ 482638 w 1401389"/>
                <a:gd name="connsiteY876" fmla="*/ 697625 h 1744939"/>
                <a:gd name="connsiteX877" fmla="*/ 491294 w 1401389"/>
                <a:gd name="connsiteY877" fmla="*/ 688968 h 1744939"/>
                <a:gd name="connsiteX878" fmla="*/ 486245 w 1401389"/>
                <a:gd name="connsiteY878" fmla="*/ 701953 h 1744939"/>
                <a:gd name="connsiteX879" fmla="*/ 480113 w 1401389"/>
                <a:gd name="connsiteY879" fmla="*/ 706011 h 1744939"/>
                <a:gd name="connsiteX880" fmla="*/ 318872 w 1401389"/>
                <a:gd name="connsiteY880" fmla="*/ 710611 h 1744939"/>
                <a:gd name="connsiteX881" fmla="*/ 323200 w 1401389"/>
                <a:gd name="connsiteY881" fmla="*/ 688246 h 1744939"/>
                <a:gd name="connsiteX882" fmla="*/ 319594 w 1401389"/>
                <a:gd name="connsiteY882" fmla="*/ 645681 h 1744939"/>
                <a:gd name="connsiteX883" fmla="*/ 315986 w 1401389"/>
                <a:gd name="connsiteY883" fmla="*/ 621875 h 1744939"/>
                <a:gd name="connsiteX884" fmla="*/ 355666 w 1401389"/>
                <a:gd name="connsiteY884" fmla="*/ 660832 h 1744939"/>
                <a:gd name="connsiteX885" fmla="*/ 336908 w 1401389"/>
                <a:gd name="connsiteY885" fmla="*/ 690411 h 1744939"/>
                <a:gd name="connsiteX886" fmla="*/ 899896 w 1401389"/>
                <a:gd name="connsiteY886" fmla="*/ 712143 h 1744939"/>
                <a:gd name="connsiteX887" fmla="*/ 894576 w 1401389"/>
                <a:gd name="connsiteY887" fmla="*/ 704118 h 1744939"/>
                <a:gd name="connsiteX888" fmla="*/ 914776 w 1401389"/>
                <a:gd name="connsiteY888" fmla="*/ 686803 h 1744939"/>
                <a:gd name="connsiteX889" fmla="*/ 909003 w 1401389"/>
                <a:gd name="connsiteY889" fmla="*/ 703396 h 1744939"/>
                <a:gd name="connsiteX890" fmla="*/ 899896 w 1401389"/>
                <a:gd name="connsiteY890" fmla="*/ 712143 h 1744939"/>
                <a:gd name="connsiteX891" fmla="*/ 1004233 w 1401389"/>
                <a:gd name="connsiteY891" fmla="*/ 714217 h 1744939"/>
                <a:gd name="connsiteX892" fmla="*/ 989805 w 1401389"/>
                <a:gd name="connsiteY892" fmla="*/ 686083 h 1744939"/>
                <a:gd name="connsiteX893" fmla="*/ 1001347 w 1401389"/>
                <a:gd name="connsiteY893" fmla="*/ 685361 h 1744939"/>
                <a:gd name="connsiteX894" fmla="*/ 1014333 w 1401389"/>
                <a:gd name="connsiteY894" fmla="*/ 658667 h 1744939"/>
                <a:gd name="connsiteX895" fmla="*/ 1037419 w 1401389"/>
                <a:gd name="connsiteY895" fmla="*/ 656504 h 1744939"/>
                <a:gd name="connsiteX896" fmla="*/ 1030205 w 1401389"/>
                <a:gd name="connsiteY896" fmla="*/ 692576 h 1744939"/>
                <a:gd name="connsiteX897" fmla="*/ 1004233 w 1401389"/>
                <a:gd name="connsiteY897" fmla="*/ 714217 h 1744939"/>
                <a:gd name="connsiteX898" fmla="*/ 1112808 w 1401389"/>
                <a:gd name="connsiteY898" fmla="*/ 716653 h 1744939"/>
                <a:gd name="connsiteX899" fmla="*/ 1085755 w 1401389"/>
                <a:gd name="connsiteY899" fmla="*/ 697625 h 1744939"/>
                <a:gd name="connsiteX900" fmla="*/ 1062668 w 1401389"/>
                <a:gd name="connsiteY900" fmla="*/ 673817 h 1744939"/>
                <a:gd name="connsiteX901" fmla="*/ 1082870 w 1401389"/>
                <a:gd name="connsiteY901" fmla="*/ 654339 h 1744939"/>
                <a:gd name="connsiteX902" fmla="*/ 1111726 w 1401389"/>
                <a:gd name="connsiteY902" fmla="*/ 634861 h 1744939"/>
                <a:gd name="connsiteX903" fmla="*/ 1112447 w 1401389"/>
                <a:gd name="connsiteY903" fmla="*/ 661553 h 1744939"/>
                <a:gd name="connsiteX904" fmla="*/ 1111726 w 1401389"/>
                <a:gd name="connsiteY904" fmla="*/ 691854 h 1744939"/>
                <a:gd name="connsiteX905" fmla="*/ 1112808 w 1401389"/>
                <a:gd name="connsiteY905" fmla="*/ 716653 h 1744939"/>
                <a:gd name="connsiteX906" fmla="*/ 543238 w 1401389"/>
                <a:gd name="connsiteY906" fmla="*/ 717825 h 1744939"/>
                <a:gd name="connsiteX907" fmla="*/ 536024 w 1401389"/>
                <a:gd name="connsiteY907" fmla="*/ 711332 h 1744939"/>
                <a:gd name="connsiteX908" fmla="*/ 543238 w 1401389"/>
                <a:gd name="connsiteY908" fmla="*/ 699790 h 1744939"/>
                <a:gd name="connsiteX909" fmla="*/ 550452 w 1401389"/>
                <a:gd name="connsiteY909" fmla="*/ 706283 h 1744939"/>
                <a:gd name="connsiteX910" fmla="*/ 543238 w 1401389"/>
                <a:gd name="connsiteY910" fmla="*/ 717825 h 1744939"/>
                <a:gd name="connsiteX911" fmla="*/ 828948 w 1401389"/>
                <a:gd name="connsiteY911" fmla="*/ 718197 h 1744939"/>
                <a:gd name="connsiteX912" fmla="*/ 824597 w 1401389"/>
                <a:gd name="connsiteY912" fmla="*/ 714939 h 1744939"/>
                <a:gd name="connsiteX913" fmla="*/ 851290 w 1401389"/>
                <a:gd name="connsiteY913" fmla="*/ 692576 h 1744939"/>
                <a:gd name="connsiteX914" fmla="*/ 856339 w 1401389"/>
                <a:gd name="connsiteY914" fmla="*/ 702675 h 1744939"/>
                <a:gd name="connsiteX915" fmla="*/ 828948 w 1401389"/>
                <a:gd name="connsiteY915" fmla="*/ 718197 h 1744939"/>
                <a:gd name="connsiteX916" fmla="*/ 876720 w 1401389"/>
                <a:gd name="connsiteY916" fmla="*/ 719448 h 1744939"/>
                <a:gd name="connsiteX917" fmla="*/ 864997 w 1401389"/>
                <a:gd name="connsiteY917" fmla="*/ 715660 h 1744939"/>
                <a:gd name="connsiteX918" fmla="*/ 875818 w 1401389"/>
                <a:gd name="connsiteY918" fmla="*/ 704840 h 1744939"/>
                <a:gd name="connsiteX919" fmla="*/ 887361 w 1401389"/>
                <a:gd name="connsiteY919" fmla="*/ 709168 h 1744939"/>
                <a:gd name="connsiteX920" fmla="*/ 876720 w 1401389"/>
                <a:gd name="connsiteY920" fmla="*/ 719448 h 1744939"/>
                <a:gd name="connsiteX921" fmla="*/ 450354 w 1401389"/>
                <a:gd name="connsiteY921" fmla="*/ 720711 h 1744939"/>
                <a:gd name="connsiteX922" fmla="*/ 445123 w 1401389"/>
                <a:gd name="connsiteY922" fmla="*/ 696182 h 1744939"/>
                <a:gd name="connsiteX923" fmla="*/ 450894 w 1401389"/>
                <a:gd name="connsiteY923" fmla="*/ 670933 h 1744939"/>
                <a:gd name="connsiteX924" fmla="*/ 460995 w 1401389"/>
                <a:gd name="connsiteY924" fmla="*/ 704118 h 1744939"/>
                <a:gd name="connsiteX925" fmla="*/ 450354 w 1401389"/>
                <a:gd name="connsiteY925" fmla="*/ 720711 h 1744939"/>
                <a:gd name="connsiteX926" fmla="*/ 383621 w 1401389"/>
                <a:gd name="connsiteY926" fmla="*/ 721071 h 1744939"/>
                <a:gd name="connsiteX927" fmla="*/ 372258 w 1401389"/>
                <a:gd name="connsiteY927" fmla="*/ 710611 h 1744939"/>
                <a:gd name="connsiteX928" fmla="*/ 384523 w 1401389"/>
                <a:gd name="connsiteY928" fmla="*/ 699790 h 1744939"/>
                <a:gd name="connsiteX929" fmla="*/ 391738 w 1401389"/>
                <a:gd name="connsiteY929" fmla="*/ 716382 h 1744939"/>
                <a:gd name="connsiteX930" fmla="*/ 383621 w 1401389"/>
                <a:gd name="connsiteY930" fmla="*/ 721071 h 1744939"/>
                <a:gd name="connsiteX931" fmla="*/ 730810 w 1401389"/>
                <a:gd name="connsiteY931" fmla="*/ 721432 h 1744939"/>
                <a:gd name="connsiteX932" fmla="*/ 723596 w 1401389"/>
                <a:gd name="connsiteY932" fmla="*/ 714217 h 1744939"/>
                <a:gd name="connsiteX933" fmla="*/ 730810 w 1401389"/>
                <a:gd name="connsiteY933" fmla="*/ 707004 h 1744939"/>
                <a:gd name="connsiteX934" fmla="*/ 738024 w 1401389"/>
                <a:gd name="connsiteY934" fmla="*/ 714217 h 1744939"/>
                <a:gd name="connsiteX935" fmla="*/ 730810 w 1401389"/>
                <a:gd name="connsiteY935" fmla="*/ 721432 h 1744939"/>
                <a:gd name="connsiteX936" fmla="*/ 507166 w 1401389"/>
                <a:gd name="connsiteY936" fmla="*/ 725040 h 1744939"/>
                <a:gd name="connsiteX937" fmla="*/ 499952 w 1401389"/>
                <a:gd name="connsiteY937" fmla="*/ 718547 h 1744939"/>
                <a:gd name="connsiteX938" fmla="*/ 507166 w 1401389"/>
                <a:gd name="connsiteY938" fmla="*/ 707004 h 1744939"/>
                <a:gd name="connsiteX939" fmla="*/ 514380 w 1401389"/>
                <a:gd name="connsiteY939" fmla="*/ 713497 h 1744939"/>
                <a:gd name="connsiteX940" fmla="*/ 507166 w 1401389"/>
                <a:gd name="connsiteY940" fmla="*/ 725040 h 1744939"/>
                <a:gd name="connsiteX941" fmla="*/ 477587 w 1401389"/>
                <a:gd name="connsiteY941" fmla="*/ 728646 h 1744939"/>
                <a:gd name="connsiteX942" fmla="*/ 474702 w 1401389"/>
                <a:gd name="connsiteY942" fmla="*/ 721432 h 1744939"/>
                <a:gd name="connsiteX943" fmla="*/ 482638 w 1401389"/>
                <a:gd name="connsiteY943" fmla="*/ 714217 h 1744939"/>
                <a:gd name="connsiteX944" fmla="*/ 485523 w 1401389"/>
                <a:gd name="connsiteY944" fmla="*/ 721432 h 1744939"/>
                <a:gd name="connsiteX945" fmla="*/ 477587 w 1401389"/>
                <a:gd name="connsiteY945" fmla="*/ 728646 h 1744939"/>
                <a:gd name="connsiteX946" fmla="*/ 564881 w 1401389"/>
                <a:gd name="connsiteY946" fmla="*/ 732254 h 1744939"/>
                <a:gd name="connsiteX947" fmla="*/ 557667 w 1401389"/>
                <a:gd name="connsiteY947" fmla="*/ 729368 h 1744939"/>
                <a:gd name="connsiteX948" fmla="*/ 564881 w 1401389"/>
                <a:gd name="connsiteY948" fmla="*/ 717825 h 1744939"/>
                <a:gd name="connsiteX949" fmla="*/ 572095 w 1401389"/>
                <a:gd name="connsiteY949" fmla="*/ 720712 h 1744939"/>
                <a:gd name="connsiteX950" fmla="*/ 564881 w 1401389"/>
                <a:gd name="connsiteY950" fmla="*/ 732254 h 1744939"/>
                <a:gd name="connsiteX951" fmla="*/ 896288 w 1401389"/>
                <a:gd name="connsiteY951" fmla="*/ 749207 h 1744939"/>
                <a:gd name="connsiteX952" fmla="*/ 889525 w 1401389"/>
                <a:gd name="connsiteY952" fmla="*/ 742353 h 1744939"/>
                <a:gd name="connsiteX953" fmla="*/ 920547 w 1401389"/>
                <a:gd name="connsiteY953" fmla="*/ 714217 h 1744939"/>
                <a:gd name="connsiteX954" fmla="*/ 913333 w 1401389"/>
                <a:gd name="connsiteY954" fmla="*/ 732254 h 1744939"/>
                <a:gd name="connsiteX955" fmla="*/ 896288 w 1401389"/>
                <a:gd name="connsiteY955" fmla="*/ 749207 h 1744939"/>
                <a:gd name="connsiteX956" fmla="*/ 534580 w 1401389"/>
                <a:gd name="connsiteY956" fmla="*/ 750289 h 1744939"/>
                <a:gd name="connsiteX957" fmla="*/ 541795 w 1401389"/>
                <a:gd name="connsiteY957" fmla="*/ 730089 h 1744939"/>
                <a:gd name="connsiteX958" fmla="*/ 546123 w 1401389"/>
                <a:gd name="connsiteY958" fmla="*/ 738747 h 1744939"/>
                <a:gd name="connsiteX959" fmla="*/ 534580 w 1401389"/>
                <a:gd name="connsiteY959" fmla="*/ 750289 h 1744939"/>
                <a:gd name="connsiteX960" fmla="*/ 391286 w 1401389"/>
                <a:gd name="connsiteY960" fmla="*/ 756602 h 1744939"/>
                <a:gd name="connsiteX961" fmla="*/ 381637 w 1401389"/>
                <a:gd name="connsiteY961" fmla="*/ 745961 h 1744939"/>
                <a:gd name="connsiteX962" fmla="*/ 388130 w 1401389"/>
                <a:gd name="connsiteY962" fmla="*/ 735860 h 1744939"/>
                <a:gd name="connsiteX963" fmla="*/ 398950 w 1401389"/>
                <a:gd name="connsiteY963" fmla="*/ 727926 h 1744939"/>
                <a:gd name="connsiteX964" fmla="*/ 406886 w 1401389"/>
                <a:gd name="connsiteY964" fmla="*/ 719268 h 1744939"/>
                <a:gd name="connsiteX965" fmla="*/ 404723 w 1401389"/>
                <a:gd name="connsiteY965" fmla="*/ 742353 h 1744939"/>
                <a:gd name="connsiteX966" fmla="*/ 391286 w 1401389"/>
                <a:gd name="connsiteY966" fmla="*/ 756602 h 1744939"/>
                <a:gd name="connsiteX967" fmla="*/ 801600 w 1401389"/>
                <a:gd name="connsiteY967" fmla="*/ 757053 h 1744939"/>
                <a:gd name="connsiteX968" fmla="*/ 798624 w 1401389"/>
                <a:gd name="connsiteY968" fmla="*/ 745961 h 1744939"/>
                <a:gd name="connsiteX969" fmla="*/ 802954 w 1401389"/>
                <a:gd name="connsiteY969" fmla="*/ 731532 h 1744939"/>
                <a:gd name="connsiteX970" fmla="*/ 813775 w 1401389"/>
                <a:gd name="connsiteY970" fmla="*/ 728646 h 1744939"/>
                <a:gd name="connsiteX971" fmla="*/ 824597 w 1401389"/>
                <a:gd name="connsiteY971" fmla="*/ 737304 h 1744939"/>
                <a:gd name="connsiteX972" fmla="*/ 837582 w 1401389"/>
                <a:gd name="connsiteY972" fmla="*/ 733697 h 1744939"/>
                <a:gd name="connsiteX973" fmla="*/ 860667 w 1401389"/>
                <a:gd name="connsiteY973" fmla="*/ 731532 h 1744939"/>
                <a:gd name="connsiteX974" fmla="*/ 825317 w 1401389"/>
                <a:gd name="connsiteY974" fmla="*/ 746683 h 1744939"/>
                <a:gd name="connsiteX975" fmla="*/ 813775 w 1401389"/>
                <a:gd name="connsiteY975" fmla="*/ 750289 h 1744939"/>
                <a:gd name="connsiteX976" fmla="*/ 801600 w 1401389"/>
                <a:gd name="connsiteY976" fmla="*/ 757053 h 1744939"/>
                <a:gd name="connsiteX977" fmla="*/ 466856 w 1401389"/>
                <a:gd name="connsiteY977" fmla="*/ 757143 h 1744939"/>
                <a:gd name="connsiteX978" fmla="*/ 463880 w 1401389"/>
                <a:gd name="connsiteY978" fmla="*/ 745961 h 1744939"/>
                <a:gd name="connsiteX979" fmla="*/ 471094 w 1401389"/>
                <a:gd name="connsiteY979" fmla="*/ 739468 h 1744939"/>
                <a:gd name="connsiteX980" fmla="*/ 474702 w 1401389"/>
                <a:gd name="connsiteY980" fmla="*/ 751011 h 1744939"/>
                <a:gd name="connsiteX981" fmla="*/ 466856 w 1401389"/>
                <a:gd name="connsiteY981" fmla="*/ 757143 h 1744939"/>
                <a:gd name="connsiteX982" fmla="*/ 488409 w 1401389"/>
                <a:gd name="connsiteY982" fmla="*/ 757504 h 1744939"/>
                <a:gd name="connsiteX983" fmla="*/ 485523 w 1401389"/>
                <a:gd name="connsiteY983" fmla="*/ 746683 h 1744939"/>
                <a:gd name="connsiteX984" fmla="*/ 492737 w 1401389"/>
                <a:gd name="connsiteY984" fmla="*/ 735860 h 1744939"/>
                <a:gd name="connsiteX985" fmla="*/ 495624 w 1401389"/>
                <a:gd name="connsiteY985" fmla="*/ 746683 h 1744939"/>
                <a:gd name="connsiteX986" fmla="*/ 488409 w 1401389"/>
                <a:gd name="connsiteY986" fmla="*/ 757504 h 1744939"/>
                <a:gd name="connsiteX987" fmla="*/ 367479 w 1401389"/>
                <a:gd name="connsiteY987" fmla="*/ 757775 h 1744939"/>
                <a:gd name="connsiteX988" fmla="*/ 344843 w 1401389"/>
                <a:gd name="connsiteY988" fmla="*/ 743075 h 1744939"/>
                <a:gd name="connsiteX989" fmla="*/ 336186 w 1401389"/>
                <a:gd name="connsiteY989" fmla="*/ 709168 h 1744939"/>
                <a:gd name="connsiteX990" fmla="*/ 359272 w 1401389"/>
                <a:gd name="connsiteY990" fmla="*/ 724318 h 1744939"/>
                <a:gd name="connsiteX991" fmla="*/ 367479 w 1401389"/>
                <a:gd name="connsiteY991" fmla="*/ 757775 h 1744939"/>
                <a:gd name="connsiteX992" fmla="*/ 729367 w 1401389"/>
                <a:gd name="connsiteY992" fmla="*/ 764718 h 1744939"/>
                <a:gd name="connsiteX993" fmla="*/ 730810 w 1401389"/>
                <a:gd name="connsiteY993" fmla="*/ 753897 h 1744939"/>
                <a:gd name="connsiteX994" fmla="*/ 741631 w 1401389"/>
                <a:gd name="connsiteY994" fmla="*/ 756782 h 1744939"/>
                <a:gd name="connsiteX995" fmla="*/ 729367 w 1401389"/>
                <a:gd name="connsiteY995" fmla="*/ 764718 h 1744939"/>
                <a:gd name="connsiteX996" fmla="*/ 422849 w 1401389"/>
                <a:gd name="connsiteY996" fmla="*/ 768686 h 1744939"/>
                <a:gd name="connsiteX997" fmla="*/ 417709 w 1401389"/>
                <a:gd name="connsiteY997" fmla="*/ 760390 h 1744939"/>
                <a:gd name="connsiteX998" fmla="*/ 425645 w 1401389"/>
                <a:gd name="connsiteY998" fmla="*/ 748848 h 1744939"/>
                <a:gd name="connsiteX999" fmla="*/ 428530 w 1401389"/>
                <a:gd name="connsiteY999" fmla="*/ 763996 h 1744939"/>
                <a:gd name="connsiteX1000" fmla="*/ 422849 w 1401389"/>
                <a:gd name="connsiteY1000" fmla="*/ 768686 h 1744939"/>
                <a:gd name="connsiteX1001" fmla="*/ 855347 w 1401389"/>
                <a:gd name="connsiteY1001" fmla="*/ 769227 h 1744939"/>
                <a:gd name="connsiteX1002" fmla="*/ 854896 w 1401389"/>
                <a:gd name="connsiteY1002" fmla="*/ 759668 h 1744939"/>
                <a:gd name="connsiteX1003" fmla="*/ 882310 w 1401389"/>
                <a:gd name="connsiteY1003" fmla="*/ 749568 h 1744939"/>
                <a:gd name="connsiteX1004" fmla="*/ 867160 w 1401389"/>
                <a:gd name="connsiteY1004" fmla="*/ 764718 h 1744939"/>
                <a:gd name="connsiteX1005" fmla="*/ 855347 w 1401389"/>
                <a:gd name="connsiteY1005" fmla="*/ 769227 h 1744939"/>
                <a:gd name="connsiteX1006" fmla="*/ 754347 w 1401389"/>
                <a:gd name="connsiteY1006" fmla="*/ 770940 h 1744939"/>
                <a:gd name="connsiteX1007" fmla="*/ 753175 w 1401389"/>
                <a:gd name="connsiteY1007" fmla="*/ 765439 h 1744939"/>
                <a:gd name="connsiteX1008" fmla="*/ 774096 w 1401389"/>
                <a:gd name="connsiteY1008" fmla="*/ 743796 h 1744939"/>
                <a:gd name="connsiteX1009" fmla="*/ 787803 w 1401389"/>
                <a:gd name="connsiteY1009" fmla="*/ 742353 h 1744939"/>
                <a:gd name="connsiteX1010" fmla="*/ 766882 w 1401389"/>
                <a:gd name="connsiteY1010" fmla="*/ 763996 h 1744939"/>
                <a:gd name="connsiteX1011" fmla="*/ 754347 w 1401389"/>
                <a:gd name="connsiteY1011" fmla="*/ 770940 h 1744939"/>
                <a:gd name="connsiteX1012" fmla="*/ 270536 w 1401389"/>
                <a:gd name="connsiteY1012" fmla="*/ 771572 h 1744939"/>
                <a:gd name="connsiteX1013" fmla="*/ 269093 w 1401389"/>
                <a:gd name="connsiteY1013" fmla="*/ 763275 h 1744939"/>
                <a:gd name="connsiteX1014" fmla="*/ 276308 w 1401389"/>
                <a:gd name="connsiteY1014" fmla="*/ 746683 h 1744939"/>
                <a:gd name="connsiteX1015" fmla="*/ 283522 w 1401389"/>
                <a:gd name="connsiteY1015" fmla="*/ 748126 h 1744939"/>
                <a:gd name="connsiteX1016" fmla="*/ 276308 w 1401389"/>
                <a:gd name="connsiteY1016" fmla="*/ 764718 h 1744939"/>
                <a:gd name="connsiteX1017" fmla="*/ 270536 w 1401389"/>
                <a:gd name="connsiteY1017" fmla="*/ 771572 h 1744939"/>
                <a:gd name="connsiteX1018" fmla="*/ 687524 w 1401389"/>
                <a:gd name="connsiteY1018" fmla="*/ 771932 h 1744939"/>
                <a:gd name="connsiteX1019" fmla="*/ 687524 w 1401389"/>
                <a:gd name="connsiteY1019" fmla="*/ 764718 h 1744939"/>
                <a:gd name="connsiteX1020" fmla="*/ 709167 w 1401389"/>
                <a:gd name="connsiteY1020" fmla="*/ 757504 h 1744939"/>
                <a:gd name="connsiteX1021" fmla="*/ 709167 w 1401389"/>
                <a:gd name="connsiteY1021" fmla="*/ 764718 h 1744939"/>
                <a:gd name="connsiteX1022" fmla="*/ 687524 w 1401389"/>
                <a:gd name="connsiteY1022" fmla="*/ 771932 h 1744939"/>
                <a:gd name="connsiteX1023" fmla="*/ 535302 w 1401389"/>
                <a:gd name="connsiteY1023" fmla="*/ 771932 h 1744939"/>
                <a:gd name="connsiteX1024" fmla="*/ 532416 w 1401389"/>
                <a:gd name="connsiteY1024" fmla="*/ 764718 h 1744939"/>
                <a:gd name="connsiteX1025" fmla="*/ 540352 w 1401389"/>
                <a:gd name="connsiteY1025" fmla="*/ 757504 h 1744939"/>
                <a:gd name="connsiteX1026" fmla="*/ 543238 w 1401389"/>
                <a:gd name="connsiteY1026" fmla="*/ 764718 h 1744939"/>
                <a:gd name="connsiteX1027" fmla="*/ 535302 w 1401389"/>
                <a:gd name="connsiteY1027" fmla="*/ 771932 h 1744939"/>
                <a:gd name="connsiteX1028" fmla="*/ 1168089 w 1401389"/>
                <a:gd name="connsiteY1028" fmla="*/ 778155 h 1744939"/>
                <a:gd name="connsiteX1029" fmla="*/ 1156455 w 1401389"/>
                <a:gd name="connsiteY1029" fmla="*/ 749568 h 1744939"/>
                <a:gd name="connsiteX1030" fmla="*/ 1163670 w 1401389"/>
                <a:gd name="connsiteY1030" fmla="*/ 673817 h 1744939"/>
                <a:gd name="connsiteX1031" fmla="*/ 1176655 w 1401389"/>
                <a:gd name="connsiteY1031" fmla="*/ 623318 h 1744939"/>
                <a:gd name="connsiteX1032" fmla="*/ 1163670 w 1401389"/>
                <a:gd name="connsiteY1032" fmla="*/ 649289 h 1744939"/>
                <a:gd name="connsiteX1033" fmla="*/ 1148519 w 1401389"/>
                <a:gd name="connsiteY1033" fmla="*/ 678147 h 1744939"/>
                <a:gd name="connsiteX1034" fmla="*/ 1157177 w 1401389"/>
                <a:gd name="connsiteY1034" fmla="*/ 637025 h 1744939"/>
                <a:gd name="connsiteX1035" fmla="*/ 1160063 w 1401389"/>
                <a:gd name="connsiteY1035" fmla="*/ 602395 h 1744939"/>
                <a:gd name="connsiteX1036" fmla="*/ 1162948 w 1401389"/>
                <a:gd name="connsiteY1036" fmla="*/ 554059 h 1744939"/>
                <a:gd name="connsiteX1037" fmla="*/ 1182426 w 1401389"/>
                <a:gd name="connsiteY1037" fmla="*/ 523039 h 1744939"/>
                <a:gd name="connsiteX1038" fmla="*/ 1182426 w 1401389"/>
                <a:gd name="connsiteY1038" fmla="*/ 539631 h 1744939"/>
                <a:gd name="connsiteX1039" fmla="*/ 1202626 w 1401389"/>
                <a:gd name="connsiteY1039" fmla="*/ 549010 h 1744939"/>
                <a:gd name="connsiteX1040" fmla="*/ 1184591 w 1401389"/>
                <a:gd name="connsiteY1040" fmla="*/ 642797 h 1744939"/>
                <a:gd name="connsiteX1041" fmla="*/ 1167278 w 1401389"/>
                <a:gd name="connsiteY1041" fmla="*/ 746683 h 1744939"/>
                <a:gd name="connsiteX1042" fmla="*/ 1168089 w 1401389"/>
                <a:gd name="connsiteY1042" fmla="*/ 778155 h 1744939"/>
                <a:gd name="connsiteX1043" fmla="*/ 1061948 w 1401389"/>
                <a:gd name="connsiteY1043" fmla="*/ 779147 h 1744939"/>
                <a:gd name="connsiteX1044" fmla="*/ 1033813 w 1401389"/>
                <a:gd name="connsiteY1044" fmla="*/ 753176 h 1744939"/>
                <a:gd name="connsiteX1045" fmla="*/ 1010726 w 1401389"/>
                <a:gd name="connsiteY1045" fmla="*/ 727204 h 1744939"/>
                <a:gd name="connsiteX1046" fmla="*/ 1033813 w 1401389"/>
                <a:gd name="connsiteY1046" fmla="*/ 703396 h 1744939"/>
                <a:gd name="connsiteX1047" fmla="*/ 1056897 w 1401389"/>
                <a:gd name="connsiteY1047" fmla="*/ 679589 h 1744939"/>
                <a:gd name="connsiteX1048" fmla="*/ 1082148 w 1401389"/>
                <a:gd name="connsiteY1048" fmla="*/ 707724 h 1744939"/>
                <a:gd name="connsiteX1049" fmla="*/ 1108119 w 1401389"/>
                <a:gd name="connsiteY1049" fmla="*/ 736582 h 1744939"/>
                <a:gd name="connsiteX1050" fmla="*/ 1087920 w 1401389"/>
                <a:gd name="connsiteY1050" fmla="*/ 757504 h 1744939"/>
                <a:gd name="connsiteX1051" fmla="*/ 1061948 w 1401389"/>
                <a:gd name="connsiteY1051" fmla="*/ 779147 h 1744939"/>
                <a:gd name="connsiteX1052" fmla="*/ 877982 w 1401389"/>
                <a:gd name="connsiteY1052" fmla="*/ 779147 h 1744939"/>
                <a:gd name="connsiteX1053" fmla="*/ 888081 w 1401389"/>
                <a:gd name="connsiteY1053" fmla="*/ 763996 h 1744939"/>
                <a:gd name="connsiteX1054" fmla="*/ 890246 w 1401389"/>
                <a:gd name="connsiteY1054" fmla="*/ 766883 h 1744939"/>
                <a:gd name="connsiteX1055" fmla="*/ 877982 w 1401389"/>
                <a:gd name="connsiteY1055" fmla="*/ 779147 h 1744939"/>
                <a:gd name="connsiteX1056" fmla="*/ 449451 w 1401389"/>
                <a:gd name="connsiteY1056" fmla="*/ 779147 h 1744939"/>
                <a:gd name="connsiteX1057" fmla="*/ 442237 w 1401389"/>
                <a:gd name="connsiteY1057" fmla="*/ 772654 h 1744939"/>
                <a:gd name="connsiteX1058" fmla="*/ 449451 w 1401389"/>
                <a:gd name="connsiteY1058" fmla="*/ 761111 h 1744939"/>
                <a:gd name="connsiteX1059" fmla="*/ 456665 w 1401389"/>
                <a:gd name="connsiteY1059" fmla="*/ 767604 h 1744939"/>
                <a:gd name="connsiteX1060" fmla="*/ 449451 w 1401389"/>
                <a:gd name="connsiteY1060" fmla="*/ 779147 h 1744939"/>
                <a:gd name="connsiteX1061" fmla="*/ 514380 w 1401389"/>
                <a:gd name="connsiteY1061" fmla="*/ 782755 h 1744939"/>
                <a:gd name="connsiteX1062" fmla="*/ 507166 w 1401389"/>
                <a:gd name="connsiteY1062" fmla="*/ 779868 h 1744939"/>
                <a:gd name="connsiteX1063" fmla="*/ 514380 w 1401389"/>
                <a:gd name="connsiteY1063" fmla="*/ 768326 h 1744939"/>
                <a:gd name="connsiteX1064" fmla="*/ 521595 w 1401389"/>
                <a:gd name="connsiteY1064" fmla="*/ 771211 h 1744939"/>
                <a:gd name="connsiteX1065" fmla="*/ 514380 w 1401389"/>
                <a:gd name="connsiteY1065" fmla="*/ 782755 h 1744939"/>
                <a:gd name="connsiteX1066" fmla="*/ 778515 w 1401389"/>
                <a:gd name="connsiteY1066" fmla="*/ 789247 h 1744939"/>
                <a:gd name="connsiteX1067" fmla="*/ 771210 w 1401389"/>
                <a:gd name="connsiteY1067" fmla="*/ 787083 h 1744939"/>
                <a:gd name="connsiteX1068" fmla="*/ 802954 w 1401389"/>
                <a:gd name="connsiteY1068" fmla="*/ 766883 h 1744939"/>
                <a:gd name="connsiteX1069" fmla="*/ 821711 w 1401389"/>
                <a:gd name="connsiteY1069" fmla="*/ 763996 h 1744939"/>
                <a:gd name="connsiteX1070" fmla="*/ 836861 w 1401389"/>
                <a:gd name="connsiteY1070" fmla="*/ 766883 h 1744939"/>
                <a:gd name="connsiteX1071" fmla="*/ 820267 w 1401389"/>
                <a:gd name="connsiteY1071" fmla="*/ 776262 h 1744939"/>
                <a:gd name="connsiteX1072" fmla="*/ 790688 w 1401389"/>
                <a:gd name="connsiteY1072" fmla="*/ 784918 h 1744939"/>
                <a:gd name="connsiteX1073" fmla="*/ 778515 w 1401389"/>
                <a:gd name="connsiteY1073" fmla="*/ 789247 h 1744939"/>
                <a:gd name="connsiteX1074" fmla="*/ 647485 w 1401389"/>
                <a:gd name="connsiteY1074" fmla="*/ 797814 h 1744939"/>
                <a:gd name="connsiteX1075" fmla="*/ 644238 w 1401389"/>
                <a:gd name="connsiteY1075" fmla="*/ 795019 h 1744939"/>
                <a:gd name="connsiteX1076" fmla="*/ 655060 w 1401389"/>
                <a:gd name="connsiteY1076" fmla="*/ 779147 h 1744939"/>
                <a:gd name="connsiteX1077" fmla="*/ 665881 w 1401389"/>
                <a:gd name="connsiteY1077" fmla="*/ 777703 h 1744939"/>
                <a:gd name="connsiteX1078" fmla="*/ 655060 w 1401389"/>
                <a:gd name="connsiteY1078" fmla="*/ 793575 h 1744939"/>
                <a:gd name="connsiteX1079" fmla="*/ 647485 w 1401389"/>
                <a:gd name="connsiteY1079" fmla="*/ 797814 h 1744939"/>
                <a:gd name="connsiteX1080" fmla="*/ 1006527 w 1401389"/>
                <a:gd name="connsiteY1080" fmla="*/ 799551 h 1744939"/>
                <a:gd name="connsiteX1081" fmla="*/ 1015185 w 1401389"/>
                <a:gd name="connsiteY1081" fmla="*/ 786565 h 1744939"/>
                <a:gd name="connsiteX1082" fmla="*/ 1006527 w 1401389"/>
                <a:gd name="connsiteY1082" fmla="*/ 774301 h 1744939"/>
                <a:gd name="connsiteX1083" fmla="*/ 997150 w 1401389"/>
                <a:gd name="connsiteY1083" fmla="*/ 786565 h 1744939"/>
                <a:gd name="connsiteX1084" fmla="*/ 1006527 w 1401389"/>
                <a:gd name="connsiteY1084" fmla="*/ 799551 h 1744939"/>
                <a:gd name="connsiteX1085" fmla="*/ 398680 w 1401389"/>
                <a:gd name="connsiteY1085" fmla="*/ 800158 h 1744939"/>
                <a:gd name="connsiteX1086" fmla="*/ 380915 w 1401389"/>
                <a:gd name="connsiteY1086" fmla="*/ 786361 h 1744939"/>
                <a:gd name="connsiteX1087" fmla="*/ 378029 w 1401389"/>
                <a:gd name="connsiteY1087" fmla="*/ 771932 h 1744939"/>
                <a:gd name="connsiteX1088" fmla="*/ 406165 w 1401389"/>
                <a:gd name="connsiteY1088" fmla="*/ 795019 h 1744939"/>
                <a:gd name="connsiteX1089" fmla="*/ 398680 w 1401389"/>
                <a:gd name="connsiteY1089" fmla="*/ 800158 h 1744939"/>
                <a:gd name="connsiteX1090" fmla="*/ 845518 w 1401389"/>
                <a:gd name="connsiteY1090" fmla="*/ 800790 h 1744939"/>
                <a:gd name="connsiteX1091" fmla="*/ 839026 w 1401389"/>
                <a:gd name="connsiteY1091" fmla="*/ 789969 h 1744939"/>
                <a:gd name="connsiteX1092" fmla="*/ 854174 w 1401389"/>
                <a:gd name="connsiteY1092" fmla="*/ 779147 h 1744939"/>
                <a:gd name="connsiteX1093" fmla="*/ 860667 w 1401389"/>
                <a:gd name="connsiteY1093" fmla="*/ 789969 h 1744939"/>
                <a:gd name="connsiteX1094" fmla="*/ 845518 w 1401389"/>
                <a:gd name="connsiteY1094" fmla="*/ 800790 h 1744939"/>
                <a:gd name="connsiteX1095" fmla="*/ 813414 w 1401389"/>
                <a:gd name="connsiteY1095" fmla="*/ 807824 h 1744939"/>
                <a:gd name="connsiteX1096" fmla="*/ 802954 w 1401389"/>
                <a:gd name="connsiteY1096" fmla="*/ 801511 h 1744939"/>
                <a:gd name="connsiteX1097" fmla="*/ 829646 w 1401389"/>
                <a:gd name="connsiteY1097" fmla="*/ 789247 h 1744939"/>
                <a:gd name="connsiteX1098" fmla="*/ 828203 w 1401389"/>
                <a:gd name="connsiteY1098" fmla="*/ 800068 h 1744939"/>
                <a:gd name="connsiteX1099" fmla="*/ 813414 w 1401389"/>
                <a:gd name="connsiteY1099" fmla="*/ 807824 h 1744939"/>
                <a:gd name="connsiteX1100" fmla="*/ 728645 w 1401389"/>
                <a:gd name="connsiteY1100" fmla="*/ 808004 h 1744939"/>
                <a:gd name="connsiteX1101" fmla="*/ 740189 w 1401389"/>
                <a:gd name="connsiteY1101" fmla="*/ 783476 h 1744939"/>
                <a:gd name="connsiteX1102" fmla="*/ 749567 w 1401389"/>
                <a:gd name="connsiteY1102" fmla="*/ 797905 h 1744939"/>
                <a:gd name="connsiteX1103" fmla="*/ 728645 w 1401389"/>
                <a:gd name="connsiteY1103" fmla="*/ 808004 h 1744939"/>
                <a:gd name="connsiteX1104" fmla="*/ 424472 w 1401389"/>
                <a:gd name="connsiteY1104" fmla="*/ 825859 h 1744939"/>
                <a:gd name="connsiteX1105" fmla="*/ 420594 w 1401389"/>
                <a:gd name="connsiteY1105" fmla="*/ 819547 h 1744939"/>
                <a:gd name="connsiteX1106" fmla="*/ 431416 w 1401389"/>
                <a:gd name="connsiteY1106" fmla="*/ 808004 h 1744939"/>
                <a:gd name="connsiteX1107" fmla="*/ 442237 w 1401389"/>
                <a:gd name="connsiteY1107" fmla="*/ 800790 h 1744939"/>
                <a:gd name="connsiteX1108" fmla="*/ 452337 w 1401389"/>
                <a:gd name="connsiteY1108" fmla="*/ 793575 h 1744939"/>
                <a:gd name="connsiteX1109" fmla="*/ 467488 w 1401389"/>
                <a:gd name="connsiteY1109" fmla="*/ 777703 h 1744939"/>
                <a:gd name="connsiteX1110" fmla="*/ 476144 w 1401389"/>
                <a:gd name="connsiteY1110" fmla="*/ 770489 h 1744939"/>
                <a:gd name="connsiteX1111" fmla="*/ 470373 w 1401389"/>
                <a:gd name="connsiteY1111" fmla="*/ 790691 h 1744939"/>
                <a:gd name="connsiteX1112" fmla="*/ 440794 w 1401389"/>
                <a:gd name="connsiteY1112" fmla="*/ 815940 h 1744939"/>
                <a:gd name="connsiteX1113" fmla="*/ 424472 w 1401389"/>
                <a:gd name="connsiteY1113" fmla="*/ 825859 h 1744939"/>
                <a:gd name="connsiteX1114" fmla="*/ 311658 w 1401389"/>
                <a:gd name="connsiteY1114" fmla="*/ 826041 h 1744939"/>
                <a:gd name="connsiteX1115" fmla="*/ 319594 w 1401389"/>
                <a:gd name="connsiteY1115" fmla="*/ 805118 h 1744939"/>
                <a:gd name="connsiteX1116" fmla="*/ 318872 w 1401389"/>
                <a:gd name="connsiteY1116" fmla="*/ 763275 h 1744939"/>
                <a:gd name="connsiteX1117" fmla="*/ 341237 w 1401389"/>
                <a:gd name="connsiteY1117" fmla="*/ 754619 h 1744939"/>
                <a:gd name="connsiteX1118" fmla="*/ 362880 w 1401389"/>
                <a:gd name="connsiteY1118" fmla="*/ 776262 h 1744939"/>
                <a:gd name="connsiteX1119" fmla="*/ 337629 w 1401389"/>
                <a:gd name="connsiteY1119" fmla="*/ 800790 h 1744939"/>
                <a:gd name="connsiteX1120" fmla="*/ 657404 w 1401389"/>
                <a:gd name="connsiteY1120" fmla="*/ 827821 h 1744939"/>
                <a:gd name="connsiteX1121" fmla="*/ 651452 w 1401389"/>
                <a:gd name="connsiteY1121" fmla="*/ 820268 h 1744939"/>
                <a:gd name="connsiteX1122" fmla="*/ 680309 w 1401389"/>
                <a:gd name="connsiteY1122" fmla="*/ 808004 h 1744939"/>
                <a:gd name="connsiteX1123" fmla="*/ 689689 w 1401389"/>
                <a:gd name="connsiteY1123" fmla="*/ 805118 h 1744939"/>
                <a:gd name="connsiteX1124" fmla="*/ 682474 w 1401389"/>
                <a:gd name="connsiteY1124" fmla="*/ 793575 h 1744939"/>
                <a:gd name="connsiteX1125" fmla="*/ 701231 w 1401389"/>
                <a:gd name="connsiteY1125" fmla="*/ 779147 h 1744939"/>
                <a:gd name="connsiteX1126" fmla="*/ 707724 w 1401389"/>
                <a:gd name="connsiteY1126" fmla="*/ 803676 h 1744939"/>
                <a:gd name="connsiteX1127" fmla="*/ 657404 w 1401389"/>
                <a:gd name="connsiteY1127" fmla="*/ 827821 h 1744939"/>
                <a:gd name="connsiteX1128" fmla="*/ 789787 w 1401389"/>
                <a:gd name="connsiteY1128" fmla="*/ 828295 h 1744939"/>
                <a:gd name="connsiteX1129" fmla="*/ 761111 w 1401389"/>
                <a:gd name="connsiteY1129" fmla="*/ 824598 h 1744939"/>
                <a:gd name="connsiteX1130" fmla="*/ 753175 w 1401389"/>
                <a:gd name="connsiteY1130" fmla="*/ 810891 h 1744939"/>
                <a:gd name="connsiteX1131" fmla="*/ 775539 w 1401389"/>
                <a:gd name="connsiteY1131" fmla="*/ 800790 h 1744939"/>
                <a:gd name="connsiteX1132" fmla="*/ 780589 w 1401389"/>
                <a:gd name="connsiteY1132" fmla="*/ 812332 h 1744939"/>
                <a:gd name="connsiteX1133" fmla="*/ 787803 w 1401389"/>
                <a:gd name="connsiteY1133" fmla="*/ 818826 h 1744939"/>
                <a:gd name="connsiteX1134" fmla="*/ 800067 w 1401389"/>
                <a:gd name="connsiteY1134" fmla="*/ 821711 h 1744939"/>
                <a:gd name="connsiteX1135" fmla="*/ 789787 w 1401389"/>
                <a:gd name="connsiteY1135" fmla="*/ 828295 h 1744939"/>
                <a:gd name="connsiteX1136" fmla="*/ 1218498 w 1401389"/>
                <a:gd name="connsiteY1136" fmla="*/ 829647 h 1744939"/>
                <a:gd name="connsiteX1137" fmla="*/ 1213449 w 1401389"/>
                <a:gd name="connsiteY1137" fmla="*/ 593739 h 1744939"/>
                <a:gd name="connsiteX1138" fmla="*/ 1221385 w 1401389"/>
                <a:gd name="connsiteY1138" fmla="*/ 705561 h 1744939"/>
                <a:gd name="connsiteX1139" fmla="*/ 1218498 w 1401389"/>
                <a:gd name="connsiteY1139" fmla="*/ 829647 h 1744939"/>
                <a:gd name="connsiteX1140" fmla="*/ 1114973 w 1401389"/>
                <a:gd name="connsiteY1140" fmla="*/ 835870 h 1744939"/>
                <a:gd name="connsiteX1141" fmla="*/ 1089363 w 1401389"/>
                <a:gd name="connsiteY1141" fmla="*/ 811612 h 1744939"/>
                <a:gd name="connsiteX1142" fmla="*/ 1069163 w 1401389"/>
                <a:gd name="connsiteY1142" fmla="*/ 786361 h 1744939"/>
                <a:gd name="connsiteX1143" fmla="*/ 1095134 w 1401389"/>
                <a:gd name="connsiteY1143" fmla="*/ 759668 h 1744939"/>
                <a:gd name="connsiteX1144" fmla="*/ 1121105 w 1401389"/>
                <a:gd name="connsiteY1144" fmla="*/ 732254 h 1744939"/>
                <a:gd name="connsiteX1145" fmla="*/ 1116055 w 1401389"/>
                <a:gd name="connsiteY1145" fmla="*/ 757504 h 1744939"/>
                <a:gd name="connsiteX1146" fmla="*/ 1116777 w 1401389"/>
                <a:gd name="connsiteY1146" fmla="*/ 817383 h 1744939"/>
                <a:gd name="connsiteX1147" fmla="*/ 1114973 w 1401389"/>
                <a:gd name="connsiteY1147" fmla="*/ 835870 h 1744939"/>
                <a:gd name="connsiteX1148" fmla="*/ 716111 w 1401389"/>
                <a:gd name="connsiteY1148" fmla="*/ 843354 h 1744939"/>
                <a:gd name="connsiteX1149" fmla="*/ 712053 w 1401389"/>
                <a:gd name="connsiteY1149" fmla="*/ 829647 h 1744939"/>
                <a:gd name="connsiteX1150" fmla="*/ 725039 w 1401389"/>
                <a:gd name="connsiteY1150" fmla="*/ 815219 h 1744939"/>
                <a:gd name="connsiteX1151" fmla="*/ 729367 w 1401389"/>
                <a:gd name="connsiteY1151" fmla="*/ 835418 h 1744939"/>
                <a:gd name="connsiteX1152" fmla="*/ 716111 w 1401389"/>
                <a:gd name="connsiteY1152" fmla="*/ 843354 h 1744939"/>
                <a:gd name="connsiteX1153" fmla="*/ 748936 w 1401389"/>
                <a:gd name="connsiteY1153" fmla="*/ 846782 h 1744939"/>
                <a:gd name="connsiteX1154" fmla="*/ 734416 w 1401389"/>
                <a:gd name="connsiteY1154" fmla="*/ 844798 h 1744939"/>
                <a:gd name="connsiteX1155" fmla="*/ 745239 w 1401389"/>
                <a:gd name="connsiteY1155" fmla="*/ 834697 h 1744939"/>
                <a:gd name="connsiteX1156" fmla="*/ 759668 w 1401389"/>
                <a:gd name="connsiteY1156" fmla="*/ 836862 h 1744939"/>
                <a:gd name="connsiteX1157" fmla="*/ 748936 w 1401389"/>
                <a:gd name="connsiteY1157" fmla="*/ 846782 h 1744939"/>
                <a:gd name="connsiteX1158" fmla="*/ 293667 w 1401389"/>
                <a:gd name="connsiteY1158" fmla="*/ 855585 h 1744939"/>
                <a:gd name="connsiteX1159" fmla="*/ 288572 w 1401389"/>
                <a:gd name="connsiteY1159" fmla="*/ 842633 h 1744939"/>
                <a:gd name="connsiteX1160" fmla="*/ 300837 w 1401389"/>
                <a:gd name="connsiteY1160" fmla="*/ 730811 h 1744939"/>
                <a:gd name="connsiteX1161" fmla="*/ 303000 w 1401389"/>
                <a:gd name="connsiteY1161" fmla="*/ 788526 h 1744939"/>
                <a:gd name="connsiteX1162" fmla="*/ 293667 w 1401389"/>
                <a:gd name="connsiteY1162" fmla="*/ 855585 h 1744939"/>
                <a:gd name="connsiteX1163" fmla="*/ 598066 w 1401389"/>
                <a:gd name="connsiteY1163" fmla="*/ 858053 h 1744939"/>
                <a:gd name="connsiteX1164" fmla="*/ 582195 w 1401389"/>
                <a:gd name="connsiteY1164" fmla="*/ 847682 h 1744939"/>
                <a:gd name="connsiteX1165" fmla="*/ 602395 w 1401389"/>
                <a:gd name="connsiteY1165" fmla="*/ 815219 h 1744939"/>
                <a:gd name="connsiteX1166" fmla="*/ 601673 w 1401389"/>
                <a:gd name="connsiteY1166" fmla="*/ 825319 h 1744939"/>
                <a:gd name="connsiteX1167" fmla="*/ 604559 w 1401389"/>
                <a:gd name="connsiteY1167" fmla="*/ 839748 h 1744939"/>
                <a:gd name="connsiteX1168" fmla="*/ 616102 w 1401389"/>
                <a:gd name="connsiteY1168" fmla="*/ 831090 h 1744939"/>
                <a:gd name="connsiteX1169" fmla="*/ 629809 w 1401389"/>
                <a:gd name="connsiteY1169" fmla="*/ 795019 h 1744939"/>
                <a:gd name="connsiteX1170" fmla="*/ 630530 w 1401389"/>
                <a:gd name="connsiteY1170" fmla="*/ 802955 h 1744939"/>
                <a:gd name="connsiteX1171" fmla="*/ 629089 w 1401389"/>
                <a:gd name="connsiteY1171" fmla="*/ 815219 h 1744939"/>
                <a:gd name="connsiteX1172" fmla="*/ 622594 w 1401389"/>
                <a:gd name="connsiteY1172" fmla="*/ 844076 h 1744939"/>
                <a:gd name="connsiteX1173" fmla="*/ 598066 w 1401389"/>
                <a:gd name="connsiteY1173" fmla="*/ 858053 h 1744939"/>
                <a:gd name="connsiteX1174" fmla="*/ 698617 w 1401389"/>
                <a:gd name="connsiteY1174" fmla="*/ 872392 h 1744939"/>
                <a:gd name="connsiteX1175" fmla="*/ 704117 w 1401389"/>
                <a:gd name="connsiteY1175" fmla="*/ 860670 h 1744939"/>
                <a:gd name="connsiteX1176" fmla="*/ 721431 w 1401389"/>
                <a:gd name="connsiteY1176" fmla="*/ 854175 h 1744939"/>
                <a:gd name="connsiteX1177" fmla="*/ 716381 w 1401389"/>
                <a:gd name="connsiteY1177" fmla="*/ 865719 h 1744939"/>
                <a:gd name="connsiteX1178" fmla="*/ 698617 w 1401389"/>
                <a:gd name="connsiteY1178" fmla="*/ 872392 h 1744939"/>
                <a:gd name="connsiteX1179" fmla="*/ 551715 w 1401389"/>
                <a:gd name="connsiteY1179" fmla="*/ 872392 h 1744939"/>
                <a:gd name="connsiteX1180" fmla="*/ 557667 w 1401389"/>
                <a:gd name="connsiteY1180" fmla="*/ 859948 h 1744939"/>
                <a:gd name="connsiteX1181" fmla="*/ 570652 w 1401389"/>
                <a:gd name="connsiteY1181" fmla="*/ 846962 h 1744939"/>
                <a:gd name="connsiteX1182" fmla="*/ 561995 w 1401389"/>
                <a:gd name="connsiteY1182" fmla="*/ 864276 h 1744939"/>
                <a:gd name="connsiteX1183" fmla="*/ 551715 w 1401389"/>
                <a:gd name="connsiteY1183" fmla="*/ 872392 h 1744939"/>
                <a:gd name="connsiteX1184" fmla="*/ 604559 w 1401389"/>
                <a:gd name="connsiteY1184" fmla="*/ 872934 h 1744939"/>
                <a:gd name="connsiteX1185" fmla="*/ 606724 w 1401389"/>
                <a:gd name="connsiteY1185" fmla="*/ 862833 h 1744939"/>
                <a:gd name="connsiteX1186" fmla="*/ 628367 w 1401389"/>
                <a:gd name="connsiteY1186" fmla="*/ 861390 h 1744939"/>
                <a:gd name="connsiteX1187" fmla="*/ 604559 w 1401389"/>
                <a:gd name="connsiteY1187" fmla="*/ 872934 h 1744939"/>
                <a:gd name="connsiteX1188" fmla="*/ 212585 w 1401389"/>
                <a:gd name="connsiteY1188" fmla="*/ 874263 h 1744939"/>
                <a:gd name="connsiteX1189" fmla="*/ 210657 w 1401389"/>
                <a:gd name="connsiteY1189" fmla="*/ 867884 h 1744939"/>
                <a:gd name="connsiteX1190" fmla="*/ 213543 w 1401389"/>
                <a:gd name="connsiteY1190" fmla="*/ 490575 h 1744939"/>
                <a:gd name="connsiteX1191" fmla="*/ 208494 w 1401389"/>
                <a:gd name="connsiteY1191" fmla="*/ 425645 h 1744939"/>
                <a:gd name="connsiteX1192" fmla="*/ 226529 w 1401389"/>
                <a:gd name="connsiteY1192" fmla="*/ 441517 h 1744939"/>
                <a:gd name="connsiteX1193" fmla="*/ 225807 w 1401389"/>
                <a:gd name="connsiteY1193" fmla="*/ 533138 h 1744939"/>
                <a:gd name="connsiteX1194" fmla="*/ 225086 w 1401389"/>
                <a:gd name="connsiteY1194" fmla="*/ 599510 h 1744939"/>
                <a:gd name="connsiteX1195" fmla="*/ 225807 w 1401389"/>
                <a:gd name="connsiteY1195" fmla="*/ 763996 h 1744939"/>
                <a:gd name="connsiteX1196" fmla="*/ 217150 w 1401389"/>
                <a:gd name="connsiteY1196" fmla="*/ 841190 h 1744939"/>
                <a:gd name="connsiteX1197" fmla="*/ 212585 w 1401389"/>
                <a:gd name="connsiteY1197" fmla="*/ 874263 h 1744939"/>
                <a:gd name="connsiteX1198" fmla="*/ 637745 w 1401389"/>
                <a:gd name="connsiteY1198" fmla="*/ 883754 h 1744939"/>
                <a:gd name="connsiteX1199" fmla="*/ 639910 w 1401389"/>
                <a:gd name="connsiteY1199" fmla="*/ 862111 h 1744939"/>
                <a:gd name="connsiteX1200" fmla="*/ 654338 w 1401389"/>
                <a:gd name="connsiteY1200" fmla="*/ 838305 h 1744939"/>
                <a:gd name="connsiteX1201" fmla="*/ 665881 w 1401389"/>
                <a:gd name="connsiteY1201" fmla="*/ 842633 h 1744939"/>
                <a:gd name="connsiteX1202" fmla="*/ 652174 w 1401389"/>
                <a:gd name="connsiteY1202" fmla="*/ 866441 h 1744939"/>
                <a:gd name="connsiteX1203" fmla="*/ 362880 w 1401389"/>
                <a:gd name="connsiteY1203" fmla="*/ 887362 h 1744939"/>
                <a:gd name="connsiteX1204" fmla="*/ 335466 w 1401389"/>
                <a:gd name="connsiteY1204" fmla="*/ 863554 h 1744939"/>
                <a:gd name="connsiteX1205" fmla="*/ 312380 w 1401389"/>
                <a:gd name="connsiteY1205" fmla="*/ 839748 h 1744939"/>
                <a:gd name="connsiteX1206" fmla="*/ 341237 w 1401389"/>
                <a:gd name="connsiteY1206" fmla="*/ 811612 h 1744939"/>
                <a:gd name="connsiteX1207" fmla="*/ 370095 w 1401389"/>
                <a:gd name="connsiteY1207" fmla="*/ 783476 h 1744939"/>
                <a:gd name="connsiteX1208" fmla="*/ 388130 w 1401389"/>
                <a:gd name="connsiteY1208" fmla="*/ 800790 h 1744939"/>
                <a:gd name="connsiteX1209" fmla="*/ 382359 w 1401389"/>
                <a:gd name="connsiteY1209" fmla="*/ 871490 h 1744939"/>
                <a:gd name="connsiteX1210" fmla="*/ 362880 w 1401389"/>
                <a:gd name="connsiteY1210" fmla="*/ 887362 h 1744939"/>
                <a:gd name="connsiteX1211" fmla="*/ 659208 w 1401389"/>
                <a:gd name="connsiteY1211" fmla="*/ 901880 h 1744939"/>
                <a:gd name="connsiteX1212" fmla="*/ 662274 w 1401389"/>
                <a:gd name="connsiteY1212" fmla="*/ 890969 h 1744939"/>
                <a:gd name="connsiteX1213" fmla="*/ 667324 w 1401389"/>
                <a:gd name="connsiteY1213" fmla="*/ 864276 h 1744939"/>
                <a:gd name="connsiteX1214" fmla="*/ 700509 w 1401389"/>
                <a:gd name="connsiteY1214" fmla="*/ 832534 h 1744939"/>
                <a:gd name="connsiteX1215" fmla="*/ 689689 w 1401389"/>
                <a:gd name="connsiteY1215" fmla="*/ 850569 h 1744939"/>
                <a:gd name="connsiteX1216" fmla="*/ 681031 w 1401389"/>
                <a:gd name="connsiteY1216" fmla="*/ 870769 h 1744939"/>
                <a:gd name="connsiteX1217" fmla="*/ 672373 w 1401389"/>
                <a:gd name="connsiteY1217" fmla="*/ 891690 h 1744939"/>
                <a:gd name="connsiteX1218" fmla="*/ 659208 w 1401389"/>
                <a:gd name="connsiteY1218" fmla="*/ 901880 h 1744939"/>
                <a:gd name="connsiteX1219" fmla="*/ 550452 w 1401389"/>
                <a:gd name="connsiteY1219" fmla="*/ 916220 h 1744939"/>
                <a:gd name="connsiteX1220" fmla="*/ 543238 w 1401389"/>
                <a:gd name="connsiteY1220" fmla="*/ 909727 h 1744939"/>
                <a:gd name="connsiteX1221" fmla="*/ 550452 w 1401389"/>
                <a:gd name="connsiteY1221" fmla="*/ 898183 h 1744939"/>
                <a:gd name="connsiteX1222" fmla="*/ 557667 w 1401389"/>
                <a:gd name="connsiteY1222" fmla="*/ 904676 h 1744939"/>
                <a:gd name="connsiteX1223" fmla="*/ 550452 w 1401389"/>
                <a:gd name="connsiteY1223" fmla="*/ 916220 h 1744939"/>
                <a:gd name="connsiteX1224" fmla="*/ 628186 w 1401389"/>
                <a:gd name="connsiteY1224" fmla="*/ 922982 h 1744939"/>
                <a:gd name="connsiteX1225" fmla="*/ 625481 w 1401389"/>
                <a:gd name="connsiteY1225" fmla="*/ 911890 h 1744939"/>
                <a:gd name="connsiteX1226" fmla="*/ 629809 w 1401389"/>
                <a:gd name="connsiteY1226" fmla="*/ 893855 h 1744939"/>
                <a:gd name="connsiteX1227" fmla="*/ 640631 w 1401389"/>
                <a:gd name="connsiteY1227" fmla="*/ 887362 h 1744939"/>
                <a:gd name="connsiteX1228" fmla="*/ 642796 w 1401389"/>
                <a:gd name="connsiteY1228" fmla="*/ 905397 h 1744939"/>
                <a:gd name="connsiteX1229" fmla="*/ 628186 w 1401389"/>
                <a:gd name="connsiteY1229" fmla="*/ 922982 h 1744939"/>
                <a:gd name="connsiteX1230" fmla="*/ 892501 w 1401389"/>
                <a:gd name="connsiteY1230" fmla="*/ 930287 h 1744939"/>
                <a:gd name="connsiteX1231" fmla="*/ 889525 w 1401389"/>
                <a:gd name="connsiteY1231" fmla="*/ 919105 h 1744939"/>
                <a:gd name="connsiteX1232" fmla="*/ 896739 w 1401389"/>
                <a:gd name="connsiteY1232" fmla="*/ 912612 h 1744939"/>
                <a:gd name="connsiteX1233" fmla="*/ 900347 w 1401389"/>
                <a:gd name="connsiteY1233" fmla="*/ 924154 h 1744939"/>
                <a:gd name="connsiteX1234" fmla="*/ 892501 w 1401389"/>
                <a:gd name="connsiteY1234" fmla="*/ 930287 h 1744939"/>
                <a:gd name="connsiteX1235" fmla="*/ 1108119 w 1401389"/>
                <a:gd name="connsiteY1235" fmla="*/ 930649 h 1744939"/>
                <a:gd name="connsiteX1236" fmla="*/ 1016497 w 1401389"/>
                <a:gd name="connsiteY1236" fmla="*/ 844798 h 1744939"/>
                <a:gd name="connsiteX1237" fmla="*/ 1010494 w 1401389"/>
                <a:gd name="connsiteY1237" fmla="*/ 838692 h 1744939"/>
                <a:gd name="connsiteX1238" fmla="*/ 1008561 w 1401389"/>
                <a:gd name="connsiteY1238" fmla="*/ 840468 h 1744939"/>
                <a:gd name="connsiteX1239" fmla="*/ 1010340 w 1401389"/>
                <a:gd name="connsiteY1239" fmla="*/ 838536 h 1744939"/>
                <a:gd name="connsiteX1240" fmla="*/ 953283 w 1401389"/>
                <a:gd name="connsiteY1240" fmla="*/ 780512 h 1744939"/>
                <a:gd name="connsiteX1241" fmla="*/ 950848 w 1401389"/>
                <a:gd name="connsiteY1241" fmla="*/ 782755 h 1744939"/>
                <a:gd name="connsiteX1242" fmla="*/ 953093 w 1401389"/>
                <a:gd name="connsiteY1242" fmla="*/ 780318 h 1744939"/>
                <a:gd name="connsiteX1243" fmla="*/ 931368 w 1401389"/>
                <a:gd name="connsiteY1243" fmla="*/ 758225 h 1744939"/>
                <a:gd name="connsiteX1244" fmla="*/ 946519 w 1401389"/>
                <a:gd name="connsiteY1244" fmla="*/ 736582 h 1744939"/>
                <a:gd name="connsiteX1245" fmla="*/ 989083 w 1401389"/>
                <a:gd name="connsiteY1245" fmla="*/ 717104 h 1744939"/>
                <a:gd name="connsiteX1246" fmla="*/ 976098 w 1401389"/>
                <a:gd name="connsiteY1246" fmla="*/ 755340 h 1744939"/>
                <a:gd name="connsiteX1247" fmla="*/ 953093 w 1401389"/>
                <a:gd name="connsiteY1247" fmla="*/ 780318 h 1744939"/>
                <a:gd name="connsiteX1248" fmla="*/ 953283 w 1401389"/>
                <a:gd name="connsiteY1248" fmla="*/ 780512 h 1744939"/>
                <a:gd name="connsiteX1249" fmla="*/ 978262 w 1401389"/>
                <a:gd name="connsiteY1249" fmla="*/ 757504 h 1744939"/>
                <a:gd name="connsiteX1250" fmla="*/ 1004955 w 1401389"/>
                <a:gd name="connsiteY1250" fmla="*/ 732976 h 1744939"/>
                <a:gd name="connsiteX1251" fmla="*/ 1031648 w 1401389"/>
                <a:gd name="connsiteY1251" fmla="*/ 759668 h 1744939"/>
                <a:gd name="connsiteX1252" fmla="*/ 1058340 w 1401389"/>
                <a:gd name="connsiteY1252" fmla="*/ 786361 h 1744939"/>
                <a:gd name="connsiteX1253" fmla="*/ 1033813 w 1401389"/>
                <a:gd name="connsiteY1253" fmla="*/ 813054 h 1744939"/>
                <a:gd name="connsiteX1254" fmla="*/ 1010340 w 1401389"/>
                <a:gd name="connsiteY1254" fmla="*/ 838536 h 1744939"/>
                <a:gd name="connsiteX1255" fmla="*/ 1010494 w 1401389"/>
                <a:gd name="connsiteY1255" fmla="*/ 838692 h 1744939"/>
                <a:gd name="connsiteX1256" fmla="*/ 1035254 w 1401389"/>
                <a:gd name="connsiteY1256" fmla="*/ 815940 h 1744939"/>
                <a:gd name="connsiteX1257" fmla="*/ 1064112 w 1401389"/>
                <a:gd name="connsiteY1257" fmla="*/ 794297 h 1744939"/>
                <a:gd name="connsiteX1258" fmla="*/ 1087198 w 1401389"/>
                <a:gd name="connsiteY1258" fmla="*/ 820268 h 1744939"/>
                <a:gd name="connsiteX1259" fmla="*/ 1108841 w 1401389"/>
                <a:gd name="connsiteY1259" fmla="*/ 844076 h 1744939"/>
                <a:gd name="connsiteX1260" fmla="*/ 1093691 w 1401389"/>
                <a:gd name="connsiteY1260" fmla="*/ 859948 h 1744939"/>
                <a:gd name="connsiteX1261" fmla="*/ 1089363 w 1401389"/>
                <a:gd name="connsiteY1261" fmla="*/ 878705 h 1744939"/>
                <a:gd name="connsiteX1262" fmla="*/ 1113169 w 1401389"/>
                <a:gd name="connsiteY1262" fmla="*/ 877262 h 1744939"/>
                <a:gd name="connsiteX1263" fmla="*/ 1110284 w 1401389"/>
                <a:gd name="connsiteY1263" fmla="*/ 913333 h 1744939"/>
                <a:gd name="connsiteX1264" fmla="*/ 1108119 w 1401389"/>
                <a:gd name="connsiteY1264" fmla="*/ 930649 h 1744939"/>
                <a:gd name="connsiteX1265" fmla="*/ 319594 w 1401389"/>
                <a:gd name="connsiteY1265" fmla="*/ 930649 h 1744939"/>
                <a:gd name="connsiteX1266" fmla="*/ 315264 w 1401389"/>
                <a:gd name="connsiteY1266" fmla="*/ 894577 h 1744939"/>
                <a:gd name="connsiteX1267" fmla="*/ 320316 w 1401389"/>
                <a:gd name="connsiteY1267" fmla="*/ 858505 h 1744939"/>
                <a:gd name="connsiteX1268" fmla="*/ 341237 w 1401389"/>
                <a:gd name="connsiteY1268" fmla="*/ 876540 h 1744939"/>
                <a:gd name="connsiteX1269" fmla="*/ 357829 w 1401389"/>
                <a:gd name="connsiteY1269" fmla="*/ 894577 h 1744939"/>
                <a:gd name="connsiteX1270" fmla="*/ 341237 w 1401389"/>
                <a:gd name="connsiteY1270" fmla="*/ 912612 h 1744939"/>
                <a:gd name="connsiteX1271" fmla="*/ 319594 w 1401389"/>
                <a:gd name="connsiteY1271" fmla="*/ 930649 h 1744939"/>
                <a:gd name="connsiteX1272" fmla="*/ 534401 w 1401389"/>
                <a:gd name="connsiteY1272" fmla="*/ 943994 h 1744939"/>
                <a:gd name="connsiteX1273" fmla="*/ 523038 w 1401389"/>
                <a:gd name="connsiteY1273" fmla="*/ 938583 h 1744939"/>
                <a:gd name="connsiteX1274" fmla="*/ 525201 w 1401389"/>
                <a:gd name="connsiteY1274" fmla="*/ 923434 h 1744939"/>
                <a:gd name="connsiteX1275" fmla="*/ 536024 w 1401389"/>
                <a:gd name="connsiteY1275" fmla="*/ 929927 h 1744939"/>
                <a:gd name="connsiteX1276" fmla="*/ 534401 w 1401389"/>
                <a:gd name="connsiteY1276" fmla="*/ 943994 h 1744939"/>
                <a:gd name="connsiteX1277" fmla="*/ 211378 w 1401389"/>
                <a:gd name="connsiteY1277" fmla="*/ 945076 h 1744939"/>
                <a:gd name="connsiteX1278" fmla="*/ 216430 w 1401389"/>
                <a:gd name="connsiteY1278" fmla="*/ 908284 h 1744939"/>
                <a:gd name="connsiteX1279" fmla="*/ 223644 w 1401389"/>
                <a:gd name="connsiteY1279" fmla="*/ 911169 h 1744939"/>
                <a:gd name="connsiteX1280" fmla="*/ 218593 w 1401389"/>
                <a:gd name="connsiteY1280" fmla="*/ 934977 h 1744939"/>
                <a:gd name="connsiteX1281" fmla="*/ 211378 w 1401389"/>
                <a:gd name="connsiteY1281" fmla="*/ 945076 h 1744939"/>
                <a:gd name="connsiteX1282" fmla="*/ 925597 w 1401389"/>
                <a:gd name="connsiteY1282" fmla="*/ 946519 h 1744939"/>
                <a:gd name="connsiteX1283" fmla="*/ 953011 w 1401389"/>
                <a:gd name="connsiteY1283" fmla="*/ 930649 h 1744939"/>
                <a:gd name="connsiteX1284" fmla="*/ 986918 w 1401389"/>
                <a:gd name="connsiteY1284" fmla="*/ 916940 h 1744939"/>
                <a:gd name="connsiteX1285" fmla="*/ 989083 w 1401389"/>
                <a:gd name="connsiteY1285" fmla="*/ 919826 h 1744939"/>
                <a:gd name="connsiteX1286" fmla="*/ 925597 w 1401389"/>
                <a:gd name="connsiteY1286" fmla="*/ 946519 h 1744939"/>
                <a:gd name="connsiteX1287" fmla="*/ 572186 w 1401389"/>
                <a:gd name="connsiteY1287" fmla="*/ 947962 h 1744939"/>
                <a:gd name="connsiteX1288" fmla="*/ 561273 w 1401389"/>
                <a:gd name="connsiteY1288" fmla="*/ 940026 h 1744939"/>
                <a:gd name="connsiteX1289" fmla="*/ 572095 w 1401389"/>
                <a:gd name="connsiteY1289" fmla="*/ 914777 h 1744939"/>
                <a:gd name="connsiteX1290" fmla="*/ 574980 w 1401389"/>
                <a:gd name="connsiteY1290" fmla="*/ 896018 h 1744939"/>
                <a:gd name="connsiteX1291" fmla="*/ 578588 w 1401389"/>
                <a:gd name="connsiteY1291" fmla="*/ 865719 h 1744939"/>
                <a:gd name="connsiteX1292" fmla="*/ 581473 w 1401389"/>
                <a:gd name="connsiteY1292" fmla="*/ 877262 h 1744939"/>
                <a:gd name="connsiteX1293" fmla="*/ 592295 w 1401389"/>
                <a:gd name="connsiteY1293" fmla="*/ 883754 h 1744939"/>
                <a:gd name="connsiteX1294" fmla="*/ 593739 w 1401389"/>
                <a:gd name="connsiteY1294" fmla="*/ 911169 h 1744939"/>
                <a:gd name="connsiteX1295" fmla="*/ 579310 w 1401389"/>
                <a:gd name="connsiteY1295" fmla="*/ 936420 h 1744939"/>
                <a:gd name="connsiteX1296" fmla="*/ 572186 w 1401389"/>
                <a:gd name="connsiteY1296" fmla="*/ 947962 h 1744939"/>
                <a:gd name="connsiteX1297" fmla="*/ 293802 w 1401389"/>
                <a:gd name="connsiteY1297" fmla="*/ 947962 h 1744939"/>
                <a:gd name="connsiteX1298" fmla="*/ 292901 w 1401389"/>
                <a:gd name="connsiteY1298" fmla="*/ 927041 h 1744939"/>
                <a:gd name="connsiteX1299" fmla="*/ 295786 w 1401389"/>
                <a:gd name="connsiteY1299" fmla="*/ 911169 h 1744939"/>
                <a:gd name="connsiteX1300" fmla="*/ 295786 w 1401389"/>
                <a:gd name="connsiteY1300" fmla="*/ 947241 h 1744939"/>
                <a:gd name="connsiteX1301" fmla="*/ 293802 w 1401389"/>
                <a:gd name="connsiteY1301" fmla="*/ 947962 h 1744939"/>
                <a:gd name="connsiteX1302" fmla="*/ 608167 w 1401389"/>
                <a:gd name="connsiteY1302" fmla="*/ 959505 h 1744939"/>
                <a:gd name="connsiteX1303" fmla="*/ 587966 w 1401389"/>
                <a:gd name="connsiteY1303" fmla="*/ 927762 h 1744939"/>
                <a:gd name="connsiteX1304" fmla="*/ 603116 w 1401389"/>
                <a:gd name="connsiteY1304" fmla="*/ 916940 h 1744939"/>
                <a:gd name="connsiteX1305" fmla="*/ 613938 w 1401389"/>
                <a:gd name="connsiteY1305" fmla="*/ 933533 h 1744939"/>
                <a:gd name="connsiteX1306" fmla="*/ 608167 w 1401389"/>
                <a:gd name="connsiteY1306" fmla="*/ 959505 h 1744939"/>
                <a:gd name="connsiteX1307" fmla="*/ 552436 w 1401389"/>
                <a:gd name="connsiteY1307" fmla="*/ 966178 h 1744939"/>
                <a:gd name="connsiteX1308" fmla="*/ 547566 w 1401389"/>
                <a:gd name="connsiteY1308" fmla="*/ 960226 h 1744939"/>
                <a:gd name="connsiteX1309" fmla="*/ 554780 w 1401389"/>
                <a:gd name="connsiteY1309" fmla="*/ 947241 h 1744939"/>
                <a:gd name="connsiteX1310" fmla="*/ 556223 w 1401389"/>
                <a:gd name="connsiteY1310" fmla="*/ 960226 h 1744939"/>
                <a:gd name="connsiteX1311" fmla="*/ 552436 w 1401389"/>
                <a:gd name="connsiteY1311" fmla="*/ 966178 h 1744939"/>
                <a:gd name="connsiteX1312" fmla="*/ 575702 w 1401389"/>
                <a:gd name="connsiteY1312" fmla="*/ 973933 h 1744939"/>
                <a:gd name="connsiteX1313" fmla="*/ 582195 w 1401389"/>
                <a:gd name="connsiteY1313" fmla="*/ 953733 h 1744939"/>
                <a:gd name="connsiteX1314" fmla="*/ 593739 w 1401389"/>
                <a:gd name="connsiteY1314" fmla="*/ 952290 h 1744939"/>
                <a:gd name="connsiteX1315" fmla="*/ 575702 w 1401389"/>
                <a:gd name="connsiteY1315" fmla="*/ 973933 h 1744939"/>
                <a:gd name="connsiteX1316" fmla="*/ 262748 w 1401389"/>
                <a:gd name="connsiteY1316" fmla="*/ 974284 h 1744939"/>
                <a:gd name="connsiteX1317" fmla="*/ 258994 w 1401389"/>
                <a:gd name="connsiteY1317" fmla="*/ 965277 h 1744939"/>
                <a:gd name="connsiteX1318" fmla="*/ 240236 w 1401389"/>
                <a:gd name="connsiteY1318" fmla="*/ 903233 h 1744939"/>
                <a:gd name="connsiteX1319" fmla="*/ 227250 w 1401389"/>
                <a:gd name="connsiteY1319" fmla="*/ 847682 h 1744939"/>
                <a:gd name="connsiteX1320" fmla="*/ 240236 w 1401389"/>
                <a:gd name="connsiteY1320" fmla="*/ 872934 h 1744939"/>
                <a:gd name="connsiteX1321" fmla="*/ 255386 w 1401389"/>
                <a:gd name="connsiteY1321" fmla="*/ 901791 h 1744939"/>
                <a:gd name="connsiteX1322" fmla="*/ 246729 w 1401389"/>
                <a:gd name="connsiteY1322" fmla="*/ 865719 h 1744939"/>
                <a:gd name="connsiteX1323" fmla="*/ 233743 w 1401389"/>
                <a:gd name="connsiteY1323" fmla="*/ 809447 h 1744939"/>
                <a:gd name="connsiteX1324" fmla="*/ 243122 w 1401389"/>
                <a:gd name="connsiteY1324" fmla="*/ 818826 h 1744939"/>
                <a:gd name="connsiteX1325" fmla="*/ 248893 w 1401389"/>
                <a:gd name="connsiteY1325" fmla="*/ 796462 h 1744939"/>
                <a:gd name="connsiteX1326" fmla="*/ 253221 w 1401389"/>
                <a:gd name="connsiteY1326" fmla="*/ 731532 h 1744939"/>
                <a:gd name="connsiteX1327" fmla="*/ 256829 w 1401389"/>
                <a:gd name="connsiteY1327" fmla="*/ 751011 h 1744939"/>
                <a:gd name="connsiteX1328" fmla="*/ 268372 w 1401389"/>
                <a:gd name="connsiteY1328" fmla="*/ 826041 h 1744939"/>
                <a:gd name="connsiteX1329" fmla="*/ 271258 w 1401389"/>
                <a:gd name="connsiteY1329" fmla="*/ 876540 h 1744939"/>
                <a:gd name="connsiteX1330" fmla="*/ 259714 w 1401389"/>
                <a:gd name="connsiteY1330" fmla="*/ 862111 h 1744939"/>
                <a:gd name="connsiteX1331" fmla="*/ 265487 w 1401389"/>
                <a:gd name="connsiteY1331" fmla="*/ 876540 h 1744939"/>
                <a:gd name="connsiteX1332" fmla="*/ 274143 w 1401389"/>
                <a:gd name="connsiteY1332" fmla="*/ 919826 h 1744939"/>
                <a:gd name="connsiteX1333" fmla="*/ 269093 w 1401389"/>
                <a:gd name="connsiteY1333" fmla="*/ 937861 h 1744939"/>
                <a:gd name="connsiteX1334" fmla="*/ 265487 w 1401389"/>
                <a:gd name="connsiteY1334" fmla="*/ 950848 h 1744939"/>
                <a:gd name="connsiteX1335" fmla="*/ 262748 w 1401389"/>
                <a:gd name="connsiteY1335" fmla="*/ 974284 h 1744939"/>
                <a:gd name="connsiteX1336" fmla="*/ 1151439 w 1401389"/>
                <a:gd name="connsiteY1336" fmla="*/ 979739 h 1744939"/>
                <a:gd name="connsiteX1337" fmla="*/ 1149241 w 1401389"/>
                <a:gd name="connsiteY1337" fmla="*/ 975376 h 1744939"/>
                <a:gd name="connsiteX1338" fmla="*/ 1163670 w 1401389"/>
                <a:gd name="connsiteY1338" fmla="*/ 936420 h 1744939"/>
                <a:gd name="connsiteX1339" fmla="*/ 1160063 w 1401389"/>
                <a:gd name="connsiteY1339" fmla="*/ 921269 h 1744939"/>
                <a:gd name="connsiteX1340" fmla="*/ 1151406 w 1401389"/>
                <a:gd name="connsiteY1340" fmla="*/ 923434 h 1744939"/>
                <a:gd name="connsiteX1341" fmla="*/ 1160063 w 1401389"/>
                <a:gd name="connsiteY1341" fmla="*/ 891690 h 1744939"/>
                <a:gd name="connsiteX1342" fmla="*/ 1157898 w 1401389"/>
                <a:gd name="connsiteY1342" fmla="*/ 883033 h 1744939"/>
                <a:gd name="connsiteX1343" fmla="*/ 1164391 w 1401389"/>
                <a:gd name="connsiteY1343" fmla="*/ 824598 h 1744939"/>
                <a:gd name="connsiteX1344" fmla="*/ 1189641 w 1401389"/>
                <a:gd name="connsiteY1344" fmla="*/ 788526 h 1744939"/>
                <a:gd name="connsiteX1345" fmla="*/ 1181705 w 1401389"/>
                <a:gd name="connsiteY1345" fmla="*/ 828204 h 1744939"/>
                <a:gd name="connsiteX1346" fmla="*/ 1177377 w 1401389"/>
                <a:gd name="connsiteY1346" fmla="*/ 847682 h 1744939"/>
                <a:gd name="connsiteX1347" fmla="*/ 1188919 w 1401389"/>
                <a:gd name="connsiteY1347" fmla="*/ 826041 h 1744939"/>
                <a:gd name="connsiteX1348" fmla="*/ 1199742 w 1401389"/>
                <a:gd name="connsiteY1348" fmla="*/ 804398 h 1744939"/>
                <a:gd name="connsiteX1349" fmla="*/ 1196855 w 1401389"/>
                <a:gd name="connsiteY1349" fmla="*/ 826041 h 1744939"/>
                <a:gd name="connsiteX1350" fmla="*/ 1189641 w 1401389"/>
                <a:gd name="connsiteY1350" fmla="*/ 865719 h 1744939"/>
                <a:gd name="connsiteX1351" fmla="*/ 1184591 w 1401389"/>
                <a:gd name="connsiteY1351" fmla="*/ 883754 h 1744939"/>
                <a:gd name="connsiteX1352" fmla="*/ 1192527 w 1401389"/>
                <a:gd name="connsiteY1352" fmla="*/ 866441 h 1744939"/>
                <a:gd name="connsiteX1353" fmla="*/ 1204070 w 1401389"/>
                <a:gd name="connsiteY1353" fmla="*/ 853455 h 1744939"/>
                <a:gd name="connsiteX1354" fmla="*/ 1186034 w 1401389"/>
                <a:gd name="connsiteY1354" fmla="*/ 910447 h 1744939"/>
                <a:gd name="connsiteX1355" fmla="*/ 1151439 w 1401389"/>
                <a:gd name="connsiteY1355" fmla="*/ 979739 h 1744939"/>
                <a:gd name="connsiteX1356" fmla="*/ 526013 w 1401389"/>
                <a:gd name="connsiteY1356" fmla="*/ 980337 h 1744939"/>
                <a:gd name="connsiteX1357" fmla="*/ 517267 w 1401389"/>
                <a:gd name="connsiteY1357" fmla="*/ 973212 h 1744939"/>
                <a:gd name="connsiteX1358" fmla="*/ 520873 w 1401389"/>
                <a:gd name="connsiteY1358" fmla="*/ 957341 h 1744939"/>
                <a:gd name="connsiteX1359" fmla="*/ 528809 w 1401389"/>
                <a:gd name="connsiteY1359" fmla="*/ 965277 h 1744939"/>
                <a:gd name="connsiteX1360" fmla="*/ 526013 w 1401389"/>
                <a:gd name="connsiteY1360" fmla="*/ 980337 h 1744939"/>
                <a:gd name="connsiteX1361" fmla="*/ 608167 w 1401389"/>
                <a:gd name="connsiteY1361" fmla="*/ 981148 h 1744939"/>
                <a:gd name="connsiteX1362" fmla="*/ 600953 w 1401389"/>
                <a:gd name="connsiteY1362" fmla="*/ 973212 h 1744939"/>
                <a:gd name="connsiteX1363" fmla="*/ 608167 w 1401389"/>
                <a:gd name="connsiteY1363" fmla="*/ 970327 h 1744939"/>
                <a:gd name="connsiteX1364" fmla="*/ 615382 w 1401389"/>
                <a:gd name="connsiteY1364" fmla="*/ 978263 h 1744939"/>
                <a:gd name="connsiteX1365" fmla="*/ 608167 w 1401389"/>
                <a:gd name="connsiteY1365" fmla="*/ 981148 h 1744939"/>
                <a:gd name="connsiteX1366" fmla="*/ 201566 w 1401389"/>
                <a:gd name="connsiteY1366" fmla="*/ 994239 h 1744939"/>
                <a:gd name="connsiteX1367" fmla="*/ 187138 w 1401389"/>
                <a:gd name="connsiteY1367" fmla="*/ 980892 h 1744939"/>
                <a:gd name="connsiteX1368" fmla="*/ 159724 w 1401389"/>
                <a:gd name="connsiteY1368" fmla="*/ 966465 h 1744939"/>
                <a:gd name="connsiteX1369" fmla="*/ 179202 w 1401389"/>
                <a:gd name="connsiteY1369" fmla="*/ 988107 h 1744939"/>
                <a:gd name="connsiteX1370" fmla="*/ 201566 w 1401389"/>
                <a:gd name="connsiteY1370" fmla="*/ 994239 h 1744939"/>
                <a:gd name="connsiteX1371" fmla="*/ 983312 w 1401389"/>
                <a:gd name="connsiteY1371" fmla="*/ 995576 h 1744939"/>
                <a:gd name="connsiteX1372" fmla="*/ 978982 w 1401389"/>
                <a:gd name="connsiteY1372" fmla="*/ 981869 h 1744939"/>
                <a:gd name="connsiteX1373" fmla="*/ 993411 w 1401389"/>
                <a:gd name="connsiteY1373" fmla="*/ 984756 h 1744939"/>
                <a:gd name="connsiteX1374" fmla="*/ 983312 w 1401389"/>
                <a:gd name="connsiteY1374" fmla="*/ 995576 h 1744939"/>
                <a:gd name="connsiteX1375" fmla="*/ 548378 w 1401389"/>
                <a:gd name="connsiteY1375" fmla="*/ 998192 h 1744939"/>
                <a:gd name="connsiteX1376" fmla="*/ 543238 w 1401389"/>
                <a:gd name="connsiteY1376" fmla="*/ 981869 h 1744939"/>
                <a:gd name="connsiteX1377" fmla="*/ 551174 w 1401389"/>
                <a:gd name="connsiteY1377" fmla="*/ 978984 h 1744939"/>
                <a:gd name="connsiteX1378" fmla="*/ 556223 w 1401389"/>
                <a:gd name="connsiteY1378" fmla="*/ 995576 h 1744939"/>
                <a:gd name="connsiteX1379" fmla="*/ 548378 w 1401389"/>
                <a:gd name="connsiteY1379" fmla="*/ 998192 h 1744939"/>
                <a:gd name="connsiteX1380" fmla="*/ 613938 w 1401389"/>
                <a:gd name="connsiteY1380" fmla="*/ 1002069 h 1744939"/>
                <a:gd name="connsiteX1381" fmla="*/ 597345 w 1401389"/>
                <a:gd name="connsiteY1381" fmla="*/ 995576 h 1744939"/>
                <a:gd name="connsiteX1382" fmla="*/ 599510 w 1401389"/>
                <a:gd name="connsiteY1382" fmla="*/ 989084 h 1744939"/>
                <a:gd name="connsiteX1383" fmla="*/ 615382 w 1401389"/>
                <a:gd name="connsiteY1383" fmla="*/ 995576 h 1744939"/>
                <a:gd name="connsiteX1384" fmla="*/ 613938 w 1401389"/>
                <a:gd name="connsiteY1384" fmla="*/ 1002069 h 1744939"/>
                <a:gd name="connsiteX1385" fmla="*/ 716381 w 1401389"/>
                <a:gd name="connsiteY1385" fmla="*/ 1002791 h 1744939"/>
                <a:gd name="connsiteX1386" fmla="*/ 692573 w 1401389"/>
                <a:gd name="connsiteY1386" fmla="*/ 982591 h 1744939"/>
                <a:gd name="connsiteX1387" fmla="*/ 673095 w 1401389"/>
                <a:gd name="connsiteY1387" fmla="*/ 962391 h 1744939"/>
                <a:gd name="connsiteX1388" fmla="*/ 693295 w 1401389"/>
                <a:gd name="connsiteY1388" fmla="*/ 942913 h 1744939"/>
                <a:gd name="connsiteX1389" fmla="*/ 713495 w 1401389"/>
                <a:gd name="connsiteY1389" fmla="*/ 923434 h 1744939"/>
                <a:gd name="connsiteX1390" fmla="*/ 734416 w 1401389"/>
                <a:gd name="connsiteY1390" fmla="*/ 945076 h 1744939"/>
                <a:gd name="connsiteX1391" fmla="*/ 755338 w 1401389"/>
                <a:gd name="connsiteY1391" fmla="*/ 966719 h 1744939"/>
                <a:gd name="connsiteX1392" fmla="*/ 738024 w 1401389"/>
                <a:gd name="connsiteY1392" fmla="*/ 984756 h 1744939"/>
                <a:gd name="connsiteX1393" fmla="*/ 716381 w 1401389"/>
                <a:gd name="connsiteY1393" fmla="*/ 1002791 h 1744939"/>
                <a:gd name="connsiteX1394" fmla="*/ 1217055 w 1401389"/>
                <a:gd name="connsiteY1394" fmla="*/ 1010005 h 1744939"/>
                <a:gd name="connsiteX1395" fmla="*/ 1204070 w 1401389"/>
                <a:gd name="connsiteY1395" fmla="*/ 896740 h 1744939"/>
                <a:gd name="connsiteX1396" fmla="*/ 1220663 w 1401389"/>
                <a:gd name="connsiteY1396" fmla="*/ 945076 h 1744939"/>
                <a:gd name="connsiteX1397" fmla="*/ 1217055 w 1401389"/>
                <a:gd name="connsiteY1397" fmla="*/ 1010005 h 1744939"/>
                <a:gd name="connsiteX1398" fmla="*/ 603838 w 1401389"/>
                <a:gd name="connsiteY1398" fmla="*/ 1016498 h 1744939"/>
                <a:gd name="connsiteX1399" fmla="*/ 599510 w 1401389"/>
                <a:gd name="connsiteY1399" fmla="*/ 1012170 h 1744939"/>
                <a:gd name="connsiteX1400" fmla="*/ 613217 w 1401389"/>
                <a:gd name="connsiteY1400" fmla="*/ 1012892 h 1744939"/>
                <a:gd name="connsiteX1401" fmla="*/ 603838 w 1401389"/>
                <a:gd name="connsiteY1401" fmla="*/ 1016498 h 1744939"/>
                <a:gd name="connsiteX1402" fmla="*/ 513659 w 1401389"/>
                <a:gd name="connsiteY1402" fmla="*/ 1020827 h 1744939"/>
                <a:gd name="connsiteX1403" fmla="*/ 510772 w 1401389"/>
                <a:gd name="connsiteY1403" fmla="*/ 1001348 h 1744939"/>
                <a:gd name="connsiteX1404" fmla="*/ 523760 w 1401389"/>
                <a:gd name="connsiteY1404" fmla="*/ 997741 h 1744939"/>
                <a:gd name="connsiteX1405" fmla="*/ 520873 w 1401389"/>
                <a:gd name="connsiteY1405" fmla="*/ 1017941 h 1744939"/>
                <a:gd name="connsiteX1406" fmla="*/ 513659 w 1401389"/>
                <a:gd name="connsiteY1406" fmla="*/ 1020827 h 1744939"/>
                <a:gd name="connsiteX1407" fmla="*/ 1196855 w 1401389"/>
                <a:gd name="connsiteY1407" fmla="*/ 1022991 h 1744939"/>
                <a:gd name="connsiteX1408" fmla="*/ 1185313 w 1401389"/>
                <a:gd name="connsiteY1408" fmla="*/ 1006399 h 1744939"/>
                <a:gd name="connsiteX1409" fmla="*/ 1180985 w 1401389"/>
                <a:gd name="connsiteY1409" fmla="*/ 982591 h 1744939"/>
                <a:gd name="connsiteX1410" fmla="*/ 1192527 w 1401389"/>
                <a:gd name="connsiteY1410" fmla="*/ 999184 h 1744939"/>
                <a:gd name="connsiteX1411" fmla="*/ 1196855 w 1401389"/>
                <a:gd name="connsiteY1411" fmla="*/ 1022991 h 1744939"/>
                <a:gd name="connsiteX1412" fmla="*/ 974654 w 1401389"/>
                <a:gd name="connsiteY1412" fmla="*/ 1023712 h 1744939"/>
                <a:gd name="connsiteX1413" fmla="*/ 925597 w 1401389"/>
                <a:gd name="connsiteY1413" fmla="*/ 1004234 h 1744939"/>
                <a:gd name="connsiteX1414" fmla="*/ 983312 w 1401389"/>
                <a:gd name="connsiteY1414" fmla="*/ 948684 h 1744939"/>
                <a:gd name="connsiteX1415" fmla="*/ 974654 w 1401389"/>
                <a:gd name="connsiteY1415" fmla="*/ 966719 h 1744939"/>
                <a:gd name="connsiteX1416" fmla="*/ 968883 w 1401389"/>
                <a:gd name="connsiteY1416" fmla="*/ 1010005 h 1744939"/>
                <a:gd name="connsiteX1417" fmla="*/ 990526 w 1401389"/>
                <a:gd name="connsiteY1417" fmla="*/ 1017220 h 1744939"/>
                <a:gd name="connsiteX1418" fmla="*/ 974654 w 1401389"/>
                <a:gd name="connsiteY1418" fmla="*/ 1023712 h 1744939"/>
                <a:gd name="connsiteX1419" fmla="*/ 665948 w 1401389"/>
                <a:gd name="connsiteY1419" fmla="*/ 1024101 h 1744939"/>
                <a:gd name="connsiteX1420" fmla="*/ 673162 w 1401389"/>
                <a:gd name="connsiteY1420" fmla="*/ 1013280 h 1744939"/>
                <a:gd name="connsiteX1421" fmla="*/ 665948 w 1401389"/>
                <a:gd name="connsiteY1421" fmla="*/ 1002458 h 1744939"/>
                <a:gd name="connsiteX1422" fmla="*/ 658734 w 1401389"/>
                <a:gd name="connsiteY1422" fmla="*/ 1013280 h 1744939"/>
                <a:gd name="connsiteX1423" fmla="*/ 665948 w 1401389"/>
                <a:gd name="connsiteY1423" fmla="*/ 1024101 h 1744939"/>
                <a:gd name="connsiteX1424" fmla="*/ 603838 w 1401389"/>
                <a:gd name="connsiteY1424" fmla="*/ 1038863 h 1744939"/>
                <a:gd name="connsiteX1425" fmla="*/ 608167 w 1401389"/>
                <a:gd name="connsiteY1425" fmla="*/ 1029483 h 1744939"/>
                <a:gd name="connsiteX1426" fmla="*/ 618266 w 1401389"/>
                <a:gd name="connsiteY1426" fmla="*/ 1032370 h 1744939"/>
                <a:gd name="connsiteX1427" fmla="*/ 603838 w 1401389"/>
                <a:gd name="connsiteY1427" fmla="*/ 1038863 h 1744939"/>
                <a:gd name="connsiteX1428" fmla="*/ 1167998 w 1401389"/>
                <a:gd name="connsiteY1428" fmla="*/ 1046077 h 1744939"/>
                <a:gd name="connsiteX1429" fmla="*/ 1162226 w 1401389"/>
                <a:gd name="connsiteY1429" fmla="*/ 989805 h 1744939"/>
                <a:gd name="connsiteX1430" fmla="*/ 1175934 w 1401389"/>
                <a:gd name="connsiteY1430" fmla="*/ 1006399 h 1744939"/>
                <a:gd name="connsiteX1431" fmla="*/ 1167998 w 1401389"/>
                <a:gd name="connsiteY1431" fmla="*/ 1022991 h 1744939"/>
                <a:gd name="connsiteX1432" fmla="*/ 1166556 w 1401389"/>
                <a:gd name="connsiteY1432" fmla="*/ 1030205 h 1744939"/>
                <a:gd name="connsiteX1433" fmla="*/ 1167998 w 1401389"/>
                <a:gd name="connsiteY1433" fmla="*/ 1046077 h 1744939"/>
                <a:gd name="connsiteX1434" fmla="*/ 870433 w 1401389"/>
                <a:gd name="connsiteY1434" fmla="*/ 1052883 h 1744939"/>
                <a:gd name="connsiteX1435" fmla="*/ 878369 w 1401389"/>
                <a:gd name="connsiteY1435" fmla="*/ 1045668 h 1744939"/>
                <a:gd name="connsiteX1436" fmla="*/ 875483 w 1401389"/>
                <a:gd name="connsiteY1436" fmla="*/ 1038454 h 1744939"/>
                <a:gd name="connsiteX1437" fmla="*/ 867548 w 1401389"/>
                <a:gd name="connsiteY1437" fmla="*/ 1045668 h 1744939"/>
                <a:gd name="connsiteX1438" fmla="*/ 870433 w 1401389"/>
                <a:gd name="connsiteY1438" fmla="*/ 1052883 h 1744939"/>
                <a:gd name="connsiteX1439" fmla="*/ 660831 w 1401389"/>
                <a:gd name="connsiteY1439" fmla="*/ 1054735 h 1744939"/>
                <a:gd name="connsiteX1440" fmla="*/ 648567 w 1401389"/>
                <a:gd name="connsiteY1440" fmla="*/ 1038141 h 1744939"/>
                <a:gd name="connsiteX1441" fmla="*/ 650730 w 1401389"/>
                <a:gd name="connsiteY1441" fmla="*/ 987640 h 1744939"/>
                <a:gd name="connsiteX1442" fmla="*/ 665159 w 1401389"/>
                <a:gd name="connsiteY1442" fmla="*/ 970327 h 1744939"/>
                <a:gd name="connsiteX1443" fmla="*/ 685359 w 1401389"/>
                <a:gd name="connsiteY1443" fmla="*/ 990527 h 1744939"/>
                <a:gd name="connsiteX1444" fmla="*/ 705561 w 1401389"/>
                <a:gd name="connsiteY1444" fmla="*/ 1010005 h 1744939"/>
                <a:gd name="connsiteX1445" fmla="*/ 683196 w 1401389"/>
                <a:gd name="connsiteY1445" fmla="*/ 1032370 h 1744939"/>
                <a:gd name="connsiteX1446" fmla="*/ 611413 w 1401389"/>
                <a:gd name="connsiteY1446" fmla="*/ 1056988 h 1744939"/>
                <a:gd name="connsiteX1447" fmla="*/ 608167 w 1401389"/>
                <a:gd name="connsiteY1447" fmla="*/ 1054013 h 1744939"/>
                <a:gd name="connsiteX1448" fmla="*/ 618988 w 1401389"/>
                <a:gd name="connsiteY1448" fmla="*/ 1043191 h 1744939"/>
                <a:gd name="connsiteX1449" fmla="*/ 629809 w 1401389"/>
                <a:gd name="connsiteY1449" fmla="*/ 1045355 h 1744939"/>
                <a:gd name="connsiteX1450" fmla="*/ 618988 w 1401389"/>
                <a:gd name="connsiteY1450" fmla="*/ 1056178 h 1744939"/>
                <a:gd name="connsiteX1451" fmla="*/ 611413 w 1401389"/>
                <a:gd name="connsiteY1451" fmla="*/ 1056988 h 1744939"/>
                <a:gd name="connsiteX1452" fmla="*/ 769857 w 1401389"/>
                <a:gd name="connsiteY1452" fmla="*/ 1058882 h 1744939"/>
                <a:gd name="connsiteX1453" fmla="*/ 763618 w 1401389"/>
                <a:gd name="connsiteY1453" fmla="*/ 1055227 h 1744939"/>
                <a:gd name="connsiteX1454" fmla="*/ 763274 w 1401389"/>
                <a:gd name="connsiteY1454" fmla="*/ 1055456 h 1744939"/>
                <a:gd name="connsiteX1455" fmla="*/ 763540 w 1401389"/>
                <a:gd name="connsiteY1455" fmla="*/ 1055181 h 1744939"/>
                <a:gd name="connsiteX1456" fmla="*/ 759160 w 1401389"/>
                <a:gd name="connsiteY1456" fmla="*/ 1052614 h 1744939"/>
                <a:gd name="connsiteX1457" fmla="*/ 741631 w 1401389"/>
                <a:gd name="connsiteY1457" fmla="*/ 1037419 h 1744939"/>
                <a:gd name="connsiteX1458" fmla="*/ 715660 w 1401389"/>
                <a:gd name="connsiteY1458" fmla="*/ 1015055 h 1744939"/>
                <a:gd name="connsiteX1459" fmla="*/ 737303 w 1401389"/>
                <a:gd name="connsiteY1459" fmla="*/ 992692 h 1744939"/>
                <a:gd name="connsiteX1460" fmla="*/ 759668 w 1401389"/>
                <a:gd name="connsiteY1460" fmla="*/ 971048 h 1744939"/>
                <a:gd name="connsiteX1461" fmla="*/ 781311 w 1401389"/>
                <a:gd name="connsiteY1461" fmla="*/ 991970 h 1744939"/>
                <a:gd name="connsiteX1462" fmla="*/ 802954 w 1401389"/>
                <a:gd name="connsiteY1462" fmla="*/ 1012892 h 1744939"/>
                <a:gd name="connsiteX1463" fmla="*/ 783474 w 1401389"/>
                <a:gd name="connsiteY1463" fmla="*/ 1034535 h 1744939"/>
                <a:gd name="connsiteX1464" fmla="*/ 763540 w 1401389"/>
                <a:gd name="connsiteY1464" fmla="*/ 1055181 h 1744939"/>
                <a:gd name="connsiteX1465" fmla="*/ 763618 w 1401389"/>
                <a:gd name="connsiteY1465" fmla="*/ 1055227 h 1744939"/>
                <a:gd name="connsiteX1466" fmla="*/ 787082 w 1401389"/>
                <a:gd name="connsiteY1466" fmla="*/ 1039584 h 1744939"/>
                <a:gd name="connsiteX1467" fmla="*/ 810168 w 1401389"/>
                <a:gd name="connsiteY1467" fmla="*/ 1030205 h 1744939"/>
                <a:gd name="connsiteX1468" fmla="*/ 792131 w 1401389"/>
                <a:gd name="connsiteY1468" fmla="*/ 1048963 h 1744939"/>
                <a:gd name="connsiteX1469" fmla="*/ 769857 w 1401389"/>
                <a:gd name="connsiteY1469" fmla="*/ 1058882 h 1744939"/>
                <a:gd name="connsiteX1470" fmla="*/ 558568 w 1401389"/>
                <a:gd name="connsiteY1470" fmla="*/ 1060145 h 1744939"/>
                <a:gd name="connsiteX1471" fmla="*/ 543238 w 1401389"/>
                <a:gd name="connsiteY1471" fmla="*/ 1046799 h 1744939"/>
                <a:gd name="connsiteX1472" fmla="*/ 536024 w 1401389"/>
                <a:gd name="connsiteY1472" fmla="*/ 1015776 h 1744939"/>
                <a:gd name="connsiteX1473" fmla="*/ 546123 w 1401389"/>
                <a:gd name="connsiteY1473" fmla="*/ 1011448 h 1744939"/>
                <a:gd name="connsiteX1474" fmla="*/ 564881 w 1401389"/>
                <a:gd name="connsiteY1474" fmla="*/ 1001348 h 1744939"/>
                <a:gd name="connsiteX1475" fmla="*/ 580751 w 1401389"/>
                <a:gd name="connsiteY1475" fmla="*/ 1000628 h 1744939"/>
                <a:gd name="connsiteX1476" fmla="*/ 570652 w 1401389"/>
                <a:gd name="connsiteY1476" fmla="*/ 1025877 h 1744939"/>
                <a:gd name="connsiteX1477" fmla="*/ 561995 w 1401389"/>
                <a:gd name="connsiteY1477" fmla="*/ 1049683 h 1744939"/>
                <a:gd name="connsiteX1478" fmla="*/ 558568 w 1401389"/>
                <a:gd name="connsiteY1478" fmla="*/ 1060145 h 1744939"/>
                <a:gd name="connsiteX1479" fmla="*/ 526735 w 1401389"/>
                <a:gd name="connsiteY1479" fmla="*/ 1063121 h 1744939"/>
                <a:gd name="connsiteX1480" fmla="*/ 521595 w 1401389"/>
                <a:gd name="connsiteY1480" fmla="*/ 1046799 h 1744939"/>
                <a:gd name="connsiteX1481" fmla="*/ 529531 w 1401389"/>
                <a:gd name="connsiteY1481" fmla="*/ 1043912 h 1744939"/>
                <a:gd name="connsiteX1482" fmla="*/ 534580 w 1401389"/>
                <a:gd name="connsiteY1482" fmla="*/ 1060506 h 1744939"/>
                <a:gd name="connsiteX1483" fmla="*/ 526735 w 1401389"/>
                <a:gd name="connsiteY1483" fmla="*/ 1063121 h 1744939"/>
                <a:gd name="connsiteX1484" fmla="*/ 1129763 w 1401389"/>
                <a:gd name="connsiteY1484" fmla="*/ 1064112 h 1744939"/>
                <a:gd name="connsiteX1485" fmla="*/ 1129763 w 1401389"/>
                <a:gd name="connsiteY1485" fmla="*/ 881591 h 1744939"/>
                <a:gd name="connsiteX1486" fmla="*/ 1136977 w 1401389"/>
                <a:gd name="connsiteY1486" fmla="*/ 706283 h 1744939"/>
                <a:gd name="connsiteX1487" fmla="*/ 1136977 w 1401389"/>
                <a:gd name="connsiteY1487" fmla="*/ 888805 h 1744939"/>
                <a:gd name="connsiteX1488" fmla="*/ 900492 w 1401389"/>
                <a:gd name="connsiteY1488" fmla="*/ 1071020 h 1744939"/>
                <a:gd name="connsiteX1489" fmla="*/ 950407 w 1401389"/>
                <a:gd name="connsiteY1489" fmla="*/ 1060063 h 1744939"/>
                <a:gd name="connsiteX1490" fmla="*/ 945356 w 1401389"/>
                <a:gd name="connsiteY1490" fmla="*/ 1049242 h 1744939"/>
                <a:gd name="connsiteX1491" fmla="*/ 896299 w 1401389"/>
                <a:gd name="connsiteY1491" fmla="*/ 1067999 h 1744939"/>
                <a:gd name="connsiteX1492" fmla="*/ 900492 w 1401389"/>
                <a:gd name="connsiteY1492" fmla="*/ 1071020 h 1744939"/>
                <a:gd name="connsiteX1493" fmla="*/ 435022 w 1401389"/>
                <a:gd name="connsiteY1493" fmla="*/ 1071327 h 1744939"/>
                <a:gd name="connsiteX1494" fmla="*/ 427808 w 1401389"/>
                <a:gd name="connsiteY1494" fmla="*/ 1064834 h 1744939"/>
                <a:gd name="connsiteX1495" fmla="*/ 435022 w 1401389"/>
                <a:gd name="connsiteY1495" fmla="*/ 1053291 h 1744939"/>
                <a:gd name="connsiteX1496" fmla="*/ 442237 w 1401389"/>
                <a:gd name="connsiteY1496" fmla="*/ 1059784 h 1744939"/>
                <a:gd name="connsiteX1497" fmla="*/ 435022 w 1401389"/>
                <a:gd name="connsiteY1497" fmla="*/ 1071327 h 1744939"/>
                <a:gd name="connsiteX1498" fmla="*/ 723596 w 1401389"/>
                <a:gd name="connsiteY1498" fmla="*/ 1074123 h 1744939"/>
                <a:gd name="connsiteX1499" fmla="*/ 696903 w 1401389"/>
                <a:gd name="connsiteY1499" fmla="*/ 1067720 h 1744939"/>
                <a:gd name="connsiteX1500" fmla="*/ 694738 w 1401389"/>
                <a:gd name="connsiteY1500" fmla="*/ 1035256 h 1744939"/>
                <a:gd name="connsiteX1501" fmla="*/ 730810 w 1401389"/>
                <a:gd name="connsiteY1501" fmla="*/ 1042471 h 1744939"/>
                <a:gd name="connsiteX1502" fmla="*/ 743796 w 1401389"/>
                <a:gd name="connsiteY1502" fmla="*/ 1069163 h 1744939"/>
                <a:gd name="connsiteX1503" fmla="*/ 723596 w 1401389"/>
                <a:gd name="connsiteY1503" fmla="*/ 1074123 h 1744939"/>
                <a:gd name="connsiteX1504" fmla="*/ 625481 w 1401389"/>
                <a:gd name="connsiteY1504" fmla="*/ 1074935 h 1744939"/>
                <a:gd name="connsiteX1505" fmla="*/ 622594 w 1401389"/>
                <a:gd name="connsiteY1505" fmla="*/ 1067720 h 1744939"/>
                <a:gd name="connsiteX1506" fmla="*/ 630530 w 1401389"/>
                <a:gd name="connsiteY1506" fmla="*/ 1060506 h 1744939"/>
                <a:gd name="connsiteX1507" fmla="*/ 633417 w 1401389"/>
                <a:gd name="connsiteY1507" fmla="*/ 1067720 h 1744939"/>
                <a:gd name="connsiteX1508" fmla="*/ 625481 w 1401389"/>
                <a:gd name="connsiteY1508" fmla="*/ 1074935 h 1744939"/>
                <a:gd name="connsiteX1509" fmla="*/ 365863 w 1401389"/>
                <a:gd name="connsiteY1509" fmla="*/ 1085038 h 1744939"/>
                <a:gd name="connsiteX1510" fmla="*/ 370733 w 1401389"/>
                <a:gd name="connsiteY1510" fmla="*/ 1074487 h 1744939"/>
                <a:gd name="connsiteX1511" fmla="*/ 370733 w 1401389"/>
                <a:gd name="connsiteY1511" fmla="*/ 1038415 h 1744939"/>
                <a:gd name="connsiteX1512" fmla="*/ 364240 w 1401389"/>
                <a:gd name="connsiteY1512" fmla="*/ 1065830 h 1744939"/>
                <a:gd name="connsiteX1513" fmla="*/ 365863 w 1401389"/>
                <a:gd name="connsiteY1513" fmla="*/ 1085038 h 1744939"/>
                <a:gd name="connsiteX1514" fmla="*/ 651633 w 1401389"/>
                <a:gd name="connsiteY1514" fmla="*/ 1085396 h 1744939"/>
                <a:gd name="connsiteX1515" fmla="*/ 641353 w 1401389"/>
                <a:gd name="connsiteY1515" fmla="*/ 1082871 h 1744939"/>
                <a:gd name="connsiteX1516" fmla="*/ 647846 w 1401389"/>
                <a:gd name="connsiteY1516" fmla="*/ 1072048 h 1744939"/>
                <a:gd name="connsiteX1517" fmla="*/ 658666 w 1401389"/>
                <a:gd name="connsiteY1517" fmla="*/ 1074935 h 1744939"/>
                <a:gd name="connsiteX1518" fmla="*/ 651633 w 1401389"/>
                <a:gd name="connsiteY1518" fmla="*/ 1085396 h 1744939"/>
                <a:gd name="connsiteX1519" fmla="*/ 604379 w 1401389"/>
                <a:gd name="connsiteY1519" fmla="*/ 1088822 h 1744939"/>
                <a:gd name="connsiteX1520" fmla="*/ 590131 w 1401389"/>
                <a:gd name="connsiteY1520" fmla="*/ 1074935 h 1744939"/>
                <a:gd name="connsiteX1521" fmla="*/ 578588 w 1401389"/>
                <a:gd name="connsiteY1521" fmla="*/ 1060506 h 1744939"/>
                <a:gd name="connsiteX1522" fmla="*/ 572095 w 1401389"/>
                <a:gd name="connsiteY1522" fmla="*/ 1046077 h 1744939"/>
                <a:gd name="connsiteX1523" fmla="*/ 590852 w 1401389"/>
                <a:gd name="connsiteY1523" fmla="*/ 1048963 h 1744939"/>
                <a:gd name="connsiteX1524" fmla="*/ 605281 w 1401389"/>
                <a:gd name="connsiteY1524" fmla="*/ 1070605 h 1744939"/>
                <a:gd name="connsiteX1525" fmla="*/ 615382 w 1401389"/>
                <a:gd name="connsiteY1525" fmla="*/ 1082149 h 1744939"/>
                <a:gd name="connsiteX1526" fmla="*/ 604379 w 1401389"/>
                <a:gd name="connsiteY1526" fmla="*/ 1088822 h 1744939"/>
                <a:gd name="connsiteX1527" fmla="*/ 579941 w 1401389"/>
                <a:gd name="connsiteY1527" fmla="*/ 1095946 h 1744939"/>
                <a:gd name="connsiteX1528" fmla="*/ 566324 w 1401389"/>
                <a:gd name="connsiteY1528" fmla="*/ 1081427 h 1744939"/>
                <a:gd name="connsiteX1529" fmla="*/ 572095 w 1401389"/>
                <a:gd name="connsiteY1529" fmla="*/ 1074935 h 1744939"/>
                <a:gd name="connsiteX1530" fmla="*/ 586524 w 1401389"/>
                <a:gd name="connsiteY1530" fmla="*/ 1089363 h 1744939"/>
                <a:gd name="connsiteX1531" fmla="*/ 579941 w 1401389"/>
                <a:gd name="connsiteY1531" fmla="*/ 1095946 h 1744939"/>
                <a:gd name="connsiteX1532" fmla="*/ 791410 w 1401389"/>
                <a:gd name="connsiteY1532" fmla="*/ 1096578 h 1744939"/>
                <a:gd name="connsiteX1533" fmla="*/ 792131 w 1401389"/>
                <a:gd name="connsiteY1533" fmla="*/ 1082149 h 1744939"/>
                <a:gd name="connsiteX1534" fmla="*/ 808003 w 1401389"/>
                <a:gd name="connsiteY1534" fmla="*/ 1085755 h 1744939"/>
                <a:gd name="connsiteX1535" fmla="*/ 791410 w 1401389"/>
                <a:gd name="connsiteY1535" fmla="*/ 1096578 h 1744939"/>
                <a:gd name="connsiteX1536" fmla="*/ 673095 w 1401389"/>
                <a:gd name="connsiteY1536" fmla="*/ 1096578 h 1744939"/>
                <a:gd name="connsiteX1537" fmla="*/ 665881 w 1401389"/>
                <a:gd name="connsiteY1537" fmla="*/ 1089363 h 1744939"/>
                <a:gd name="connsiteX1538" fmla="*/ 673095 w 1401389"/>
                <a:gd name="connsiteY1538" fmla="*/ 1082149 h 1744939"/>
                <a:gd name="connsiteX1539" fmla="*/ 680309 w 1401389"/>
                <a:gd name="connsiteY1539" fmla="*/ 1089363 h 1744939"/>
                <a:gd name="connsiteX1540" fmla="*/ 673095 w 1401389"/>
                <a:gd name="connsiteY1540" fmla="*/ 1096578 h 1744939"/>
                <a:gd name="connsiteX1541" fmla="*/ 501305 w 1401389"/>
                <a:gd name="connsiteY1541" fmla="*/ 1114703 h 1744939"/>
                <a:gd name="connsiteX1542" fmla="*/ 467488 w 1401389"/>
                <a:gd name="connsiteY1542" fmla="*/ 1108120 h 1744939"/>
                <a:gd name="connsiteX1543" fmla="*/ 456665 w 1401389"/>
                <a:gd name="connsiteY1543" fmla="*/ 1074213 h 1744939"/>
                <a:gd name="connsiteX1544" fmla="*/ 460995 w 1401389"/>
                <a:gd name="connsiteY1544" fmla="*/ 1064112 h 1744939"/>
                <a:gd name="connsiteX1545" fmla="*/ 434301 w 1401389"/>
                <a:gd name="connsiteY1545" fmla="*/ 1028762 h 1744939"/>
                <a:gd name="connsiteX1546" fmla="*/ 420594 w 1401389"/>
                <a:gd name="connsiteY1546" fmla="*/ 1014335 h 1744939"/>
                <a:gd name="connsiteX1547" fmla="*/ 398230 w 1401389"/>
                <a:gd name="connsiteY1547" fmla="*/ 1023712 h 1744939"/>
                <a:gd name="connsiteX1548" fmla="*/ 354944 w 1401389"/>
                <a:gd name="connsiteY1548" fmla="*/ 1005677 h 1744939"/>
                <a:gd name="connsiteX1549" fmla="*/ 305165 w 1401389"/>
                <a:gd name="connsiteY1549" fmla="*/ 973212 h 1744939"/>
                <a:gd name="connsiteX1550" fmla="*/ 400394 w 1401389"/>
                <a:gd name="connsiteY1550" fmla="*/ 866441 h 1744939"/>
                <a:gd name="connsiteX1551" fmla="*/ 409773 w 1401389"/>
                <a:gd name="connsiteY1551" fmla="*/ 880148 h 1744939"/>
                <a:gd name="connsiteX1552" fmla="*/ 460273 w 1401389"/>
                <a:gd name="connsiteY1552" fmla="*/ 922713 h 1744939"/>
                <a:gd name="connsiteX1553" fmla="*/ 455222 w 1401389"/>
                <a:gd name="connsiteY1553" fmla="*/ 890247 h 1744939"/>
                <a:gd name="connsiteX1554" fmla="*/ 496345 w 1401389"/>
                <a:gd name="connsiteY1554" fmla="*/ 804398 h 1744939"/>
                <a:gd name="connsiteX1555" fmla="*/ 597345 w 1401389"/>
                <a:gd name="connsiteY1555" fmla="*/ 647125 h 1744939"/>
                <a:gd name="connsiteX1556" fmla="*/ 619710 w 1401389"/>
                <a:gd name="connsiteY1556" fmla="*/ 598789 h 1744939"/>
                <a:gd name="connsiteX1557" fmla="*/ 637023 w 1401389"/>
                <a:gd name="connsiteY1557" fmla="*/ 592296 h 1744939"/>
                <a:gd name="connsiteX1558" fmla="*/ 618988 w 1401389"/>
                <a:gd name="connsiteY1558" fmla="*/ 574261 h 1744939"/>
                <a:gd name="connsiteX1559" fmla="*/ 600953 w 1401389"/>
                <a:gd name="connsiteY1559" fmla="*/ 545403 h 1744939"/>
                <a:gd name="connsiteX1560" fmla="*/ 593017 w 1401389"/>
                <a:gd name="connsiteY1560" fmla="*/ 530253 h 1744939"/>
                <a:gd name="connsiteX1561" fmla="*/ 587246 w 1401389"/>
                <a:gd name="connsiteY1561" fmla="*/ 534581 h 1744939"/>
                <a:gd name="connsiteX1562" fmla="*/ 587246 w 1401389"/>
                <a:gd name="connsiteY1562" fmla="*/ 555503 h 1744939"/>
                <a:gd name="connsiteX1563" fmla="*/ 578588 w 1401389"/>
                <a:gd name="connsiteY1563" fmla="*/ 553339 h 1744939"/>
                <a:gd name="connsiteX1564" fmla="*/ 596623 w 1401389"/>
                <a:gd name="connsiteY1564" fmla="*/ 450173 h 1744939"/>
                <a:gd name="connsiteX1565" fmla="*/ 665159 w 1401389"/>
                <a:gd name="connsiteY1565" fmla="*/ 489853 h 1744939"/>
                <a:gd name="connsiteX1566" fmla="*/ 723596 w 1401389"/>
                <a:gd name="connsiteY1566" fmla="*/ 542517 h 1744939"/>
                <a:gd name="connsiteX1567" fmla="*/ 786360 w 1401389"/>
                <a:gd name="connsiteY1567" fmla="*/ 484080 h 1744939"/>
                <a:gd name="connsiteX1568" fmla="*/ 862832 w 1401389"/>
                <a:gd name="connsiteY1568" fmla="*/ 438631 h 1744939"/>
                <a:gd name="connsiteX1569" fmla="*/ 896739 w 1401389"/>
                <a:gd name="connsiteY1569" fmla="*/ 523039 h 1744939"/>
                <a:gd name="connsiteX1570" fmla="*/ 876539 w 1401389"/>
                <a:gd name="connsiteY1570" fmla="*/ 537467 h 1744939"/>
                <a:gd name="connsiteX1571" fmla="*/ 860667 w 1401389"/>
                <a:gd name="connsiteY1571" fmla="*/ 519431 h 1744939"/>
                <a:gd name="connsiteX1572" fmla="*/ 861389 w 1401389"/>
                <a:gd name="connsiteY1572" fmla="*/ 535303 h 1744939"/>
                <a:gd name="connsiteX1573" fmla="*/ 833974 w 1401389"/>
                <a:gd name="connsiteY1573" fmla="*/ 574981 h 1744939"/>
                <a:gd name="connsiteX1574" fmla="*/ 832531 w 1401389"/>
                <a:gd name="connsiteY1574" fmla="*/ 580032 h 1744939"/>
                <a:gd name="connsiteX1575" fmla="*/ 856339 w 1401389"/>
                <a:gd name="connsiteY1575" fmla="*/ 590853 h 1744939"/>
                <a:gd name="connsiteX1576" fmla="*/ 857782 w 1401389"/>
                <a:gd name="connsiteY1576" fmla="*/ 624038 h 1744939"/>
                <a:gd name="connsiteX1577" fmla="*/ 754618 w 1401389"/>
                <a:gd name="connsiteY1577" fmla="*/ 707004 h 1744939"/>
                <a:gd name="connsiteX1578" fmla="*/ 734416 w 1401389"/>
                <a:gd name="connsiteY1578" fmla="*/ 686083 h 1744939"/>
                <a:gd name="connsiteX1579" fmla="*/ 714938 w 1401389"/>
                <a:gd name="connsiteY1579" fmla="*/ 674539 h 1744939"/>
                <a:gd name="connsiteX1580" fmla="*/ 698346 w 1401389"/>
                <a:gd name="connsiteY1580" fmla="*/ 699790 h 1744939"/>
                <a:gd name="connsiteX1581" fmla="*/ 678866 w 1401389"/>
                <a:gd name="connsiteY1581" fmla="*/ 707004 h 1744939"/>
                <a:gd name="connsiteX1582" fmla="*/ 694738 w 1401389"/>
                <a:gd name="connsiteY1582" fmla="*/ 719990 h 1744939"/>
                <a:gd name="connsiteX1583" fmla="*/ 710610 w 1401389"/>
                <a:gd name="connsiteY1583" fmla="*/ 732976 h 1744939"/>
                <a:gd name="connsiteX1584" fmla="*/ 654338 w 1401389"/>
                <a:gd name="connsiteY1584" fmla="*/ 766161 h 1744939"/>
                <a:gd name="connsiteX1585" fmla="*/ 515824 w 1401389"/>
                <a:gd name="connsiteY1585" fmla="*/ 901791 h 1744939"/>
                <a:gd name="connsiteX1586" fmla="*/ 510052 w 1401389"/>
                <a:gd name="connsiteY1586" fmla="*/ 1059784 h 1744939"/>
                <a:gd name="connsiteX1587" fmla="*/ 517267 w 1401389"/>
                <a:gd name="connsiteY1587" fmla="*/ 1102349 h 1744939"/>
                <a:gd name="connsiteX1588" fmla="*/ 501305 w 1401389"/>
                <a:gd name="connsiteY1588" fmla="*/ 1114703 h 1744939"/>
                <a:gd name="connsiteX1589" fmla="*/ 873924 w 1401389"/>
                <a:gd name="connsiteY1589" fmla="*/ 1117769 h 1744939"/>
                <a:gd name="connsiteX1590" fmla="*/ 875096 w 1401389"/>
                <a:gd name="connsiteY1590" fmla="*/ 1103792 h 1744939"/>
                <a:gd name="connsiteX1591" fmla="*/ 859226 w 1401389"/>
                <a:gd name="connsiteY1591" fmla="*/ 1097299 h 1744939"/>
                <a:gd name="connsiteX1592" fmla="*/ 849125 w 1401389"/>
                <a:gd name="connsiteY1592" fmla="*/ 1086477 h 1744939"/>
                <a:gd name="connsiteX1593" fmla="*/ 838304 w 1401389"/>
                <a:gd name="connsiteY1593" fmla="*/ 1074935 h 1744939"/>
                <a:gd name="connsiteX1594" fmla="*/ 829646 w 1401389"/>
                <a:gd name="connsiteY1594" fmla="*/ 1058341 h 1744939"/>
                <a:gd name="connsiteX1595" fmla="*/ 849846 w 1401389"/>
                <a:gd name="connsiteY1595" fmla="*/ 1031648 h 1744939"/>
                <a:gd name="connsiteX1596" fmla="*/ 844075 w 1401389"/>
                <a:gd name="connsiteY1596" fmla="*/ 1030927 h 1744939"/>
                <a:gd name="connsiteX1597" fmla="*/ 831811 w 1401389"/>
                <a:gd name="connsiteY1597" fmla="*/ 1029483 h 1744939"/>
                <a:gd name="connsiteX1598" fmla="*/ 839026 w 1401389"/>
                <a:gd name="connsiteY1598" fmla="*/ 1013613 h 1744939"/>
                <a:gd name="connsiteX1599" fmla="*/ 841189 w 1401389"/>
                <a:gd name="connsiteY1599" fmla="*/ 999184 h 1744939"/>
                <a:gd name="connsiteX1600" fmla="*/ 849125 w 1401389"/>
                <a:gd name="connsiteY1600" fmla="*/ 988362 h 1744939"/>
                <a:gd name="connsiteX1601" fmla="*/ 856339 w 1401389"/>
                <a:gd name="connsiteY1601" fmla="*/ 977541 h 1744939"/>
                <a:gd name="connsiteX1602" fmla="*/ 874374 w 1401389"/>
                <a:gd name="connsiteY1602" fmla="*/ 962391 h 1744939"/>
                <a:gd name="connsiteX1603" fmla="*/ 901069 w 1401389"/>
                <a:gd name="connsiteY1603" fmla="*/ 951570 h 1744939"/>
                <a:gd name="connsiteX1604" fmla="*/ 912611 w 1401389"/>
                <a:gd name="connsiteY1604" fmla="*/ 945076 h 1744939"/>
                <a:gd name="connsiteX1605" fmla="*/ 911168 w 1401389"/>
                <a:gd name="connsiteY1605" fmla="*/ 955898 h 1744939"/>
                <a:gd name="connsiteX1606" fmla="*/ 911168 w 1401389"/>
                <a:gd name="connsiteY1606" fmla="*/ 966719 h 1744939"/>
                <a:gd name="connsiteX1607" fmla="*/ 907561 w 1401389"/>
                <a:gd name="connsiteY1607" fmla="*/ 981148 h 1744939"/>
                <a:gd name="connsiteX1608" fmla="*/ 896739 w 1401389"/>
                <a:gd name="connsiteY1608" fmla="*/ 977541 h 1744939"/>
                <a:gd name="connsiteX1609" fmla="*/ 897461 w 1401389"/>
                <a:gd name="connsiteY1609" fmla="*/ 966719 h 1744939"/>
                <a:gd name="connsiteX1610" fmla="*/ 867882 w 1401389"/>
                <a:gd name="connsiteY1610" fmla="*/ 1021549 h 1744939"/>
                <a:gd name="connsiteX1611" fmla="*/ 888081 w 1401389"/>
                <a:gd name="connsiteY1611" fmla="*/ 1022269 h 1744939"/>
                <a:gd name="connsiteX1612" fmla="*/ 1058340 w 1401389"/>
                <a:gd name="connsiteY1612" fmla="*/ 1050405 h 1744939"/>
                <a:gd name="connsiteX1613" fmla="*/ 1028040 w 1401389"/>
                <a:gd name="connsiteY1613" fmla="*/ 1061227 h 1744939"/>
                <a:gd name="connsiteX1614" fmla="*/ 1004955 w 1401389"/>
                <a:gd name="connsiteY1614" fmla="*/ 1064112 h 1744939"/>
                <a:gd name="connsiteX1615" fmla="*/ 978262 w 1401389"/>
                <a:gd name="connsiteY1615" fmla="*/ 1078541 h 1744939"/>
                <a:gd name="connsiteX1616" fmla="*/ 920547 w 1401389"/>
                <a:gd name="connsiteY1616" fmla="*/ 1084314 h 1744939"/>
                <a:gd name="connsiteX1617" fmla="*/ 900347 w 1401389"/>
                <a:gd name="connsiteY1617" fmla="*/ 1087920 h 1744939"/>
                <a:gd name="connsiteX1618" fmla="*/ 891689 w 1401389"/>
                <a:gd name="connsiteY1618" fmla="*/ 1105235 h 1744939"/>
                <a:gd name="connsiteX1619" fmla="*/ 873924 w 1401389"/>
                <a:gd name="connsiteY1619" fmla="*/ 1117769 h 1744939"/>
                <a:gd name="connsiteX1620" fmla="*/ 752092 w 1401389"/>
                <a:gd name="connsiteY1620" fmla="*/ 1118581 h 1744939"/>
                <a:gd name="connsiteX1621" fmla="*/ 740189 w 1401389"/>
                <a:gd name="connsiteY1621" fmla="*/ 1104514 h 1744939"/>
                <a:gd name="connsiteX1622" fmla="*/ 747404 w 1401389"/>
                <a:gd name="connsiteY1622" fmla="*/ 1094413 h 1744939"/>
                <a:gd name="connsiteX1623" fmla="*/ 762552 w 1401389"/>
                <a:gd name="connsiteY1623" fmla="*/ 1090085 h 1744939"/>
                <a:gd name="connsiteX1624" fmla="*/ 768325 w 1401389"/>
                <a:gd name="connsiteY1624" fmla="*/ 1100184 h 1744939"/>
                <a:gd name="connsiteX1625" fmla="*/ 752092 w 1401389"/>
                <a:gd name="connsiteY1625" fmla="*/ 1118581 h 1744939"/>
                <a:gd name="connsiteX1626" fmla="*/ 603207 w 1401389"/>
                <a:gd name="connsiteY1626" fmla="*/ 1120204 h 1744939"/>
                <a:gd name="connsiteX1627" fmla="*/ 593739 w 1401389"/>
                <a:gd name="connsiteY1627" fmla="*/ 1109563 h 1744939"/>
                <a:gd name="connsiteX1628" fmla="*/ 608887 w 1401389"/>
                <a:gd name="connsiteY1628" fmla="*/ 1107398 h 1744939"/>
                <a:gd name="connsiteX1629" fmla="*/ 619710 w 1401389"/>
                <a:gd name="connsiteY1629" fmla="*/ 1104514 h 1744939"/>
                <a:gd name="connsiteX1630" fmla="*/ 633417 w 1401389"/>
                <a:gd name="connsiteY1630" fmla="*/ 1096578 h 1744939"/>
                <a:gd name="connsiteX1631" fmla="*/ 649289 w 1401389"/>
                <a:gd name="connsiteY1631" fmla="*/ 1105955 h 1744939"/>
                <a:gd name="connsiteX1632" fmla="*/ 637023 w 1401389"/>
                <a:gd name="connsiteY1632" fmla="*/ 1112450 h 1744939"/>
                <a:gd name="connsiteX1633" fmla="*/ 619710 w 1401389"/>
                <a:gd name="connsiteY1633" fmla="*/ 1116778 h 1744939"/>
                <a:gd name="connsiteX1634" fmla="*/ 603207 w 1401389"/>
                <a:gd name="connsiteY1634" fmla="*/ 1120204 h 1744939"/>
                <a:gd name="connsiteX1635" fmla="*/ 259440 w 1401389"/>
                <a:gd name="connsiteY1635" fmla="*/ 1120921 h 1744939"/>
                <a:gd name="connsiteX1636" fmla="*/ 259169 w 1401389"/>
                <a:gd name="connsiteY1636" fmla="*/ 1111181 h 1744939"/>
                <a:gd name="connsiteX1637" fmla="*/ 212276 w 1401389"/>
                <a:gd name="connsiteY1637" fmla="*/ 1088095 h 1744939"/>
                <a:gd name="connsiteX1638" fmla="*/ 235361 w 1401389"/>
                <a:gd name="connsiteY1638" fmla="*/ 1109017 h 1744939"/>
                <a:gd name="connsiteX1639" fmla="*/ 259440 w 1401389"/>
                <a:gd name="connsiteY1639" fmla="*/ 1120921 h 1744939"/>
                <a:gd name="connsiteX1640" fmla="*/ 577055 w 1401389"/>
                <a:gd name="connsiteY1640" fmla="*/ 1124443 h 1744939"/>
                <a:gd name="connsiteX1641" fmla="*/ 554059 w 1401389"/>
                <a:gd name="connsiteY1641" fmla="*/ 1107398 h 1744939"/>
                <a:gd name="connsiteX1642" fmla="*/ 546844 w 1401389"/>
                <a:gd name="connsiteY1642" fmla="*/ 1079263 h 1744939"/>
                <a:gd name="connsiteX1643" fmla="*/ 553337 w 1401389"/>
                <a:gd name="connsiteY1643" fmla="*/ 1090085 h 1744939"/>
                <a:gd name="connsiteX1644" fmla="*/ 567766 w 1401389"/>
                <a:gd name="connsiteY1644" fmla="*/ 1103792 h 1744939"/>
                <a:gd name="connsiteX1645" fmla="*/ 586524 w 1401389"/>
                <a:gd name="connsiteY1645" fmla="*/ 1118221 h 1744939"/>
                <a:gd name="connsiteX1646" fmla="*/ 577055 w 1401389"/>
                <a:gd name="connsiteY1646" fmla="*/ 1124443 h 1744939"/>
                <a:gd name="connsiteX1647" fmla="*/ 705379 w 1401389"/>
                <a:gd name="connsiteY1647" fmla="*/ 1124894 h 1744939"/>
                <a:gd name="connsiteX1648" fmla="*/ 694738 w 1401389"/>
                <a:gd name="connsiteY1648" fmla="*/ 1118942 h 1744939"/>
                <a:gd name="connsiteX1649" fmla="*/ 725039 w 1401389"/>
                <a:gd name="connsiteY1649" fmla="*/ 1103792 h 1744939"/>
                <a:gd name="connsiteX1650" fmla="*/ 723596 w 1401389"/>
                <a:gd name="connsiteY1650" fmla="*/ 1114613 h 1744939"/>
                <a:gd name="connsiteX1651" fmla="*/ 705379 w 1401389"/>
                <a:gd name="connsiteY1651" fmla="*/ 1124894 h 1744939"/>
                <a:gd name="connsiteX1652" fmla="*/ 120028 w 1401389"/>
                <a:gd name="connsiteY1652" fmla="*/ 1125074 h 1744939"/>
                <a:gd name="connsiteX1653" fmla="*/ 119036 w 1401389"/>
                <a:gd name="connsiteY1653" fmla="*/ 1111006 h 1744939"/>
                <a:gd name="connsiteX1654" fmla="*/ 122643 w 1401389"/>
                <a:gd name="connsiteY1654" fmla="*/ 1098741 h 1744939"/>
                <a:gd name="connsiteX1655" fmla="*/ 122643 w 1401389"/>
                <a:gd name="connsiteY1655" fmla="*/ 1123992 h 1744939"/>
                <a:gd name="connsiteX1656" fmla="*/ 120028 w 1401389"/>
                <a:gd name="connsiteY1656" fmla="*/ 1125074 h 1744939"/>
                <a:gd name="connsiteX1657" fmla="*/ 669489 w 1401389"/>
                <a:gd name="connsiteY1657" fmla="*/ 1125435 h 1744939"/>
                <a:gd name="connsiteX1658" fmla="*/ 662274 w 1401389"/>
                <a:gd name="connsiteY1658" fmla="*/ 1118221 h 1744939"/>
                <a:gd name="connsiteX1659" fmla="*/ 669489 w 1401389"/>
                <a:gd name="connsiteY1659" fmla="*/ 1111006 h 1744939"/>
                <a:gd name="connsiteX1660" fmla="*/ 676703 w 1401389"/>
                <a:gd name="connsiteY1660" fmla="*/ 1118221 h 1744939"/>
                <a:gd name="connsiteX1661" fmla="*/ 669489 w 1401389"/>
                <a:gd name="connsiteY1661" fmla="*/ 1125435 h 1744939"/>
                <a:gd name="connsiteX1662" fmla="*/ 939304 w 1401389"/>
                <a:gd name="connsiteY1662" fmla="*/ 1129763 h 1744939"/>
                <a:gd name="connsiteX1663" fmla="*/ 911889 w 1401389"/>
                <a:gd name="connsiteY1663" fmla="*/ 1108120 h 1744939"/>
                <a:gd name="connsiteX1664" fmla="*/ 1004955 w 1401389"/>
                <a:gd name="connsiteY1664" fmla="*/ 1085034 h 1744939"/>
                <a:gd name="connsiteX1665" fmla="*/ 1055456 w 1401389"/>
                <a:gd name="connsiteY1665" fmla="*/ 1010005 h 1744939"/>
                <a:gd name="connsiteX1666" fmla="*/ 1033813 w 1401389"/>
                <a:gd name="connsiteY1666" fmla="*/ 994133 h 1744939"/>
                <a:gd name="connsiteX1667" fmla="*/ 1008561 w 1401389"/>
                <a:gd name="connsiteY1667" fmla="*/ 991248 h 1744939"/>
                <a:gd name="connsiteX1668" fmla="*/ 1010005 w 1401389"/>
                <a:gd name="connsiteY1668" fmla="*/ 953733 h 1744939"/>
                <a:gd name="connsiteX1669" fmla="*/ 1051126 w 1401389"/>
                <a:gd name="connsiteY1669" fmla="*/ 955176 h 1744939"/>
                <a:gd name="connsiteX1670" fmla="*/ 1067720 w 1401389"/>
                <a:gd name="connsiteY1670" fmla="*/ 971048 h 1744939"/>
                <a:gd name="connsiteX1671" fmla="*/ 1073491 w 1401389"/>
                <a:gd name="connsiteY1671" fmla="*/ 958063 h 1744939"/>
                <a:gd name="connsiteX1672" fmla="*/ 1066998 w 1401389"/>
                <a:gd name="connsiteY1672" fmla="*/ 935698 h 1744939"/>
                <a:gd name="connsiteX1673" fmla="*/ 950126 w 1401389"/>
                <a:gd name="connsiteY1673" fmla="*/ 916220 h 1744939"/>
                <a:gd name="connsiteX1674" fmla="*/ 916217 w 1401389"/>
                <a:gd name="connsiteY1674" fmla="*/ 922713 h 1744939"/>
                <a:gd name="connsiteX1675" fmla="*/ 906840 w 1401389"/>
                <a:gd name="connsiteY1675" fmla="*/ 900348 h 1744939"/>
                <a:gd name="connsiteX1676" fmla="*/ 888803 w 1401389"/>
                <a:gd name="connsiteY1676" fmla="*/ 870769 h 1744939"/>
                <a:gd name="connsiteX1677" fmla="*/ 882310 w 1401389"/>
                <a:gd name="connsiteY1677" fmla="*/ 874377 h 1744939"/>
                <a:gd name="connsiteX1678" fmla="*/ 855618 w 1401389"/>
                <a:gd name="connsiteY1678" fmla="*/ 912612 h 1744939"/>
                <a:gd name="connsiteX1679" fmla="*/ 846960 w 1401389"/>
                <a:gd name="connsiteY1679" fmla="*/ 926319 h 1744939"/>
                <a:gd name="connsiteX1680" fmla="*/ 851290 w 1401389"/>
                <a:gd name="connsiteY1680" fmla="*/ 952290 h 1744939"/>
                <a:gd name="connsiteX1681" fmla="*/ 824597 w 1401389"/>
                <a:gd name="connsiteY1681" fmla="*/ 988362 h 1744939"/>
                <a:gd name="connsiteX1682" fmla="*/ 815218 w 1401389"/>
                <a:gd name="connsiteY1682" fmla="*/ 1010727 h 1744939"/>
                <a:gd name="connsiteX1683" fmla="*/ 767604 w 1401389"/>
                <a:gd name="connsiteY1683" fmla="*/ 963834 h 1744939"/>
                <a:gd name="connsiteX1684" fmla="*/ 712775 w 1401389"/>
                <a:gd name="connsiteY1684" fmla="*/ 916220 h 1744939"/>
                <a:gd name="connsiteX1685" fmla="*/ 668045 w 1401389"/>
                <a:gd name="connsiteY1685" fmla="*/ 953733 h 1744939"/>
                <a:gd name="connsiteX1686" fmla="*/ 641353 w 1401389"/>
                <a:gd name="connsiteY1686" fmla="*/ 950848 h 1744939"/>
                <a:gd name="connsiteX1687" fmla="*/ 805117 w 1401389"/>
                <a:gd name="connsiteY1687" fmla="*/ 832534 h 1744939"/>
                <a:gd name="connsiteX1688" fmla="*/ 904675 w 1401389"/>
                <a:gd name="connsiteY1688" fmla="*/ 775540 h 1744939"/>
                <a:gd name="connsiteX1689" fmla="*/ 923432 w 1401389"/>
                <a:gd name="connsiteY1689" fmla="*/ 765439 h 1744939"/>
                <a:gd name="connsiteX1690" fmla="*/ 1021547 w 1401389"/>
                <a:gd name="connsiteY1690" fmla="*/ 862833 h 1744939"/>
                <a:gd name="connsiteX1691" fmla="*/ 1113169 w 1401389"/>
                <a:gd name="connsiteY1691" fmla="*/ 957341 h 1744939"/>
                <a:gd name="connsiteX1692" fmla="*/ 1113169 w 1401389"/>
                <a:gd name="connsiteY1692" fmla="*/ 1012892 h 1744939"/>
                <a:gd name="connsiteX1693" fmla="*/ 1113169 w 1401389"/>
                <a:gd name="connsiteY1693" fmla="*/ 1068442 h 1744939"/>
                <a:gd name="connsiteX1694" fmla="*/ 1080705 w 1401389"/>
                <a:gd name="connsiteY1694" fmla="*/ 1082149 h 1744939"/>
                <a:gd name="connsiteX1695" fmla="*/ 999904 w 1401389"/>
                <a:gd name="connsiteY1695" fmla="*/ 1111006 h 1744939"/>
                <a:gd name="connsiteX1696" fmla="*/ 939304 w 1401389"/>
                <a:gd name="connsiteY1696" fmla="*/ 1129763 h 1744939"/>
                <a:gd name="connsiteX1697" fmla="*/ 536024 w 1401389"/>
                <a:gd name="connsiteY1697" fmla="*/ 1132650 h 1744939"/>
                <a:gd name="connsiteX1698" fmla="*/ 526644 w 1401389"/>
                <a:gd name="connsiteY1698" fmla="*/ 1108842 h 1744939"/>
                <a:gd name="connsiteX1699" fmla="*/ 550452 w 1401389"/>
                <a:gd name="connsiteY1699" fmla="*/ 1126157 h 1744939"/>
                <a:gd name="connsiteX1700" fmla="*/ 536024 w 1401389"/>
                <a:gd name="connsiteY1700" fmla="*/ 1132650 h 1744939"/>
                <a:gd name="connsiteX1701" fmla="*/ 770128 w 1401389"/>
                <a:gd name="connsiteY1701" fmla="*/ 1136617 h 1744939"/>
                <a:gd name="connsiteX1702" fmla="*/ 766882 w 1401389"/>
                <a:gd name="connsiteY1702" fmla="*/ 1133371 h 1744939"/>
                <a:gd name="connsiteX1703" fmla="*/ 777703 w 1401389"/>
                <a:gd name="connsiteY1703" fmla="*/ 1118221 h 1744939"/>
                <a:gd name="connsiteX1704" fmla="*/ 788525 w 1401389"/>
                <a:gd name="connsiteY1704" fmla="*/ 1120384 h 1744939"/>
                <a:gd name="connsiteX1705" fmla="*/ 777703 w 1401389"/>
                <a:gd name="connsiteY1705" fmla="*/ 1135534 h 1744939"/>
                <a:gd name="connsiteX1706" fmla="*/ 770128 w 1401389"/>
                <a:gd name="connsiteY1706" fmla="*/ 1136617 h 1744939"/>
                <a:gd name="connsiteX1707" fmla="*/ 886640 w 1401389"/>
                <a:gd name="connsiteY1707" fmla="*/ 1139322 h 1744939"/>
                <a:gd name="connsiteX1708" fmla="*/ 889525 w 1401389"/>
                <a:gd name="connsiteY1708" fmla="*/ 1129042 h 1744939"/>
                <a:gd name="connsiteX1709" fmla="*/ 905397 w 1401389"/>
                <a:gd name="connsiteY1709" fmla="*/ 1122549 h 1744939"/>
                <a:gd name="connsiteX1710" fmla="*/ 903232 w 1401389"/>
                <a:gd name="connsiteY1710" fmla="*/ 1133371 h 1744939"/>
                <a:gd name="connsiteX1711" fmla="*/ 886640 w 1401389"/>
                <a:gd name="connsiteY1711" fmla="*/ 1139322 h 1744939"/>
                <a:gd name="connsiteX1712" fmla="*/ 839657 w 1401389"/>
                <a:gd name="connsiteY1712" fmla="*/ 1139503 h 1744939"/>
                <a:gd name="connsiteX1713" fmla="*/ 831811 w 1401389"/>
                <a:gd name="connsiteY1713" fmla="*/ 1134091 h 1744939"/>
                <a:gd name="connsiteX1714" fmla="*/ 854896 w 1401389"/>
                <a:gd name="connsiteY1714" fmla="*/ 1111006 h 1744939"/>
                <a:gd name="connsiteX1715" fmla="*/ 853453 w 1401389"/>
                <a:gd name="connsiteY1715" fmla="*/ 1125435 h 1744939"/>
                <a:gd name="connsiteX1716" fmla="*/ 839657 w 1401389"/>
                <a:gd name="connsiteY1716" fmla="*/ 1139503 h 1744939"/>
                <a:gd name="connsiteX1717" fmla="*/ 362072 w 1401389"/>
                <a:gd name="connsiteY1717" fmla="*/ 1142601 h 1744939"/>
                <a:gd name="connsiteX1718" fmla="*/ 356390 w 1401389"/>
                <a:gd name="connsiteY1718" fmla="*/ 1113383 h 1744939"/>
                <a:gd name="connsiteX1719" fmla="*/ 290020 w 1401389"/>
                <a:gd name="connsiteY1719" fmla="*/ 1031140 h 1744939"/>
                <a:gd name="connsiteX1720" fmla="*/ 311663 w 1401389"/>
                <a:gd name="connsiteY1720" fmla="*/ 1062161 h 1744939"/>
                <a:gd name="connsiteX1721" fmla="*/ 349898 w 1401389"/>
                <a:gd name="connsiteY1721" fmla="*/ 1119876 h 1744939"/>
                <a:gd name="connsiteX1722" fmla="*/ 362072 w 1401389"/>
                <a:gd name="connsiteY1722" fmla="*/ 1142601 h 1744939"/>
                <a:gd name="connsiteX1723" fmla="*/ 661553 w 1401389"/>
                <a:gd name="connsiteY1723" fmla="*/ 1146357 h 1744939"/>
                <a:gd name="connsiteX1724" fmla="*/ 657225 w 1401389"/>
                <a:gd name="connsiteY1724" fmla="*/ 1142027 h 1744939"/>
                <a:gd name="connsiteX1725" fmla="*/ 670932 w 1401389"/>
                <a:gd name="connsiteY1725" fmla="*/ 1142749 h 1744939"/>
                <a:gd name="connsiteX1726" fmla="*/ 661553 w 1401389"/>
                <a:gd name="connsiteY1726" fmla="*/ 1146357 h 1744939"/>
                <a:gd name="connsiteX1727" fmla="*/ 809447 w 1401389"/>
                <a:gd name="connsiteY1727" fmla="*/ 1147078 h 1744939"/>
                <a:gd name="connsiteX1728" fmla="*/ 810890 w 1401389"/>
                <a:gd name="connsiteY1728" fmla="*/ 1128320 h 1744939"/>
                <a:gd name="connsiteX1729" fmla="*/ 809447 w 1401389"/>
                <a:gd name="connsiteY1729" fmla="*/ 1117499 h 1744939"/>
                <a:gd name="connsiteX1730" fmla="*/ 811610 w 1401389"/>
                <a:gd name="connsiteY1730" fmla="*/ 1099462 h 1744939"/>
                <a:gd name="connsiteX1731" fmla="*/ 826760 w 1401389"/>
                <a:gd name="connsiteY1731" fmla="*/ 1120384 h 1744939"/>
                <a:gd name="connsiteX1732" fmla="*/ 809447 w 1401389"/>
                <a:gd name="connsiteY1732" fmla="*/ 1147078 h 1744939"/>
                <a:gd name="connsiteX1733" fmla="*/ 724047 w 1401389"/>
                <a:gd name="connsiteY1733" fmla="*/ 1148971 h 1744939"/>
                <a:gd name="connsiteX1734" fmla="*/ 732253 w 1401389"/>
                <a:gd name="connsiteY1734" fmla="*/ 1134091 h 1744939"/>
                <a:gd name="connsiteX1735" fmla="*/ 752453 w 1401389"/>
                <a:gd name="connsiteY1735" fmla="*/ 1132650 h 1744939"/>
                <a:gd name="connsiteX1736" fmla="*/ 738024 w 1401389"/>
                <a:gd name="connsiteY1736" fmla="*/ 1147078 h 1744939"/>
                <a:gd name="connsiteX1737" fmla="*/ 724047 w 1401389"/>
                <a:gd name="connsiteY1737" fmla="*/ 1148971 h 1744939"/>
                <a:gd name="connsiteX1738" fmla="*/ 690770 w 1401389"/>
                <a:gd name="connsiteY1738" fmla="*/ 1150685 h 1744939"/>
                <a:gd name="connsiteX1739" fmla="*/ 687524 w 1401389"/>
                <a:gd name="connsiteY1739" fmla="*/ 1147078 h 1744939"/>
                <a:gd name="connsiteX1740" fmla="*/ 698346 w 1401389"/>
                <a:gd name="connsiteY1740" fmla="*/ 1139864 h 1744939"/>
                <a:gd name="connsiteX1741" fmla="*/ 709167 w 1401389"/>
                <a:gd name="connsiteY1741" fmla="*/ 1142749 h 1744939"/>
                <a:gd name="connsiteX1742" fmla="*/ 698346 w 1401389"/>
                <a:gd name="connsiteY1742" fmla="*/ 1149963 h 1744939"/>
                <a:gd name="connsiteX1743" fmla="*/ 690770 w 1401389"/>
                <a:gd name="connsiteY1743" fmla="*/ 1150685 h 1744939"/>
                <a:gd name="connsiteX1744" fmla="*/ 611053 w 1401389"/>
                <a:gd name="connsiteY1744" fmla="*/ 1153480 h 1744939"/>
                <a:gd name="connsiteX1745" fmla="*/ 595902 w 1401389"/>
                <a:gd name="connsiteY1745" fmla="*/ 1149242 h 1744939"/>
                <a:gd name="connsiteX1746" fmla="*/ 615382 w 1401389"/>
                <a:gd name="connsiteY1746" fmla="*/ 1134813 h 1744939"/>
                <a:gd name="connsiteX1747" fmla="*/ 640631 w 1401389"/>
                <a:gd name="connsiteY1747" fmla="*/ 1139864 h 1744939"/>
                <a:gd name="connsiteX1748" fmla="*/ 626202 w 1401389"/>
                <a:gd name="connsiteY1748" fmla="*/ 1142027 h 1744939"/>
                <a:gd name="connsiteX1749" fmla="*/ 615382 w 1401389"/>
                <a:gd name="connsiteY1749" fmla="*/ 1146357 h 1744939"/>
                <a:gd name="connsiteX1750" fmla="*/ 611053 w 1401389"/>
                <a:gd name="connsiteY1750" fmla="*/ 1153480 h 1744939"/>
                <a:gd name="connsiteX1751" fmla="*/ 1076303 w 1401389"/>
                <a:gd name="connsiteY1751" fmla="*/ 1160664 h 1744939"/>
                <a:gd name="connsiteX1752" fmla="*/ 1139710 w 1401389"/>
                <a:gd name="connsiteY1752" fmla="*/ 1139257 h 1744939"/>
                <a:gd name="connsiteX1753" fmla="*/ 1227004 w 1401389"/>
                <a:gd name="connsiteY1753" fmla="*/ 1095973 h 1744939"/>
                <a:gd name="connsiteX1754" fmla="*/ 1076946 w 1401389"/>
                <a:gd name="connsiteY1754" fmla="*/ 1158015 h 1744939"/>
                <a:gd name="connsiteX1755" fmla="*/ 1076303 w 1401389"/>
                <a:gd name="connsiteY1755" fmla="*/ 1160664 h 1744939"/>
                <a:gd name="connsiteX1756" fmla="*/ 777703 w 1401389"/>
                <a:gd name="connsiteY1756" fmla="*/ 1161506 h 1744939"/>
                <a:gd name="connsiteX1757" fmla="*/ 766882 w 1401389"/>
                <a:gd name="connsiteY1757" fmla="*/ 1158621 h 1744939"/>
                <a:gd name="connsiteX1758" fmla="*/ 777703 w 1401389"/>
                <a:gd name="connsiteY1758" fmla="*/ 1147078 h 1744939"/>
                <a:gd name="connsiteX1759" fmla="*/ 788525 w 1401389"/>
                <a:gd name="connsiteY1759" fmla="*/ 1149963 h 1744939"/>
                <a:gd name="connsiteX1760" fmla="*/ 777703 w 1401389"/>
                <a:gd name="connsiteY1760" fmla="*/ 1161506 h 1744939"/>
                <a:gd name="connsiteX1761" fmla="*/ 640631 w 1401389"/>
                <a:gd name="connsiteY1761" fmla="*/ 1168720 h 1744939"/>
                <a:gd name="connsiteX1762" fmla="*/ 629809 w 1401389"/>
                <a:gd name="connsiteY1762" fmla="*/ 1161506 h 1744939"/>
                <a:gd name="connsiteX1763" fmla="*/ 640631 w 1401389"/>
                <a:gd name="connsiteY1763" fmla="*/ 1154293 h 1744939"/>
                <a:gd name="connsiteX1764" fmla="*/ 651452 w 1401389"/>
                <a:gd name="connsiteY1764" fmla="*/ 1161506 h 1744939"/>
                <a:gd name="connsiteX1765" fmla="*/ 640631 w 1401389"/>
                <a:gd name="connsiteY1765" fmla="*/ 1168720 h 1744939"/>
                <a:gd name="connsiteX1766" fmla="*/ 593987 w 1401389"/>
                <a:gd name="connsiteY1766" fmla="*/ 1180991 h 1744939"/>
                <a:gd name="connsiteX1767" fmla="*/ 590380 w 1401389"/>
                <a:gd name="connsiteY1767" fmla="*/ 1175220 h 1744939"/>
                <a:gd name="connsiteX1768" fmla="*/ 550700 w 1401389"/>
                <a:gd name="connsiteY1768" fmla="*/ 1169449 h 1744939"/>
                <a:gd name="connsiteX1769" fmla="*/ 554308 w 1401389"/>
                <a:gd name="connsiteY1769" fmla="*/ 1175220 h 1744939"/>
                <a:gd name="connsiteX1770" fmla="*/ 593987 w 1401389"/>
                <a:gd name="connsiteY1770" fmla="*/ 1180991 h 1744939"/>
                <a:gd name="connsiteX1771" fmla="*/ 752363 w 1401389"/>
                <a:gd name="connsiteY1771" fmla="*/ 1182698 h 1744939"/>
                <a:gd name="connsiteX1772" fmla="*/ 741631 w 1401389"/>
                <a:gd name="connsiteY1772" fmla="*/ 1175214 h 1744939"/>
                <a:gd name="connsiteX1773" fmla="*/ 755338 w 1401389"/>
                <a:gd name="connsiteY1773" fmla="*/ 1165835 h 1744939"/>
                <a:gd name="connsiteX1774" fmla="*/ 762552 w 1401389"/>
                <a:gd name="connsiteY1774" fmla="*/ 1176656 h 1744939"/>
                <a:gd name="connsiteX1775" fmla="*/ 752363 w 1401389"/>
                <a:gd name="connsiteY1775" fmla="*/ 1182698 h 1744939"/>
                <a:gd name="connsiteX1776" fmla="*/ 704117 w 1401389"/>
                <a:gd name="connsiteY1776" fmla="*/ 1183149 h 1744939"/>
                <a:gd name="connsiteX1777" fmla="*/ 691132 w 1401389"/>
                <a:gd name="connsiteY1777" fmla="*/ 1175934 h 1744939"/>
                <a:gd name="connsiteX1778" fmla="*/ 677425 w 1401389"/>
                <a:gd name="connsiteY1778" fmla="*/ 1173049 h 1744939"/>
                <a:gd name="connsiteX1779" fmla="*/ 658666 w 1401389"/>
                <a:gd name="connsiteY1779" fmla="*/ 1169441 h 1744939"/>
                <a:gd name="connsiteX1780" fmla="*/ 694017 w 1401389"/>
                <a:gd name="connsiteY1780" fmla="*/ 1163670 h 1744939"/>
                <a:gd name="connsiteX1781" fmla="*/ 725760 w 1401389"/>
                <a:gd name="connsiteY1781" fmla="*/ 1174493 h 1744939"/>
                <a:gd name="connsiteX1782" fmla="*/ 704117 w 1401389"/>
                <a:gd name="connsiteY1782" fmla="*/ 1183149 h 1744939"/>
                <a:gd name="connsiteX1783" fmla="*/ 109094 w 1401389"/>
                <a:gd name="connsiteY1783" fmla="*/ 1307427 h 1744939"/>
                <a:gd name="connsiteX1784" fmla="*/ 90900 w 1401389"/>
                <a:gd name="connsiteY1784" fmla="*/ 1300022 h 1744939"/>
                <a:gd name="connsiteX1785" fmla="*/ 74307 w 1401389"/>
                <a:gd name="connsiteY1785" fmla="*/ 1262507 h 1744939"/>
                <a:gd name="connsiteX1786" fmla="*/ 94507 w 1401389"/>
                <a:gd name="connsiteY1786" fmla="*/ 1253128 h 1744939"/>
                <a:gd name="connsiteX1787" fmla="*/ 97393 w 1401389"/>
                <a:gd name="connsiteY1787" fmla="*/ 1246635 h 1744939"/>
                <a:gd name="connsiteX1788" fmla="*/ 105328 w 1401389"/>
                <a:gd name="connsiteY1788" fmla="*/ 1214893 h 1744939"/>
                <a:gd name="connsiteX1789" fmla="*/ 122643 w 1401389"/>
                <a:gd name="connsiteY1789" fmla="*/ 1194693 h 1744939"/>
                <a:gd name="connsiteX1790" fmla="*/ 121921 w 1401389"/>
                <a:gd name="connsiteY1790" fmla="*/ 1217777 h 1744939"/>
                <a:gd name="connsiteX1791" fmla="*/ 112542 w 1401389"/>
                <a:gd name="connsiteY1791" fmla="*/ 1237257 h 1744939"/>
                <a:gd name="connsiteX1792" fmla="*/ 113264 w 1401389"/>
                <a:gd name="connsiteY1792" fmla="*/ 1268278 h 1744939"/>
                <a:gd name="connsiteX1793" fmla="*/ 101721 w 1401389"/>
                <a:gd name="connsiteY1793" fmla="*/ 1278379 h 1744939"/>
                <a:gd name="connsiteX1794" fmla="*/ 85849 w 1401389"/>
                <a:gd name="connsiteY1794" fmla="*/ 1269721 h 1744939"/>
                <a:gd name="connsiteX1795" fmla="*/ 99556 w 1401389"/>
                <a:gd name="connsiteY1795" fmla="*/ 1287036 h 1744939"/>
                <a:gd name="connsiteX1796" fmla="*/ 109094 w 1401389"/>
                <a:gd name="connsiteY1796" fmla="*/ 1307427 h 1744939"/>
                <a:gd name="connsiteX1797" fmla="*/ 1229491 w 1401389"/>
                <a:gd name="connsiteY1797" fmla="*/ 1318223 h 1744939"/>
                <a:gd name="connsiteX1798" fmla="*/ 1234812 w 1401389"/>
                <a:gd name="connsiteY1798" fmla="*/ 1306409 h 1744939"/>
                <a:gd name="connsiteX1799" fmla="*/ 1257177 w 1401389"/>
                <a:gd name="connsiteY1799" fmla="*/ 1294145 h 1744939"/>
                <a:gd name="connsiteX1800" fmla="*/ 1281705 w 1401389"/>
                <a:gd name="connsiteY1800" fmla="*/ 1213344 h 1744939"/>
                <a:gd name="connsiteX1801" fmla="*/ 1268719 w 1401389"/>
                <a:gd name="connsiteY1801" fmla="*/ 1141200 h 1744939"/>
                <a:gd name="connsiteX1802" fmla="*/ 1236255 w 1401389"/>
                <a:gd name="connsiteY1802" fmla="*/ 1139037 h 1744939"/>
                <a:gd name="connsiteX1803" fmla="*/ 1220383 w 1401389"/>
                <a:gd name="connsiteY1803" fmla="*/ 1165008 h 1744939"/>
                <a:gd name="connsiteX1804" fmla="*/ 1244189 w 1401389"/>
                <a:gd name="connsiteY1804" fmla="*/ 1254465 h 1744939"/>
                <a:gd name="connsiteX1805" fmla="*/ 1235533 w 1401389"/>
                <a:gd name="connsiteY1805" fmla="*/ 1265288 h 1744939"/>
                <a:gd name="connsiteX1806" fmla="*/ 1202346 w 1401389"/>
                <a:gd name="connsiteY1806" fmla="*/ 1162122 h 1744939"/>
                <a:gd name="connsiteX1807" fmla="*/ 1178540 w 1401389"/>
                <a:gd name="connsiteY1807" fmla="*/ 1157794 h 1744939"/>
                <a:gd name="connsiteX1808" fmla="*/ 1151126 w 1401389"/>
                <a:gd name="connsiteY1808" fmla="*/ 1184486 h 1744939"/>
                <a:gd name="connsiteX1809" fmla="*/ 1175654 w 1401389"/>
                <a:gd name="connsiteY1809" fmla="*/ 1287651 h 1744939"/>
                <a:gd name="connsiteX1810" fmla="*/ 1198740 w 1401389"/>
                <a:gd name="connsiteY1810" fmla="*/ 1310015 h 1744939"/>
                <a:gd name="connsiteX1811" fmla="*/ 1229491 w 1401389"/>
                <a:gd name="connsiteY1811" fmla="*/ 1318223 h 1744939"/>
                <a:gd name="connsiteX1812" fmla="*/ 1150619 w 1401389"/>
                <a:gd name="connsiteY1812" fmla="*/ 1333017 h 1744939"/>
                <a:gd name="connsiteX1813" fmla="*/ 1141240 w 1401389"/>
                <a:gd name="connsiteY1813" fmla="*/ 1283239 h 1744939"/>
                <a:gd name="connsiteX1814" fmla="*/ 1134747 w 1401389"/>
                <a:gd name="connsiteY1814" fmla="*/ 1192339 h 1744939"/>
                <a:gd name="connsiteX1815" fmla="*/ 1129698 w 1401389"/>
                <a:gd name="connsiteY1815" fmla="*/ 1182238 h 1744939"/>
                <a:gd name="connsiteX1816" fmla="*/ 1061882 w 1401389"/>
                <a:gd name="connsiteY1816" fmla="*/ 1200995 h 1744939"/>
                <a:gd name="connsiteX1817" fmla="*/ 1068375 w 1401389"/>
                <a:gd name="connsiteY1817" fmla="*/ 1211096 h 1744939"/>
                <a:gd name="connsiteX1818" fmla="*/ 1094348 w 1401389"/>
                <a:gd name="connsiteY1818" fmla="*/ 1292617 h 1744939"/>
                <a:gd name="connsiteX1819" fmla="*/ 1120319 w 1401389"/>
                <a:gd name="connsiteY1819" fmla="*/ 1327246 h 1744939"/>
                <a:gd name="connsiteX1820" fmla="*/ 1150619 w 1401389"/>
                <a:gd name="connsiteY1820" fmla="*/ 1333017 h 1744939"/>
                <a:gd name="connsiteX1821" fmla="*/ 904293 w 1401389"/>
                <a:gd name="connsiteY1821" fmla="*/ 1355287 h 1744939"/>
                <a:gd name="connsiteX1822" fmla="*/ 889142 w 1401389"/>
                <a:gd name="connsiteY1822" fmla="*/ 1314166 h 1744939"/>
                <a:gd name="connsiteX1823" fmla="*/ 899963 w 1401389"/>
                <a:gd name="connsiteY1823" fmla="*/ 1304786 h 1744939"/>
                <a:gd name="connsiteX1824" fmla="*/ 910785 w 1401389"/>
                <a:gd name="connsiteY1824" fmla="*/ 1334365 h 1744939"/>
                <a:gd name="connsiteX1825" fmla="*/ 904293 w 1401389"/>
                <a:gd name="connsiteY1825" fmla="*/ 1355287 h 1744939"/>
                <a:gd name="connsiteX1826" fmla="*/ 532763 w 1401389"/>
                <a:gd name="connsiteY1826" fmla="*/ 1359727 h 1744939"/>
                <a:gd name="connsiteX1827" fmla="*/ 536369 w 1401389"/>
                <a:gd name="connsiteY1827" fmla="*/ 1325098 h 1744939"/>
                <a:gd name="connsiteX1828" fmla="*/ 560898 w 1401389"/>
                <a:gd name="connsiteY1828" fmla="*/ 1298405 h 1744939"/>
                <a:gd name="connsiteX1829" fmla="*/ 563063 w 1401389"/>
                <a:gd name="connsiteY1829" fmla="*/ 1336642 h 1744939"/>
                <a:gd name="connsiteX1830" fmla="*/ 582541 w 1401389"/>
                <a:gd name="connsiteY1830" fmla="*/ 1356120 h 1744939"/>
                <a:gd name="connsiteX1831" fmla="*/ 602741 w 1401389"/>
                <a:gd name="connsiteY1831" fmla="*/ 1343135 h 1744939"/>
                <a:gd name="connsiteX1832" fmla="*/ 586869 w 1401389"/>
                <a:gd name="connsiteY1832" fmla="*/ 1289026 h 1744939"/>
                <a:gd name="connsiteX1833" fmla="*/ 476491 w 1401389"/>
                <a:gd name="connsiteY1833" fmla="*/ 1153398 h 1744939"/>
                <a:gd name="connsiteX1834" fmla="*/ 449076 w 1401389"/>
                <a:gd name="connsiteY1834" fmla="*/ 1146183 h 1744939"/>
                <a:gd name="connsiteX1835" fmla="*/ 449798 w 1401389"/>
                <a:gd name="connsiteY1835" fmla="*/ 1175041 h 1744939"/>
                <a:gd name="connsiteX1836" fmla="*/ 484427 w 1401389"/>
                <a:gd name="connsiteY1836" fmla="*/ 1199569 h 1744939"/>
                <a:gd name="connsiteX1837" fmla="*/ 519055 w 1401389"/>
                <a:gd name="connsiteY1837" fmla="*/ 1234919 h 1744939"/>
                <a:gd name="connsiteX1838" fmla="*/ 495969 w 1401389"/>
                <a:gd name="connsiteY1838" fmla="*/ 1294799 h 1744939"/>
                <a:gd name="connsiteX1839" fmla="*/ 476491 w 1401389"/>
                <a:gd name="connsiteY1839" fmla="*/ 1340248 h 1744939"/>
                <a:gd name="connsiteX1840" fmla="*/ 503905 w 1401389"/>
                <a:gd name="connsiteY1840" fmla="*/ 1351071 h 1744939"/>
                <a:gd name="connsiteX1841" fmla="*/ 1311833 w 1401389"/>
                <a:gd name="connsiteY1841" fmla="*/ 1362425 h 1744939"/>
                <a:gd name="connsiteX1842" fmla="*/ 1300741 w 1401389"/>
                <a:gd name="connsiteY1842" fmla="*/ 1356294 h 1744939"/>
                <a:gd name="connsiteX1843" fmla="*/ 1376493 w 1401389"/>
                <a:gd name="connsiteY1843" fmla="*/ 1313007 h 1744939"/>
                <a:gd name="connsiteX1844" fmla="*/ 1348357 w 1401389"/>
                <a:gd name="connsiteY1844" fmla="*/ 1344750 h 1744939"/>
                <a:gd name="connsiteX1845" fmla="*/ 1311833 w 1401389"/>
                <a:gd name="connsiteY1845" fmla="*/ 1362425 h 1744939"/>
                <a:gd name="connsiteX1846" fmla="*/ 1015248 w 1401389"/>
                <a:gd name="connsiteY1846" fmla="*/ 1369557 h 1744939"/>
                <a:gd name="connsiteX1847" fmla="*/ 1026701 w 1401389"/>
                <a:gd name="connsiteY1847" fmla="*/ 1369017 h 1744939"/>
                <a:gd name="connsiteX1848" fmla="*/ 1044736 w 1401389"/>
                <a:gd name="connsiteY1848" fmla="*/ 1365409 h 1744939"/>
                <a:gd name="connsiteX1849" fmla="*/ 1077923 w 1401389"/>
                <a:gd name="connsiteY1849" fmla="*/ 1338716 h 1744939"/>
                <a:gd name="connsiteX1850" fmla="*/ 1056280 w 1401389"/>
                <a:gd name="connsiteY1850" fmla="*/ 1304087 h 1744939"/>
                <a:gd name="connsiteX1851" fmla="*/ 1032472 w 1401389"/>
                <a:gd name="connsiteY1851" fmla="*/ 1288215 h 1744939"/>
                <a:gd name="connsiteX1852" fmla="*/ 1037522 w 1401389"/>
                <a:gd name="connsiteY1852" fmla="*/ 1307694 h 1744939"/>
                <a:gd name="connsiteX1853" fmla="*/ 1034637 w 1401389"/>
                <a:gd name="connsiteY1853" fmla="*/ 1326452 h 1744939"/>
                <a:gd name="connsiteX1854" fmla="*/ 1025979 w 1401389"/>
                <a:gd name="connsiteY1854" fmla="*/ 1221844 h 1744939"/>
                <a:gd name="connsiteX1855" fmla="*/ 999287 w 1401389"/>
                <a:gd name="connsiteY1855" fmla="*/ 1208137 h 1744939"/>
                <a:gd name="connsiteX1856" fmla="*/ 966101 w 1401389"/>
                <a:gd name="connsiteY1856" fmla="*/ 1226894 h 1744939"/>
                <a:gd name="connsiteX1857" fmla="*/ 971151 w 1401389"/>
                <a:gd name="connsiteY1857" fmla="*/ 1325009 h 1744939"/>
                <a:gd name="connsiteX1858" fmla="*/ 991351 w 1401389"/>
                <a:gd name="connsiteY1858" fmla="*/ 1358194 h 1744939"/>
                <a:gd name="connsiteX1859" fmla="*/ 1015248 w 1401389"/>
                <a:gd name="connsiteY1859" fmla="*/ 1369557 h 1744939"/>
                <a:gd name="connsiteX1860" fmla="*/ 113715 w 1401389"/>
                <a:gd name="connsiteY1860" fmla="*/ 1369639 h 1744939"/>
                <a:gd name="connsiteX1861" fmla="*/ 84406 w 1401389"/>
                <a:gd name="connsiteY1861" fmla="*/ 1355572 h 1744939"/>
                <a:gd name="connsiteX1862" fmla="*/ 41121 w 1401389"/>
                <a:gd name="connsiteY1862" fmla="*/ 1326715 h 1744939"/>
                <a:gd name="connsiteX1863" fmla="*/ 42563 w 1401389"/>
                <a:gd name="connsiteY1863" fmla="*/ 1302907 h 1744939"/>
                <a:gd name="connsiteX1864" fmla="*/ 84406 w 1401389"/>
                <a:gd name="connsiteY1864" fmla="*/ 1307958 h 1744939"/>
                <a:gd name="connsiteX1865" fmla="*/ 91620 w 1401389"/>
                <a:gd name="connsiteY1865" fmla="*/ 1331043 h 1744939"/>
                <a:gd name="connsiteX1866" fmla="*/ 80078 w 1401389"/>
                <a:gd name="connsiteY1866" fmla="*/ 1334651 h 1744939"/>
                <a:gd name="connsiteX1867" fmla="*/ 117593 w 1401389"/>
                <a:gd name="connsiteY1867" fmla="*/ 1364228 h 1744939"/>
                <a:gd name="connsiteX1868" fmla="*/ 113715 w 1401389"/>
                <a:gd name="connsiteY1868" fmla="*/ 1369639 h 1744939"/>
                <a:gd name="connsiteX1869" fmla="*/ 907088 w 1401389"/>
                <a:gd name="connsiteY1869" fmla="*/ 1376750 h 1744939"/>
                <a:gd name="connsiteX1870" fmla="*/ 939643 w 1401389"/>
                <a:gd name="connsiteY1870" fmla="*/ 1353844 h 1744939"/>
                <a:gd name="connsiteX1871" fmla="*/ 954072 w 1401389"/>
                <a:gd name="connsiteY1871" fmla="*/ 1324986 h 1744939"/>
                <a:gd name="connsiteX1872" fmla="*/ 921606 w 1401389"/>
                <a:gd name="connsiteY1872" fmla="*/ 1301900 h 1744939"/>
                <a:gd name="connsiteX1873" fmla="*/ 893470 w 1401389"/>
                <a:gd name="connsiteY1873" fmla="*/ 1249236 h 1744939"/>
                <a:gd name="connsiteX1874" fmla="*/ 921606 w 1401389"/>
                <a:gd name="connsiteY1874" fmla="*/ 1257172 h 1744939"/>
                <a:gd name="connsiteX1875" fmla="*/ 946858 w 1401389"/>
                <a:gd name="connsiteY1875" fmla="*/ 1260057 h 1744939"/>
                <a:gd name="connsiteX1876" fmla="*/ 867499 w 1401389"/>
                <a:gd name="connsiteY1876" fmla="*/ 1225428 h 1744939"/>
                <a:gd name="connsiteX1877" fmla="*/ 867499 w 1401389"/>
                <a:gd name="connsiteY1877" fmla="*/ 1363945 h 1744939"/>
                <a:gd name="connsiteX1878" fmla="*/ 907088 w 1401389"/>
                <a:gd name="connsiteY1878" fmla="*/ 1376750 h 1744939"/>
                <a:gd name="connsiteX1879" fmla="*/ 1136595 w 1401389"/>
                <a:gd name="connsiteY1879" fmla="*/ 1388576 h 1744939"/>
                <a:gd name="connsiteX1880" fmla="*/ 1146966 w 1401389"/>
                <a:gd name="connsiteY1880" fmla="*/ 1373155 h 1744939"/>
                <a:gd name="connsiteX1881" fmla="*/ 1126044 w 1401389"/>
                <a:gd name="connsiteY1881" fmla="*/ 1347905 h 1744939"/>
                <a:gd name="connsiteX1882" fmla="*/ 1120273 w 1401389"/>
                <a:gd name="connsiteY1882" fmla="*/ 1381813 h 1744939"/>
                <a:gd name="connsiteX1883" fmla="*/ 1136595 w 1401389"/>
                <a:gd name="connsiteY1883" fmla="*/ 1388576 h 1744939"/>
                <a:gd name="connsiteX1884" fmla="*/ 212122 w 1401389"/>
                <a:gd name="connsiteY1884" fmla="*/ 1398437 h 1744939"/>
                <a:gd name="connsiteX1885" fmla="*/ 304543 w 1401389"/>
                <a:gd name="connsiteY1885" fmla="*/ 1316972 h 1744939"/>
                <a:gd name="connsiteX1886" fmla="*/ 303822 w 1401389"/>
                <a:gd name="connsiteY1886" fmla="*/ 1300378 h 1744939"/>
                <a:gd name="connsiteX1887" fmla="*/ 231679 w 1401389"/>
                <a:gd name="connsiteY1887" fmla="*/ 1364586 h 1744939"/>
                <a:gd name="connsiteX1888" fmla="*/ 204987 w 1401389"/>
                <a:gd name="connsiteY1888" fmla="*/ 1395608 h 1744939"/>
                <a:gd name="connsiteX1889" fmla="*/ 212122 w 1401389"/>
                <a:gd name="connsiteY1889" fmla="*/ 1398437 h 1744939"/>
                <a:gd name="connsiteX1890" fmla="*/ 342571 w 1401389"/>
                <a:gd name="connsiteY1890" fmla="*/ 1412457 h 1744939"/>
                <a:gd name="connsiteX1891" fmla="*/ 338378 w 1401389"/>
                <a:gd name="connsiteY1891" fmla="*/ 1407012 h 1744939"/>
                <a:gd name="connsiteX1892" fmla="*/ 308078 w 1401389"/>
                <a:gd name="connsiteY1892" fmla="*/ 1381040 h 1744939"/>
                <a:gd name="connsiteX1893" fmla="*/ 284271 w 1401389"/>
                <a:gd name="connsiteY1893" fmla="*/ 1371662 h 1744939"/>
                <a:gd name="connsiteX1894" fmla="*/ 308078 w 1401389"/>
                <a:gd name="connsiteY1894" fmla="*/ 1398355 h 1744939"/>
                <a:gd name="connsiteX1895" fmla="*/ 342571 w 1401389"/>
                <a:gd name="connsiteY1895" fmla="*/ 1412457 h 1744939"/>
                <a:gd name="connsiteX1896" fmla="*/ 155449 w 1401389"/>
                <a:gd name="connsiteY1896" fmla="*/ 1419951 h 1744939"/>
                <a:gd name="connsiteX1897" fmla="*/ 157614 w 1401389"/>
                <a:gd name="connsiteY1897" fmla="*/ 1409130 h 1744939"/>
                <a:gd name="connsiteX1898" fmla="*/ 146791 w 1401389"/>
                <a:gd name="connsiteY1898" fmla="*/ 1398308 h 1744939"/>
                <a:gd name="connsiteX1899" fmla="*/ 144626 w 1401389"/>
                <a:gd name="connsiteY1899" fmla="*/ 1409130 h 1744939"/>
                <a:gd name="connsiteX1900" fmla="*/ 155449 w 1401389"/>
                <a:gd name="connsiteY1900" fmla="*/ 1419951 h 1744939"/>
                <a:gd name="connsiteX1901" fmla="*/ 568815 w 1401389"/>
                <a:gd name="connsiteY1901" fmla="*/ 1425705 h 1744939"/>
                <a:gd name="connsiteX1902" fmla="*/ 565207 w 1401389"/>
                <a:gd name="connsiteY1902" fmla="*/ 1419934 h 1744939"/>
                <a:gd name="connsiteX1903" fmla="*/ 479358 w 1401389"/>
                <a:gd name="connsiteY1903" fmla="*/ 1408390 h 1744939"/>
                <a:gd name="connsiteX1904" fmla="*/ 515428 w 1401389"/>
                <a:gd name="connsiteY1904" fmla="*/ 1419213 h 1744939"/>
                <a:gd name="connsiteX1905" fmla="*/ 568815 w 1401389"/>
                <a:gd name="connsiteY1905" fmla="*/ 1425705 h 1744939"/>
                <a:gd name="connsiteX1906" fmla="*/ 879618 w 1401389"/>
                <a:gd name="connsiteY1906" fmla="*/ 1433651 h 1744939"/>
                <a:gd name="connsiteX1907" fmla="*/ 1067912 w 1401389"/>
                <a:gd name="connsiteY1907" fmla="*/ 1394694 h 1744939"/>
                <a:gd name="connsiteX1908" fmla="*/ 961140 w 1401389"/>
                <a:gd name="connsiteY1908" fmla="*/ 1412009 h 1744939"/>
                <a:gd name="connsiteX1909" fmla="*/ 879618 w 1401389"/>
                <a:gd name="connsiteY1909" fmla="*/ 1433651 h 1744939"/>
                <a:gd name="connsiteX1910" fmla="*/ 447919 w 1401389"/>
                <a:gd name="connsiteY1910" fmla="*/ 1433720 h 1744939"/>
                <a:gd name="connsiteX1911" fmla="*/ 463645 w 1401389"/>
                <a:gd name="connsiteY1911" fmla="*/ 1333588 h 1744939"/>
                <a:gd name="connsiteX1912" fmla="*/ 479515 w 1401389"/>
                <a:gd name="connsiteY1912" fmla="*/ 1238358 h 1744939"/>
                <a:gd name="connsiteX1913" fmla="*/ 462923 w 1401389"/>
                <a:gd name="connsiteY1913" fmla="*/ 1218158 h 1744939"/>
                <a:gd name="connsiteX1914" fmla="*/ 424686 w 1401389"/>
                <a:gd name="connsiteY1914" fmla="*/ 1208059 h 1744939"/>
                <a:gd name="connsiteX1915" fmla="*/ 419637 w 1401389"/>
                <a:gd name="connsiteY1915" fmla="*/ 1271543 h 1744939"/>
                <a:gd name="connsiteX1916" fmla="*/ 414587 w 1401389"/>
                <a:gd name="connsiteY1916" fmla="*/ 1369658 h 1744939"/>
                <a:gd name="connsiteX1917" fmla="*/ 430457 w 1401389"/>
                <a:gd name="connsiteY1917" fmla="*/ 1421602 h 1744939"/>
                <a:gd name="connsiteX1918" fmla="*/ 447919 w 1401389"/>
                <a:gd name="connsiteY1918" fmla="*/ 1433720 h 1744939"/>
                <a:gd name="connsiteX1919" fmla="*/ 1021644 w 1401389"/>
                <a:gd name="connsiteY1919" fmla="*/ 1440806 h 1744939"/>
                <a:gd name="connsiteX1920" fmla="*/ 1031024 w 1401389"/>
                <a:gd name="connsiteY1920" fmla="*/ 1437198 h 1744939"/>
                <a:gd name="connsiteX1921" fmla="*/ 1017315 w 1401389"/>
                <a:gd name="connsiteY1921" fmla="*/ 1436477 h 1744939"/>
                <a:gd name="connsiteX1922" fmla="*/ 1021644 w 1401389"/>
                <a:gd name="connsiteY1922" fmla="*/ 1440806 h 1744939"/>
                <a:gd name="connsiteX1923" fmla="*/ 848835 w 1401389"/>
                <a:gd name="connsiteY1923" fmla="*/ 1440806 h 1744939"/>
                <a:gd name="connsiteX1924" fmla="*/ 858215 w 1401389"/>
                <a:gd name="connsiteY1924" fmla="*/ 1437198 h 1744939"/>
                <a:gd name="connsiteX1925" fmla="*/ 844506 w 1401389"/>
                <a:gd name="connsiteY1925" fmla="*/ 1436477 h 1744939"/>
                <a:gd name="connsiteX1926" fmla="*/ 848835 w 1401389"/>
                <a:gd name="connsiteY1926" fmla="*/ 1440806 h 1744939"/>
                <a:gd name="connsiteX1927" fmla="*/ 982766 w 1401389"/>
                <a:gd name="connsiteY1927" fmla="*/ 1447281 h 1744939"/>
                <a:gd name="connsiteX1928" fmla="*/ 992145 w 1401389"/>
                <a:gd name="connsiteY1928" fmla="*/ 1443674 h 1744939"/>
                <a:gd name="connsiteX1929" fmla="*/ 974108 w 1401389"/>
                <a:gd name="connsiteY1929" fmla="*/ 1443674 h 1744939"/>
                <a:gd name="connsiteX1930" fmla="*/ 982766 w 1401389"/>
                <a:gd name="connsiteY1930" fmla="*/ 1447281 h 1744939"/>
                <a:gd name="connsiteX1931" fmla="*/ 662369 w 1401389"/>
                <a:gd name="connsiteY1931" fmla="*/ 1448988 h 1744939"/>
                <a:gd name="connsiteX1932" fmla="*/ 663813 w 1401389"/>
                <a:gd name="connsiteY1932" fmla="*/ 1429509 h 1744939"/>
                <a:gd name="connsiteX1933" fmla="*/ 675357 w 1401389"/>
                <a:gd name="connsiteY1933" fmla="*/ 1411472 h 1744939"/>
                <a:gd name="connsiteX1934" fmla="*/ 673192 w 1401389"/>
                <a:gd name="connsiteY1934" fmla="*/ 1385501 h 1744939"/>
                <a:gd name="connsiteX1935" fmla="*/ 658763 w 1401389"/>
                <a:gd name="connsiteY1935" fmla="*/ 1324180 h 1744939"/>
                <a:gd name="connsiteX1936" fmla="*/ 663091 w 1401389"/>
                <a:gd name="connsiteY1936" fmla="*/ 1266465 h 1744939"/>
                <a:gd name="connsiteX1937" fmla="*/ 681128 w 1401389"/>
                <a:gd name="connsiteY1937" fmla="*/ 1278007 h 1744939"/>
                <a:gd name="connsiteX1938" fmla="*/ 694835 w 1401389"/>
                <a:gd name="connsiteY1938" fmla="*/ 1280894 h 1744939"/>
                <a:gd name="connsiteX1939" fmla="*/ 635677 w 1401389"/>
                <a:gd name="connsiteY1939" fmla="*/ 1219572 h 1744939"/>
                <a:gd name="connsiteX1940" fmla="*/ 621248 w 1401389"/>
                <a:gd name="connsiteY1940" fmla="*/ 1297487 h 1744939"/>
                <a:gd name="connsiteX1941" fmla="*/ 608262 w 1401389"/>
                <a:gd name="connsiteY1941" fmla="*/ 1376844 h 1744939"/>
                <a:gd name="connsiteX1942" fmla="*/ 630627 w 1401389"/>
                <a:gd name="connsiteY1942" fmla="*/ 1415080 h 1744939"/>
                <a:gd name="connsiteX1943" fmla="*/ 662369 w 1401389"/>
                <a:gd name="connsiteY1943" fmla="*/ 1448988 h 1744939"/>
                <a:gd name="connsiteX1944" fmla="*/ 932362 w 1401389"/>
                <a:gd name="connsiteY1944" fmla="*/ 1454478 h 1744939"/>
                <a:gd name="connsiteX1945" fmla="*/ 941741 w 1401389"/>
                <a:gd name="connsiteY1945" fmla="*/ 1450871 h 1744939"/>
                <a:gd name="connsiteX1946" fmla="*/ 923705 w 1401389"/>
                <a:gd name="connsiteY1946" fmla="*/ 1450871 h 1744939"/>
                <a:gd name="connsiteX1947" fmla="*/ 932362 w 1401389"/>
                <a:gd name="connsiteY1947" fmla="*/ 1454478 h 1744939"/>
                <a:gd name="connsiteX1948" fmla="*/ 608436 w 1401389"/>
                <a:gd name="connsiteY1948" fmla="*/ 1454495 h 1744939"/>
                <a:gd name="connsiteX1949" fmla="*/ 640900 w 1401389"/>
                <a:gd name="connsiteY1949" fmla="*/ 1454495 h 1744939"/>
                <a:gd name="connsiteX1950" fmla="*/ 612044 w 1401389"/>
                <a:gd name="connsiteY1950" fmla="*/ 1448724 h 1744939"/>
                <a:gd name="connsiteX1951" fmla="*/ 482186 w 1401389"/>
                <a:gd name="connsiteY1951" fmla="*/ 1437902 h 1744939"/>
                <a:gd name="connsiteX1952" fmla="*/ 532686 w 1401389"/>
                <a:gd name="connsiteY1952" fmla="*/ 1448003 h 1744939"/>
                <a:gd name="connsiteX1953" fmla="*/ 608436 w 1401389"/>
                <a:gd name="connsiteY1953" fmla="*/ 1454495 h 1744939"/>
                <a:gd name="connsiteX1954" fmla="*/ 885558 w 1401389"/>
                <a:gd name="connsiteY1954" fmla="*/ 1461675 h 1744939"/>
                <a:gd name="connsiteX1955" fmla="*/ 898544 w 1401389"/>
                <a:gd name="connsiteY1955" fmla="*/ 1458068 h 1744939"/>
                <a:gd name="connsiteX1956" fmla="*/ 876901 w 1401389"/>
                <a:gd name="connsiteY1956" fmla="*/ 1458068 h 1744939"/>
                <a:gd name="connsiteX1957" fmla="*/ 885558 w 1401389"/>
                <a:gd name="connsiteY1957" fmla="*/ 1461675 h 1744939"/>
                <a:gd name="connsiteX1958" fmla="*/ 1170433 w 1401389"/>
                <a:gd name="connsiteY1958" fmla="*/ 1463876 h 1744939"/>
                <a:gd name="connsiteX1959" fmla="*/ 1155734 w 1401389"/>
                <a:gd name="connsiteY1959" fmla="*/ 1452244 h 1744939"/>
                <a:gd name="connsiteX1960" fmla="*/ 1162226 w 1401389"/>
                <a:gd name="connsiteY1960" fmla="*/ 1449357 h 1744939"/>
                <a:gd name="connsiteX1961" fmla="*/ 1178098 w 1401389"/>
                <a:gd name="connsiteY1961" fmla="*/ 1460901 h 1744939"/>
                <a:gd name="connsiteX1962" fmla="*/ 1170433 w 1401389"/>
                <a:gd name="connsiteY1962" fmla="*/ 1463876 h 1744939"/>
                <a:gd name="connsiteX1963" fmla="*/ 752331 w 1401389"/>
                <a:gd name="connsiteY1963" fmla="*/ 1470593 h 1744939"/>
                <a:gd name="connsiteX1964" fmla="*/ 753774 w 1401389"/>
                <a:gd name="connsiteY1964" fmla="*/ 1416486 h 1744939"/>
                <a:gd name="connsiteX1965" fmla="*/ 750887 w 1401389"/>
                <a:gd name="connsiteY1965" fmla="*/ 1362379 h 1744939"/>
                <a:gd name="connsiteX1966" fmla="*/ 773252 w 1401389"/>
                <a:gd name="connsiteY1966" fmla="*/ 1370315 h 1744939"/>
                <a:gd name="connsiteX1967" fmla="*/ 817260 w 1401389"/>
                <a:gd name="connsiteY1967" fmla="*/ 1307551 h 1744939"/>
                <a:gd name="connsiteX1968" fmla="*/ 828802 w 1401389"/>
                <a:gd name="connsiteY1968" fmla="*/ 1244065 h 1744939"/>
                <a:gd name="connsiteX1969" fmla="*/ 837460 w 1401389"/>
                <a:gd name="connsiteY1969" fmla="*/ 1232522 h 1744939"/>
                <a:gd name="connsiteX1970" fmla="*/ 797060 w 1401389"/>
                <a:gd name="connsiteY1970" fmla="*/ 1228914 h 1744939"/>
                <a:gd name="connsiteX1971" fmla="*/ 770367 w 1401389"/>
                <a:gd name="connsiteY1971" fmla="*/ 1241900 h 1744939"/>
                <a:gd name="connsiteX1972" fmla="*/ 771087 w 1401389"/>
                <a:gd name="connsiteY1972" fmla="*/ 1340736 h 1744939"/>
                <a:gd name="connsiteX1973" fmla="*/ 745116 w 1401389"/>
                <a:gd name="connsiteY1973" fmla="*/ 1278693 h 1744939"/>
                <a:gd name="connsiteX1974" fmla="*/ 758102 w 1401389"/>
                <a:gd name="connsiteY1974" fmla="*/ 1254885 h 1744939"/>
                <a:gd name="connsiteX1975" fmla="*/ 720588 w 1401389"/>
                <a:gd name="connsiteY1975" fmla="*/ 1233964 h 1744939"/>
                <a:gd name="connsiteX1976" fmla="*/ 697502 w 1401389"/>
                <a:gd name="connsiteY1976" fmla="*/ 1243343 h 1744939"/>
                <a:gd name="connsiteX1977" fmla="*/ 709044 w 1401389"/>
                <a:gd name="connsiteY1977" fmla="*/ 1340736 h 1744939"/>
                <a:gd name="connsiteX1978" fmla="*/ 696780 w 1401389"/>
                <a:gd name="connsiteY1978" fmla="*/ 1430915 h 1744939"/>
                <a:gd name="connsiteX1979" fmla="*/ 716259 w 1401389"/>
                <a:gd name="connsiteY1979" fmla="*/ 1452558 h 1744939"/>
                <a:gd name="connsiteX1980" fmla="*/ 752331 w 1401389"/>
                <a:gd name="connsiteY1980" fmla="*/ 1470593 h 1744939"/>
                <a:gd name="connsiteX1981" fmla="*/ 1139142 w 1401389"/>
                <a:gd name="connsiteY1981" fmla="*/ 1471722 h 1744939"/>
                <a:gd name="connsiteX1982" fmla="*/ 1123991 w 1401389"/>
                <a:gd name="connsiteY1982" fmla="*/ 1464508 h 1744939"/>
                <a:gd name="connsiteX1983" fmla="*/ 1130484 w 1401389"/>
                <a:gd name="connsiteY1983" fmla="*/ 1457293 h 1744939"/>
                <a:gd name="connsiteX1984" fmla="*/ 1145635 w 1401389"/>
                <a:gd name="connsiteY1984" fmla="*/ 1464508 h 1744939"/>
                <a:gd name="connsiteX1985" fmla="*/ 1139142 w 1401389"/>
                <a:gd name="connsiteY1985" fmla="*/ 1471722 h 1744939"/>
                <a:gd name="connsiteX1986" fmla="*/ 663386 w 1401389"/>
                <a:gd name="connsiteY1986" fmla="*/ 1483458 h 1744939"/>
                <a:gd name="connsiteX1987" fmla="*/ 684038 w 1401389"/>
                <a:gd name="connsiteY1987" fmla="*/ 1477506 h 1744939"/>
                <a:gd name="connsiteX1988" fmla="*/ 622717 w 1401389"/>
                <a:gd name="connsiteY1988" fmla="*/ 1471735 h 1744939"/>
                <a:gd name="connsiteX1989" fmla="*/ 601074 w 1401389"/>
                <a:gd name="connsiteY1989" fmla="*/ 1477506 h 1744939"/>
                <a:gd name="connsiteX1990" fmla="*/ 663386 w 1401389"/>
                <a:gd name="connsiteY1990" fmla="*/ 1483458 h 1744939"/>
                <a:gd name="connsiteX1991" fmla="*/ 351559 w 1401389"/>
                <a:gd name="connsiteY1991" fmla="*/ 1498770 h 1744939"/>
                <a:gd name="connsiteX1992" fmla="*/ 354175 w 1401389"/>
                <a:gd name="connsiteY1992" fmla="*/ 1497688 h 1744939"/>
                <a:gd name="connsiteX1993" fmla="*/ 354175 w 1401389"/>
                <a:gd name="connsiteY1993" fmla="*/ 1472437 h 1744939"/>
                <a:gd name="connsiteX1994" fmla="*/ 350567 w 1401389"/>
                <a:gd name="connsiteY1994" fmla="*/ 1484703 h 1744939"/>
                <a:gd name="connsiteX1995" fmla="*/ 351559 w 1401389"/>
                <a:gd name="connsiteY1995" fmla="*/ 1498770 h 1744939"/>
                <a:gd name="connsiteX1996" fmla="*/ 387769 w 1401389"/>
                <a:gd name="connsiteY1996" fmla="*/ 1506441 h 1744939"/>
                <a:gd name="connsiteX1997" fmla="*/ 388130 w 1401389"/>
                <a:gd name="connsiteY1997" fmla="*/ 1502023 h 1744939"/>
                <a:gd name="connsiteX1998" fmla="*/ 416987 w 1401389"/>
                <a:gd name="connsiteY1998" fmla="*/ 1489037 h 1744939"/>
                <a:gd name="connsiteX1999" fmla="*/ 431416 w 1401389"/>
                <a:gd name="connsiteY1999" fmla="*/ 1491922 h 1744939"/>
                <a:gd name="connsiteX2000" fmla="*/ 402558 w 1401389"/>
                <a:gd name="connsiteY2000" fmla="*/ 1504908 h 1744939"/>
                <a:gd name="connsiteX2001" fmla="*/ 387769 w 1401389"/>
                <a:gd name="connsiteY2001" fmla="*/ 1506441 h 1744939"/>
                <a:gd name="connsiteX2002" fmla="*/ 1112285 w 1401389"/>
                <a:gd name="connsiteY2002" fmla="*/ 1527807 h 1744939"/>
                <a:gd name="connsiteX2003" fmla="*/ 1126803 w 1401389"/>
                <a:gd name="connsiteY2003" fmla="*/ 1525011 h 1744939"/>
                <a:gd name="connsiteX2004" fmla="*/ 1108768 w 1401389"/>
                <a:gd name="connsiteY2004" fmla="*/ 1519239 h 1744939"/>
                <a:gd name="connsiteX2005" fmla="*/ 1095061 w 1401389"/>
                <a:gd name="connsiteY2005" fmla="*/ 1521404 h 1744939"/>
                <a:gd name="connsiteX2006" fmla="*/ 1112285 w 1401389"/>
                <a:gd name="connsiteY2006" fmla="*/ 1527807 h 1744939"/>
                <a:gd name="connsiteX2007" fmla="*/ 370095 w 1401389"/>
                <a:gd name="connsiteY2007" fmla="*/ 1528716 h 1744939"/>
                <a:gd name="connsiteX2008" fmla="*/ 303000 w 1401389"/>
                <a:gd name="connsiteY2008" fmla="*/ 1491200 h 1744939"/>
                <a:gd name="connsiteX2009" fmla="*/ 285687 w 1401389"/>
                <a:gd name="connsiteY2009" fmla="*/ 1483264 h 1744939"/>
                <a:gd name="connsiteX2010" fmla="*/ 200558 w 1401389"/>
                <a:gd name="connsiteY2010" fmla="*/ 1458015 h 1744939"/>
                <a:gd name="connsiteX2011" fmla="*/ 128414 w 1401389"/>
                <a:gd name="connsiteY2011" fmla="*/ 1429879 h 1744939"/>
                <a:gd name="connsiteX2012" fmla="*/ 129857 w 1401389"/>
                <a:gd name="connsiteY2012" fmla="*/ 1406071 h 1744939"/>
                <a:gd name="connsiteX2013" fmla="*/ 135628 w 1401389"/>
                <a:gd name="connsiteY2013" fmla="*/ 1304350 h 1744939"/>
                <a:gd name="connsiteX2014" fmla="*/ 140678 w 1401389"/>
                <a:gd name="connsiteY2014" fmla="*/ 1226435 h 1744939"/>
                <a:gd name="connsiteX2015" fmla="*/ 175307 w 1401389"/>
                <a:gd name="connsiteY2015" fmla="*/ 1226435 h 1744939"/>
                <a:gd name="connsiteX2016" fmla="*/ 254665 w 1401389"/>
                <a:gd name="connsiteY2016" fmla="*/ 1175934 h 1744939"/>
                <a:gd name="connsiteX2017" fmla="*/ 251780 w 1401389"/>
                <a:gd name="connsiteY2017" fmla="*/ 1136256 h 1744939"/>
                <a:gd name="connsiteX2018" fmla="*/ 196950 w 1401389"/>
                <a:gd name="connsiteY2018" fmla="*/ 1103792 h 1744939"/>
                <a:gd name="connsiteX2019" fmla="*/ 183242 w 1401389"/>
                <a:gd name="connsiteY2019" fmla="*/ 1117499 h 1744939"/>
                <a:gd name="connsiteX2020" fmla="*/ 192622 w 1401389"/>
                <a:gd name="connsiteY2020" fmla="*/ 1127598 h 1744939"/>
                <a:gd name="connsiteX2021" fmla="*/ 214986 w 1401389"/>
                <a:gd name="connsiteY2021" fmla="*/ 1180264 h 1744939"/>
                <a:gd name="connsiteX2022" fmla="*/ 187572 w 1401389"/>
                <a:gd name="connsiteY2022" fmla="*/ 1204792 h 1744939"/>
                <a:gd name="connsiteX2023" fmla="*/ 146451 w 1401389"/>
                <a:gd name="connsiteY2023" fmla="*/ 1180264 h 1744939"/>
                <a:gd name="connsiteX2024" fmla="*/ 155107 w 1401389"/>
                <a:gd name="connsiteY2024" fmla="*/ 1181707 h 1744939"/>
                <a:gd name="connsiteX2025" fmla="*/ 158715 w 1401389"/>
                <a:gd name="connsiteY2025" fmla="*/ 1170163 h 1744939"/>
                <a:gd name="connsiteX2026" fmla="*/ 139236 w 1401389"/>
                <a:gd name="connsiteY2026" fmla="*/ 1110285 h 1744939"/>
                <a:gd name="connsiteX2027" fmla="*/ 179636 w 1401389"/>
                <a:gd name="connsiteY2027" fmla="*/ 1046077 h 1744939"/>
                <a:gd name="connsiteX2028" fmla="*/ 277029 w 1401389"/>
                <a:gd name="connsiteY2028" fmla="*/ 1072048 h 1744939"/>
                <a:gd name="connsiteX2029" fmla="*/ 294343 w 1401389"/>
                <a:gd name="connsiteY2029" fmla="*/ 1134813 h 1744939"/>
                <a:gd name="connsiteX2030" fmla="*/ 243122 w 1401389"/>
                <a:gd name="connsiteY2030" fmla="*/ 1256736 h 1744939"/>
                <a:gd name="connsiteX2031" fmla="*/ 188294 w 1401389"/>
                <a:gd name="connsiteY2031" fmla="*/ 1429157 h 1744939"/>
                <a:gd name="connsiteX2032" fmla="*/ 301557 w 1401389"/>
                <a:gd name="connsiteY2032" fmla="*/ 1447914 h 1744939"/>
                <a:gd name="connsiteX2033" fmla="*/ 352058 w 1401389"/>
                <a:gd name="connsiteY2033" fmla="*/ 1430601 h 1744939"/>
                <a:gd name="connsiteX2034" fmla="*/ 318151 w 1401389"/>
                <a:gd name="connsiteY2034" fmla="*/ 1416172 h 1744939"/>
                <a:gd name="connsiteX2035" fmla="*/ 275586 w 1401389"/>
                <a:gd name="connsiteY2035" fmla="*/ 1383708 h 1744939"/>
                <a:gd name="connsiteX2036" fmla="*/ 266207 w 1401389"/>
                <a:gd name="connsiteY2036" fmla="*/ 1367114 h 1744939"/>
                <a:gd name="connsiteX2037" fmla="*/ 260436 w 1401389"/>
                <a:gd name="connsiteY2037" fmla="*/ 1389479 h 1744939"/>
                <a:gd name="connsiteX2038" fmla="*/ 203442 w 1401389"/>
                <a:gd name="connsiteY2038" fmla="*/ 1414007 h 1744939"/>
                <a:gd name="connsiteX2039" fmla="*/ 245285 w 1401389"/>
                <a:gd name="connsiteY2039" fmla="*/ 1341865 h 1744939"/>
                <a:gd name="connsiteX2040" fmla="*/ 345565 w 1401389"/>
                <a:gd name="connsiteY2040" fmla="*/ 1214171 h 1744939"/>
                <a:gd name="connsiteX2041" fmla="*/ 321037 w 1401389"/>
                <a:gd name="connsiteY2041" fmla="*/ 1086477 h 1744939"/>
                <a:gd name="connsiteX2042" fmla="*/ 201279 w 1401389"/>
                <a:gd name="connsiteY2042" fmla="*/ 1019384 h 1744939"/>
                <a:gd name="connsiteX2043" fmla="*/ 145729 w 1401389"/>
                <a:gd name="connsiteY2043" fmla="*/ 997741 h 1744939"/>
                <a:gd name="connsiteX2044" fmla="*/ 141399 w 1401389"/>
                <a:gd name="connsiteY2044" fmla="*/ 937861 h 1744939"/>
                <a:gd name="connsiteX2045" fmla="*/ 233743 w 1401389"/>
                <a:gd name="connsiteY2045" fmla="*/ 978984 h 1744939"/>
                <a:gd name="connsiteX2046" fmla="*/ 352058 w 1401389"/>
                <a:gd name="connsiteY2046" fmla="*/ 1023712 h 1744939"/>
                <a:gd name="connsiteX2047" fmla="*/ 380915 w 1401389"/>
                <a:gd name="connsiteY2047" fmla="*/ 1028042 h 1744939"/>
                <a:gd name="connsiteX2048" fmla="*/ 378751 w 1401389"/>
                <a:gd name="connsiteY2048" fmla="*/ 1100906 h 1744939"/>
                <a:gd name="connsiteX2049" fmla="*/ 375866 w 1401389"/>
                <a:gd name="connsiteY2049" fmla="*/ 1173049 h 1744939"/>
                <a:gd name="connsiteX2050" fmla="*/ 401837 w 1401389"/>
                <a:gd name="connsiteY2050" fmla="*/ 1173049 h 1744939"/>
                <a:gd name="connsiteX2051" fmla="*/ 423480 w 1401389"/>
                <a:gd name="connsiteY2051" fmla="*/ 1167278 h 1744939"/>
                <a:gd name="connsiteX2052" fmla="*/ 409051 w 1401389"/>
                <a:gd name="connsiteY2052" fmla="*/ 1161506 h 1744939"/>
                <a:gd name="connsiteX2053" fmla="*/ 398950 w 1401389"/>
                <a:gd name="connsiteY2053" fmla="*/ 1154293 h 1744939"/>
                <a:gd name="connsiteX2054" fmla="*/ 411938 w 1401389"/>
                <a:gd name="connsiteY2054" fmla="*/ 1151406 h 1744939"/>
                <a:gd name="connsiteX2055" fmla="*/ 410494 w 1401389"/>
                <a:gd name="connsiteY2055" fmla="*/ 1144192 h 1744939"/>
                <a:gd name="connsiteX2056" fmla="*/ 410494 w 1401389"/>
                <a:gd name="connsiteY2056" fmla="*/ 1132650 h 1744939"/>
                <a:gd name="connsiteX2057" fmla="*/ 410494 w 1401389"/>
                <a:gd name="connsiteY2057" fmla="*/ 1121827 h 1744939"/>
                <a:gd name="connsiteX2058" fmla="*/ 406165 w 1401389"/>
                <a:gd name="connsiteY2058" fmla="*/ 1111006 h 1744939"/>
                <a:gd name="connsiteX2059" fmla="*/ 517987 w 1401389"/>
                <a:gd name="connsiteY2059" fmla="*/ 1147078 h 1744939"/>
                <a:gd name="connsiteX2060" fmla="*/ 546844 w 1401389"/>
                <a:gd name="connsiteY2060" fmla="*/ 1154293 h 1744939"/>
                <a:gd name="connsiteX2061" fmla="*/ 618988 w 1401389"/>
                <a:gd name="connsiteY2061" fmla="*/ 1178821 h 1744939"/>
                <a:gd name="connsiteX2062" fmla="*/ 686081 w 1401389"/>
                <a:gd name="connsiteY2062" fmla="*/ 1193249 h 1744939"/>
                <a:gd name="connsiteX2063" fmla="*/ 785639 w 1401389"/>
                <a:gd name="connsiteY2063" fmla="*/ 1183149 h 1744939"/>
                <a:gd name="connsiteX2064" fmla="*/ 911168 w 1401389"/>
                <a:gd name="connsiteY2064" fmla="*/ 1147798 h 1744939"/>
                <a:gd name="connsiteX2065" fmla="*/ 1216335 w 1401389"/>
                <a:gd name="connsiteY2065" fmla="*/ 1044634 h 1744939"/>
                <a:gd name="connsiteX2066" fmla="*/ 1282706 w 1401389"/>
                <a:gd name="connsiteY2066" fmla="*/ 1031648 h 1744939"/>
                <a:gd name="connsiteX2067" fmla="*/ 936419 w 1401389"/>
                <a:gd name="connsiteY2067" fmla="*/ 1165113 h 1744939"/>
                <a:gd name="connsiteX2068" fmla="*/ 889525 w 1401389"/>
                <a:gd name="connsiteY2068" fmla="*/ 1176656 h 1744939"/>
                <a:gd name="connsiteX2069" fmla="*/ 990526 w 1401389"/>
                <a:gd name="connsiteY2069" fmla="*/ 1160064 h 1744939"/>
                <a:gd name="connsiteX2070" fmla="*/ 1231484 w 1401389"/>
                <a:gd name="connsiteY2070" fmla="*/ 1073491 h 1744939"/>
                <a:gd name="connsiteX2071" fmla="*/ 1279820 w 1401389"/>
                <a:gd name="connsiteY2071" fmla="*/ 1061949 h 1744939"/>
                <a:gd name="connsiteX2072" fmla="*/ 1242306 w 1401389"/>
                <a:gd name="connsiteY2072" fmla="*/ 1111728 h 1744939"/>
                <a:gd name="connsiteX2073" fmla="*/ 1201906 w 1401389"/>
                <a:gd name="connsiteY2073" fmla="*/ 1136978 h 1744939"/>
                <a:gd name="connsiteX2074" fmla="*/ 1242306 w 1401389"/>
                <a:gd name="connsiteY2074" fmla="*/ 1122549 h 1744939"/>
                <a:gd name="connsiteX2075" fmla="*/ 1292085 w 1401389"/>
                <a:gd name="connsiteY2075" fmla="*/ 1125435 h 1744939"/>
                <a:gd name="connsiteX2076" fmla="*/ 1295692 w 1401389"/>
                <a:gd name="connsiteY2076" fmla="*/ 1147078 h 1744939"/>
                <a:gd name="connsiteX2077" fmla="*/ 1298578 w 1401389"/>
                <a:gd name="connsiteY2077" fmla="*/ 1161506 h 1744939"/>
                <a:gd name="connsiteX2078" fmla="*/ 1305792 w 1401389"/>
                <a:gd name="connsiteY2078" fmla="*/ 1175934 h 1744939"/>
                <a:gd name="connsiteX2079" fmla="*/ 1305071 w 1401389"/>
                <a:gd name="connsiteY2079" fmla="*/ 1193971 h 1744939"/>
                <a:gd name="connsiteX2080" fmla="*/ 1305071 w 1401389"/>
                <a:gd name="connsiteY2080" fmla="*/ 1212006 h 1744939"/>
                <a:gd name="connsiteX2081" fmla="*/ 1312285 w 1401389"/>
                <a:gd name="connsiteY2081" fmla="*/ 1223550 h 1744939"/>
                <a:gd name="connsiteX2082" fmla="*/ 1320221 w 1401389"/>
                <a:gd name="connsiteY2082" fmla="*/ 1230764 h 1744939"/>
                <a:gd name="connsiteX2083" fmla="*/ 1318778 w 1401389"/>
                <a:gd name="connsiteY2083" fmla="*/ 1240864 h 1744939"/>
                <a:gd name="connsiteX2084" fmla="*/ 1322384 w 1401389"/>
                <a:gd name="connsiteY2084" fmla="*/ 1255292 h 1744939"/>
                <a:gd name="connsiteX2085" fmla="*/ 1325271 w 1401389"/>
                <a:gd name="connsiteY2085" fmla="*/ 1270443 h 1744939"/>
                <a:gd name="connsiteX2086" fmla="*/ 1329599 w 1401389"/>
                <a:gd name="connsiteY2086" fmla="*/ 1281264 h 1744939"/>
                <a:gd name="connsiteX2087" fmla="*/ 1333207 w 1401389"/>
                <a:gd name="connsiteY2087" fmla="*/ 1287756 h 1744939"/>
                <a:gd name="connsiteX2088" fmla="*/ 1263228 w 1401389"/>
                <a:gd name="connsiteY2088" fmla="*/ 1328158 h 1744939"/>
                <a:gd name="connsiteX2089" fmla="*/ 1206956 w 1401389"/>
                <a:gd name="connsiteY2089" fmla="*/ 1359900 h 1744939"/>
                <a:gd name="connsiteX2090" fmla="*/ 1293527 w 1401389"/>
                <a:gd name="connsiteY2090" fmla="*/ 1323828 h 1744939"/>
                <a:gd name="connsiteX2091" fmla="*/ 1349799 w 1401389"/>
                <a:gd name="connsiteY2091" fmla="*/ 1302185 h 1744939"/>
                <a:gd name="connsiteX2092" fmla="*/ 1250242 w 1401389"/>
                <a:gd name="connsiteY2092" fmla="*/ 1358457 h 1744939"/>
                <a:gd name="connsiteX2093" fmla="*/ 1218498 w 1401389"/>
                <a:gd name="connsiteY2093" fmla="*/ 1385150 h 1744939"/>
                <a:gd name="connsiteX2094" fmla="*/ 1281984 w 1401389"/>
                <a:gd name="connsiteY2094" fmla="*/ 1365671 h 1744939"/>
                <a:gd name="connsiteX2095" fmla="*/ 1109563 w 1401389"/>
                <a:gd name="connsiteY2095" fmla="*/ 1439258 h 1744939"/>
                <a:gd name="connsiteX2096" fmla="*/ 701231 w 1401389"/>
                <a:gd name="connsiteY2096" fmla="*/ 1496972 h 1744939"/>
                <a:gd name="connsiteX2097" fmla="*/ 571374 w 1401389"/>
                <a:gd name="connsiteY2097" fmla="*/ 1488316 h 1744939"/>
                <a:gd name="connsiteX2098" fmla="*/ 545403 w 1401389"/>
                <a:gd name="connsiteY2098" fmla="*/ 1483264 h 1744939"/>
                <a:gd name="connsiteX2099" fmla="*/ 391738 w 1401389"/>
                <a:gd name="connsiteY2099" fmla="*/ 1455850 h 1744939"/>
                <a:gd name="connsiteX2100" fmla="*/ 403280 w 1401389"/>
                <a:gd name="connsiteY2100" fmla="*/ 1452965 h 1744939"/>
                <a:gd name="connsiteX2101" fmla="*/ 522316 w 1401389"/>
                <a:gd name="connsiteY2101" fmla="*/ 1470279 h 1744939"/>
                <a:gd name="connsiteX2102" fmla="*/ 460995 w 1401389"/>
                <a:gd name="connsiteY2102" fmla="*/ 1454409 h 1744939"/>
                <a:gd name="connsiteX2103" fmla="*/ 391738 w 1401389"/>
                <a:gd name="connsiteY2103" fmla="*/ 1434207 h 1744939"/>
                <a:gd name="connsiteX2104" fmla="*/ 408330 w 1401389"/>
                <a:gd name="connsiteY2104" fmla="*/ 1430601 h 1744939"/>
                <a:gd name="connsiteX2105" fmla="*/ 410494 w 1401389"/>
                <a:gd name="connsiteY2105" fmla="*/ 1424829 h 1744939"/>
                <a:gd name="connsiteX2106" fmla="*/ 388851 w 1401389"/>
                <a:gd name="connsiteY2106" fmla="*/ 1411844 h 1744939"/>
                <a:gd name="connsiteX2107" fmla="*/ 393901 w 1401389"/>
                <a:gd name="connsiteY2107" fmla="*/ 1390201 h 1744939"/>
                <a:gd name="connsiteX2108" fmla="*/ 400394 w 1401389"/>
                <a:gd name="connsiteY2108" fmla="*/ 1367836 h 1744939"/>
                <a:gd name="connsiteX2109" fmla="*/ 400394 w 1401389"/>
                <a:gd name="connsiteY2109" fmla="*/ 1291364 h 1744939"/>
                <a:gd name="connsiteX2110" fmla="*/ 398950 w 1401389"/>
                <a:gd name="connsiteY2110" fmla="*/ 1284150 h 1744939"/>
                <a:gd name="connsiteX2111" fmla="*/ 398230 w 1401389"/>
                <a:gd name="connsiteY2111" fmla="*/ 1276936 h 1744939"/>
                <a:gd name="connsiteX2112" fmla="*/ 398230 w 1401389"/>
                <a:gd name="connsiteY2112" fmla="*/ 1265393 h 1744939"/>
                <a:gd name="connsiteX2113" fmla="*/ 398230 w 1401389"/>
                <a:gd name="connsiteY2113" fmla="*/ 1248800 h 1744939"/>
                <a:gd name="connsiteX2114" fmla="*/ 395344 w 1401389"/>
                <a:gd name="connsiteY2114" fmla="*/ 1237979 h 1744939"/>
                <a:gd name="connsiteX2115" fmla="*/ 385243 w 1401389"/>
                <a:gd name="connsiteY2115" fmla="*/ 1221385 h 1744939"/>
                <a:gd name="connsiteX2116" fmla="*/ 385243 w 1401389"/>
                <a:gd name="connsiteY2116" fmla="*/ 1197577 h 1744939"/>
                <a:gd name="connsiteX2117" fmla="*/ 377309 w 1401389"/>
                <a:gd name="connsiteY2117" fmla="*/ 1197577 h 1744939"/>
                <a:gd name="connsiteX2118" fmla="*/ 370095 w 1401389"/>
                <a:gd name="connsiteY2118" fmla="*/ 1264672 h 1744939"/>
                <a:gd name="connsiteX2119" fmla="*/ 362159 w 1401389"/>
                <a:gd name="connsiteY2119" fmla="*/ 1320222 h 1744939"/>
                <a:gd name="connsiteX2120" fmla="*/ 363602 w 1401389"/>
                <a:gd name="connsiteY2120" fmla="*/ 1331764 h 1744939"/>
                <a:gd name="connsiteX2121" fmla="*/ 348451 w 1401389"/>
                <a:gd name="connsiteY2121" fmla="*/ 1338979 h 1744939"/>
                <a:gd name="connsiteX2122" fmla="*/ 323200 w 1401389"/>
                <a:gd name="connsiteY2122" fmla="*/ 1334651 h 1744939"/>
                <a:gd name="connsiteX2123" fmla="*/ 347008 w 1401389"/>
                <a:gd name="connsiteY2123" fmla="*/ 1346914 h 1744939"/>
                <a:gd name="connsiteX2124" fmla="*/ 354223 w 1401389"/>
                <a:gd name="connsiteY2124" fmla="*/ 1365671 h 1744939"/>
                <a:gd name="connsiteX2125" fmla="*/ 337629 w 1401389"/>
                <a:gd name="connsiteY2125" fmla="*/ 1362065 h 1744939"/>
                <a:gd name="connsiteX2126" fmla="*/ 353501 w 1401389"/>
                <a:gd name="connsiteY2126" fmla="*/ 1373607 h 1744939"/>
                <a:gd name="connsiteX2127" fmla="*/ 371536 w 1401389"/>
                <a:gd name="connsiteY2127" fmla="*/ 1457293 h 1744939"/>
                <a:gd name="connsiteX2128" fmla="*/ 370095 w 1401389"/>
                <a:gd name="connsiteY2128" fmla="*/ 1528716 h 1744939"/>
                <a:gd name="connsiteX2129" fmla="*/ 535655 w 1401389"/>
                <a:gd name="connsiteY2129" fmla="*/ 1542319 h 1744939"/>
                <a:gd name="connsiteX2130" fmla="*/ 504634 w 1401389"/>
                <a:gd name="connsiteY2130" fmla="*/ 1512740 h 1744939"/>
                <a:gd name="connsiteX2131" fmla="*/ 511127 w 1401389"/>
                <a:gd name="connsiteY2131" fmla="*/ 1523561 h 1744939"/>
                <a:gd name="connsiteX2132" fmla="*/ 535655 w 1401389"/>
                <a:gd name="connsiteY2132" fmla="*/ 1542319 h 1744939"/>
                <a:gd name="connsiteX2133" fmla="*/ 272790 w 1401389"/>
                <a:gd name="connsiteY2133" fmla="*/ 1542383 h 1744939"/>
                <a:gd name="connsiteX2134" fmla="*/ 313168 w 1401389"/>
                <a:gd name="connsiteY2134" fmla="*/ 1535078 h 1744939"/>
                <a:gd name="connsiteX2135" fmla="*/ 298739 w 1401389"/>
                <a:gd name="connsiteY2135" fmla="*/ 1532193 h 1744939"/>
                <a:gd name="connsiteX2136" fmla="*/ 270603 w 1401389"/>
                <a:gd name="connsiteY2136" fmla="*/ 1539408 h 1744939"/>
                <a:gd name="connsiteX2137" fmla="*/ 272790 w 1401389"/>
                <a:gd name="connsiteY2137" fmla="*/ 1542383 h 1744939"/>
                <a:gd name="connsiteX2138" fmla="*/ 1180263 w 1401389"/>
                <a:gd name="connsiteY2138" fmla="*/ 1548915 h 1744939"/>
                <a:gd name="connsiteX2139" fmla="*/ 1077819 w 1401389"/>
                <a:gd name="connsiteY2139" fmla="*/ 1526551 h 1744939"/>
                <a:gd name="connsiteX2140" fmla="*/ 1026598 w 1401389"/>
                <a:gd name="connsiteY2140" fmla="*/ 1496252 h 1744939"/>
                <a:gd name="connsiteX2141" fmla="*/ 1091526 w 1401389"/>
                <a:gd name="connsiteY2141" fmla="*/ 1504186 h 1744939"/>
                <a:gd name="connsiteX2142" fmla="*/ 1138420 w 1401389"/>
                <a:gd name="connsiteY2142" fmla="*/ 1507072 h 1744939"/>
                <a:gd name="connsiteX2143" fmla="*/ 1093691 w 1401389"/>
                <a:gd name="connsiteY2143" fmla="*/ 1499858 h 1744939"/>
                <a:gd name="connsiteX2144" fmla="*/ 1084312 w 1401389"/>
                <a:gd name="connsiteY2144" fmla="*/ 1483264 h 1744939"/>
                <a:gd name="connsiteX2145" fmla="*/ 1180263 w 1401389"/>
                <a:gd name="connsiteY2145" fmla="*/ 1476772 h 1744939"/>
                <a:gd name="connsiteX2146" fmla="*/ 1206956 w 1401389"/>
                <a:gd name="connsiteY2146" fmla="*/ 1458015 h 1744939"/>
                <a:gd name="connsiteX2147" fmla="*/ 1197577 w 1401389"/>
                <a:gd name="connsiteY2147" fmla="*/ 1454409 h 1744939"/>
                <a:gd name="connsiteX2148" fmla="*/ 1178098 w 1401389"/>
                <a:gd name="connsiteY2148" fmla="*/ 1446473 h 1744939"/>
                <a:gd name="connsiteX2149" fmla="*/ 1180985 w 1401389"/>
                <a:gd name="connsiteY2149" fmla="*/ 1435650 h 1744939"/>
                <a:gd name="connsiteX2150" fmla="*/ 1221385 w 1401389"/>
                <a:gd name="connsiteY2150" fmla="*/ 1464508 h 1744939"/>
                <a:gd name="connsiteX2151" fmla="*/ 1165834 w 1401389"/>
                <a:gd name="connsiteY2151" fmla="*/ 1500580 h 1744939"/>
                <a:gd name="connsiteX2152" fmla="*/ 1138420 w 1401389"/>
                <a:gd name="connsiteY2152" fmla="*/ 1507794 h 1744939"/>
                <a:gd name="connsiteX2153" fmla="*/ 1167278 w 1401389"/>
                <a:gd name="connsiteY2153" fmla="*/ 1504186 h 1744939"/>
                <a:gd name="connsiteX2154" fmla="*/ 1212727 w 1401389"/>
                <a:gd name="connsiteY2154" fmla="*/ 1496252 h 1744939"/>
                <a:gd name="connsiteX2155" fmla="*/ 1228599 w 1401389"/>
                <a:gd name="connsiteY2155" fmla="*/ 1502744 h 1744939"/>
                <a:gd name="connsiteX2156" fmla="*/ 1188919 w 1401389"/>
                <a:gd name="connsiteY2156" fmla="*/ 1518615 h 1744939"/>
                <a:gd name="connsiteX2157" fmla="*/ 1149241 w 1401389"/>
                <a:gd name="connsiteY2157" fmla="*/ 1530880 h 1744939"/>
                <a:gd name="connsiteX2158" fmla="*/ 1160063 w 1401389"/>
                <a:gd name="connsiteY2158" fmla="*/ 1533765 h 1744939"/>
                <a:gd name="connsiteX2159" fmla="*/ 1208399 w 1401389"/>
                <a:gd name="connsiteY2159" fmla="*/ 1525108 h 1744939"/>
                <a:gd name="connsiteX2160" fmla="*/ 1234370 w 1401389"/>
                <a:gd name="connsiteY2160" fmla="*/ 1533765 h 1744939"/>
                <a:gd name="connsiteX2161" fmla="*/ 1180263 w 1401389"/>
                <a:gd name="connsiteY2161" fmla="*/ 1548915 h 1744939"/>
                <a:gd name="connsiteX2162" fmla="*/ 733244 w 1401389"/>
                <a:gd name="connsiteY2162" fmla="*/ 1549547 h 1744939"/>
                <a:gd name="connsiteX2163" fmla="*/ 736581 w 1401389"/>
                <a:gd name="connsiteY2163" fmla="*/ 1536651 h 1744939"/>
                <a:gd name="connsiteX2164" fmla="*/ 835418 w 1401389"/>
                <a:gd name="connsiteY2164" fmla="*/ 1508516 h 1744939"/>
                <a:gd name="connsiteX2165" fmla="*/ 802954 w 1401389"/>
                <a:gd name="connsiteY2165" fmla="*/ 1529437 h 1744939"/>
                <a:gd name="connsiteX2166" fmla="*/ 733244 w 1401389"/>
                <a:gd name="connsiteY2166" fmla="*/ 1549547 h 1744939"/>
                <a:gd name="connsiteX2167" fmla="*/ 683917 w 1401389"/>
                <a:gd name="connsiteY2167" fmla="*/ 1549817 h 1744939"/>
                <a:gd name="connsiteX2168" fmla="*/ 616823 w 1401389"/>
                <a:gd name="connsiteY2168" fmla="*/ 1533044 h 1744939"/>
                <a:gd name="connsiteX2169" fmla="*/ 586524 w 1401389"/>
                <a:gd name="connsiteY2169" fmla="*/ 1510680 h 1744939"/>
                <a:gd name="connsiteX2170" fmla="*/ 688245 w 1401389"/>
                <a:gd name="connsiteY2170" fmla="*/ 1541701 h 1744939"/>
                <a:gd name="connsiteX2171" fmla="*/ 683917 w 1401389"/>
                <a:gd name="connsiteY2171" fmla="*/ 1549817 h 1744939"/>
                <a:gd name="connsiteX2172" fmla="*/ 1240141 w 1401389"/>
                <a:gd name="connsiteY2172" fmla="*/ 1572723 h 1744939"/>
                <a:gd name="connsiteX2173" fmla="*/ 1231484 w 1401389"/>
                <a:gd name="connsiteY2173" fmla="*/ 1556851 h 1744939"/>
                <a:gd name="connsiteX2174" fmla="*/ 1263228 w 1401389"/>
                <a:gd name="connsiteY2174" fmla="*/ 1554687 h 1744939"/>
                <a:gd name="connsiteX2175" fmla="*/ 1245191 w 1401389"/>
                <a:gd name="connsiteY2175" fmla="*/ 1496972 h 1744939"/>
                <a:gd name="connsiteX2176" fmla="*/ 1219941 w 1401389"/>
                <a:gd name="connsiteY2176" fmla="*/ 1430601 h 1744939"/>
                <a:gd name="connsiteX2177" fmla="*/ 1222106 w 1401389"/>
                <a:gd name="connsiteY2177" fmla="*/ 1417615 h 1744939"/>
                <a:gd name="connsiteX2178" fmla="*/ 1245913 w 1401389"/>
                <a:gd name="connsiteY2178" fmla="*/ 1458737 h 1744939"/>
                <a:gd name="connsiteX2179" fmla="*/ 1260341 w 1401389"/>
                <a:gd name="connsiteY2179" fmla="*/ 1507072 h 1744939"/>
                <a:gd name="connsiteX2180" fmla="*/ 1275492 w 1401389"/>
                <a:gd name="connsiteY2180" fmla="*/ 1549637 h 1744939"/>
                <a:gd name="connsiteX2181" fmla="*/ 1280541 w 1401389"/>
                <a:gd name="connsiteY2181" fmla="*/ 1572723 h 1744939"/>
                <a:gd name="connsiteX2182" fmla="*/ 671923 w 1401389"/>
                <a:gd name="connsiteY2182" fmla="*/ 1586700 h 1744939"/>
                <a:gd name="connsiteX2183" fmla="*/ 631974 w 1401389"/>
                <a:gd name="connsiteY2183" fmla="*/ 1579938 h 1744939"/>
                <a:gd name="connsiteX2184" fmla="*/ 615382 w 1401389"/>
                <a:gd name="connsiteY2184" fmla="*/ 1566951 h 1744939"/>
                <a:gd name="connsiteX2185" fmla="*/ 691853 w 1401389"/>
                <a:gd name="connsiteY2185" fmla="*/ 1582101 h 1744939"/>
                <a:gd name="connsiteX2186" fmla="*/ 671923 w 1401389"/>
                <a:gd name="connsiteY2186" fmla="*/ 1586700 h 1744939"/>
                <a:gd name="connsiteX2187" fmla="*/ 675981 w 1401389"/>
                <a:gd name="connsiteY2187" fmla="*/ 1600859 h 1744939"/>
                <a:gd name="connsiteX2188" fmla="*/ 671652 w 1401389"/>
                <a:gd name="connsiteY2188" fmla="*/ 1596530 h 1744939"/>
                <a:gd name="connsiteX2189" fmla="*/ 685359 w 1401389"/>
                <a:gd name="connsiteY2189" fmla="*/ 1597251 h 1744939"/>
                <a:gd name="connsiteX2190" fmla="*/ 675981 w 1401389"/>
                <a:gd name="connsiteY2190" fmla="*/ 1600859 h 1744939"/>
                <a:gd name="connsiteX2191" fmla="*/ 777883 w 1401389"/>
                <a:gd name="connsiteY2191" fmla="*/ 1605007 h 1744939"/>
                <a:gd name="connsiteX2192" fmla="*/ 771210 w 1401389"/>
                <a:gd name="connsiteY2192" fmla="*/ 1597973 h 1744939"/>
                <a:gd name="connsiteX2193" fmla="*/ 748845 w 1401389"/>
                <a:gd name="connsiteY2193" fmla="*/ 1587152 h 1744939"/>
                <a:gd name="connsiteX2194" fmla="*/ 730810 w 1401389"/>
                <a:gd name="connsiteY2194" fmla="*/ 1579938 h 1744939"/>
                <a:gd name="connsiteX2195" fmla="*/ 760389 w 1401389"/>
                <a:gd name="connsiteY2195" fmla="*/ 1572723 h 1744939"/>
                <a:gd name="connsiteX2196" fmla="*/ 781311 w 1401389"/>
                <a:gd name="connsiteY2196" fmla="*/ 1583544 h 1744939"/>
                <a:gd name="connsiteX2197" fmla="*/ 833253 w 1401389"/>
                <a:gd name="connsiteY2197" fmla="*/ 1547472 h 1744939"/>
                <a:gd name="connsiteX2198" fmla="*/ 893854 w 1401389"/>
                <a:gd name="connsiteY2198" fmla="*/ 1511400 h 1744939"/>
                <a:gd name="connsiteX2199" fmla="*/ 918382 w 1401389"/>
                <a:gd name="connsiteY2199" fmla="*/ 1507794 h 1744939"/>
                <a:gd name="connsiteX2200" fmla="*/ 995576 w 1401389"/>
                <a:gd name="connsiteY2200" fmla="*/ 1501301 h 1744939"/>
                <a:gd name="connsiteX2201" fmla="*/ 1015776 w 1401389"/>
                <a:gd name="connsiteY2201" fmla="*/ 1509237 h 1744939"/>
                <a:gd name="connsiteX2202" fmla="*/ 984034 w 1401389"/>
                <a:gd name="connsiteY2202" fmla="*/ 1518615 h 1744939"/>
                <a:gd name="connsiteX2203" fmla="*/ 926319 w 1401389"/>
                <a:gd name="connsiteY2203" fmla="*/ 1548915 h 1744939"/>
                <a:gd name="connsiteX2204" fmla="*/ 875096 w 1401389"/>
                <a:gd name="connsiteY2204" fmla="*/ 1574887 h 1744939"/>
                <a:gd name="connsiteX2205" fmla="*/ 898182 w 1401389"/>
                <a:gd name="connsiteY2205" fmla="*/ 1543866 h 1744939"/>
                <a:gd name="connsiteX2206" fmla="*/ 889525 w 1401389"/>
                <a:gd name="connsiteY2206" fmla="*/ 1548194 h 1744939"/>
                <a:gd name="connsiteX2207" fmla="*/ 824597 w 1401389"/>
                <a:gd name="connsiteY2207" fmla="*/ 1590759 h 1744939"/>
                <a:gd name="connsiteX2208" fmla="*/ 844797 w 1401389"/>
                <a:gd name="connsiteY2208" fmla="*/ 1567672 h 1744939"/>
                <a:gd name="connsiteX2209" fmla="*/ 864275 w 1401389"/>
                <a:gd name="connsiteY2209" fmla="*/ 1548915 h 1744939"/>
                <a:gd name="connsiteX2210" fmla="*/ 839026 w 1401389"/>
                <a:gd name="connsiteY2210" fmla="*/ 1568394 h 1744939"/>
                <a:gd name="connsiteX2211" fmla="*/ 794296 w 1401389"/>
                <a:gd name="connsiteY2211" fmla="*/ 1597973 h 1744939"/>
                <a:gd name="connsiteX2212" fmla="*/ 777883 w 1401389"/>
                <a:gd name="connsiteY2212" fmla="*/ 1605007 h 1744939"/>
                <a:gd name="connsiteX2213" fmla="*/ 670548 w 1401389"/>
                <a:gd name="connsiteY2213" fmla="*/ 1622581 h 1744939"/>
                <a:gd name="connsiteX2214" fmla="*/ 581473 w 1401389"/>
                <a:gd name="connsiteY2214" fmla="*/ 1575608 h 1744939"/>
                <a:gd name="connsiteX2215" fmla="*/ 553337 w 1401389"/>
                <a:gd name="connsiteY2215" fmla="*/ 1560458 h 1744939"/>
                <a:gd name="connsiteX2216" fmla="*/ 579310 w 1401389"/>
                <a:gd name="connsiteY2216" fmla="*/ 1583544 h 1744939"/>
                <a:gd name="connsiteX2217" fmla="*/ 605281 w 1401389"/>
                <a:gd name="connsiteY2217" fmla="*/ 1606630 h 1744939"/>
                <a:gd name="connsiteX2218" fmla="*/ 547566 w 1401389"/>
                <a:gd name="connsiteY2218" fmla="*/ 1580658 h 1744939"/>
                <a:gd name="connsiteX2219" fmla="*/ 519430 w 1401389"/>
                <a:gd name="connsiteY2219" fmla="*/ 1557573 h 1744939"/>
                <a:gd name="connsiteX2220" fmla="*/ 496345 w 1401389"/>
                <a:gd name="connsiteY2220" fmla="*/ 1541701 h 1744939"/>
                <a:gd name="connsiteX2221" fmla="*/ 521595 w 1401389"/>
                <a:gd name="connsiteY2221" fmla="*/ 1569115 h 1744939"/>
                <a:gd name="connsiteX2222" fmla="*/ 546844 w 1401389"/>
                <a:gd name="connsiteY2222" fmla="*/ 1596530 h 1744939"/>
                <a:gd name="connsiteX2223" fmla="*/ 481917 w 1401389"/>
                <a:gd name="connsiteY2223" fmla="*/ 1561901 h 1744939"/>
                <a:gd name="connsiteX2224" fmla="*/ 410494 w 1401389"/>
                <a:gd name="connsiteY2224" fmla="*/ 1521501 h 1744939"/>
                <a:gd name="connsiteX2225" fmla="*/ 448729 w 1401389"/>
                <a:gd name="connsiteY2225" fmla="*/ 1517893 h 1744939"/>
                <a:gd name="connsiteX2226" fmla="*/ 463880 w 1401389"/>
                <a:gd name="connsiteY2226" fmla="*/ 1515008 h 1744939"/>
                <a:gd name="connsiteX2227" fmla="*/ 445845 w 1401389"/>
                <a:gd name="connsiteY2227" fmla="*/ 1500580 h 1744939"/>
                <a:gd name="connsiteX2228" fmla="*/ 481917 w 1401389"/>
                <a:gd name="connsiteY2228" fmla="*/ 1502744 h 1744939"/>
                <a:gd name="connsiteX2229" fmla="*/ 575702 w 1401389"/>
                <a:gd name="connsiteY2229" fmla="*/ 1551080 h 1744939"/>
                <a:gd name="connsiteX2230" fmla="*/ 657225 w 1401389"/>
                <a:gd name="connsiteY2230" fmla="*/ 1606630 h 1744939"/>
                <a:gd name="connsiteX2231" fmla="*/ 680309 w 1401389"/>
                <a:gd name="connsiteY2231" fmla="*/ 1619616 h 1744939"/>
                <a:gd name="connsiteX2232" fmla="*/ 670548 w 1401389"/>
                <a:gd name="connsiteY2232" fmla="*/ 1622581 h 1744939"/>
                <a:gd name="connsiteX2233" fmla="*/ 863914 w 1401389"/>
                <a:gd name="connsiteY2233" fmla="*/ 1634045 h 1744939"/>
                <a:gd name="connsiteX2234" fmla="*/ 860667 w 1401389"/>
                <a:gd name="connsiteY2234" fmla="*/ 1630437 h 1744939"/>
                <a:gd name="connsiteX2235" fmla="*/ 871490 w 1401389"/>
                <a:gd name="connsiteY2235" fmla="*/ 1623222 h 1744939"/>
                <a:gd name="connsiteX2236" fmla="*/ 882310 w 1401389"/>
                <a:gd name="connsiteY2236" fmla="*/ 1626109 h 1744939"/>
                <a:gd name="connsiteX2237" fmla="*/ 871490 w 1401389"/>
                <a:gd name="connsiteY2237" fmla="*/ 1633323 h 1744939"/>
                <a:gd name="connsiteX2238" fmla="*/ 863914 w 1401389"/>
                <a:gd name="connsiteY2238" fmla="*/ 1634045 h 1744939"/>
                <a:gd name="connsiteX2239" fmla="*/ 751732 w 1401389"/>
                <a:gd name="connsiteY2239" fmla="*/ 1637651 h 1744939"/>
                <a:gd name="connsiteX2240" fmla="*/ 831811 w 1401389"/>
                <a:gd name="connsiteY2240" fmla="*/ 1601579 h 1744939"/>
                <a:gd name="connsiteX2241" fmla="*/ 907561 w 1401389"/>
                <a:gd name="connsiteY2241" fmla="*/ 1576330 h 1744939"/>
                <a:gd name="connsiteX2242" fmla="*/ 1061948 w 1401389"/>
                <a:gd name="connsiteY2242" fmla="*/ 1543866 h 1744939"/>
                <a:gd name="connsiteX2243" fmla="*/ 1113169 w 1401389"/>
                <a:gd name="connsiteY2243" fmla="*/ 1554687 h 1744939"/>
                <a:gd name="connsiteX2244" fmla="*/ 1145635 w 1401389"/>
                <a:gd name="connsiteY2244" fmla="*/ 1564787 h 1744939"/>
                <a:gd name="connsiteX2245" fmla="*/ 1105955 w 1401389"/>
                <a:gd name="connsiteY2245" fmla="*/ 1565509 h 1744939"/>
                <a:gd name="connsiteX2246" fmla="*/ 1007118 w 1401389"/>
                <a:gd name="connsiteY2246" fmla="*/ 1574887 h 1744939"/>
                <a:gd name="connsiteX2247" fmla="*/ 928483 w 1401389"/>
                <a:gd name="connsiteY2247" fmla="*/ 1594367 h 1744939"/>
                <a:gd name="connsiteX2248" fmla="*/ 809447 w 1401389"/>
                <a:gd name="connsiteY2248" fmla="*/ 1623222 h 1744939"/>
                <a:gd name="connsiteX2249" fmla="*/ 751732 w 1401389"/>
                <a:gd name="connsiteY2249" fmla="*/ 1637651 h 1744939"/>
                <a:gd name="connsiteX2250" fmla="*/ 672374 w 1401389"/>
                <a:gd name="connsiteY2250" fmla="*/ 1643423 h 1744939"/>
                <a:gd name="connsiteX2251" fmla="*/ 618988 w 1401389"/>
                <a:gd name="connsiteY2251" fmla="*/ 1630437 h 1744939"/>
                <a:gd name="connsiteX2252" fmla="*/ 478309 w 1401389"/>
                <a:gd name="connsiteY2252" fmla="*/ 1600138 h 1744939"/>
                <a:gd name="connsiteX2253" fmla="*/ 384523 w 1401389"/>
                <a:gd name="connsiteY2253" fmla="*/ 1579938 h 1744939"/>
                <a:gd name="connsiteX2254" fmla="*/ 155107 w 1401389"/>
                <a:gd name="connsiteY2254" fmla="*/ 1590037 h 1744939"/>
                <a:gd name="connsiteX2255" fmla="*/ 153665 w 1401389"/>
                <a:gd name="connsiteY2255" fmla="*/ 1533044 h 1744939"/>
                <a:gd name="connsiteX2256" fmla="*/ 168094 w 1401389"/>
                <a:gd name="connsiteY2256" fmla="*/ 1477493 h 1744939"/>
                <a:gd name="connsiteX2257" fmla="*/ 174586 w 1401389"/>
                <a:gd name="connsiteY2257" fmla="*/ 1464508 h 1744939"/>
                <a:gd name="connsiteX2258" fmla="*/ 175307 w 1401389"/>
                <a:gd name="connsiteY2258" fmla="*/ 1507072 h 1744939"/>
                <a:gd name="connsiteX2259" fmla="*/ 160879 w 1401389"/>
                <a:gd name="connsiteY2259" fmla="*/ 1556851 h 1744939"/>
                <a:gd name="connsiteX2260" fmla="*/ 195508 w 1401389"/>
                <a:gd name="connsiteY2260" fmla="*/ 1574887 h 1744939"/>
                <a:gd name="connsiteX2261" fmla="*/ 212100 w 1401389"/>
                <a:gd name="connsiteY2261" fmla="*/ 1561179 h 1744939"/>
                <a:gd name="connsiteX2262" fmla="*/ 201279 w 1401389"/>
                <a:gd name="connsiteY2262" fmla="*/ 1539536 h 1744939"/>
                <a:gd name="connsiteX2263" fmla="*/ 229415 w 1401389"/>
                <a:gd name="connsiteY2263" fmla="*/ 1543866 h 1744939"/>
                <a:gd name="connsiteX2264" fmla="*/ 206329 w 1401389"/>
                <a:gd name="connsiteY2264" fmla="*/ 1535208 h 1744939"/>
                <a:gd name="connsiteX2265" fmla="*/ 202722 w 1401389"/>
                <a:gd name="connsiteY2265" fmla="*/ 1510680 h 1744939"/>
                <a:gd name="connsiteX2266" fmla="*/ 208494 w 1401389"/>
                <a:gd name="connsiteY2266" fmla="*/ 1504186 h 1744939"/>
                <a:gd name="connsiteX2267" fmla="*/ 243122 w 1401389"/>
                <a:gd name="connsiteY2267" fmla="*/ 1494087 h 1744939"/>
                <a:gd name="connsiteX2268" fmla="*/ 256829 w 1401389"/>
                <a:gd name="connsiteY2268" fmla="*/ 1517173 h 1744939"/>
                <a:gd name="connsiteX2269" fmla="*/ 272701 w 1401389"/>
                <a:gd name="connsiteY2269" fmla="*/ 1520780 h 1744939"/>
                <a:gd name="connsiteX2270" fmla="*/ 317429 w 1401389"/>
                <a:gd name="connsiteY2270" fmla="*/ 1543144 h 1744939"/>
                <a:gd name="connsiteX2271" fmla="*/ 279194 w 1401389"/>
                <a:gd name="connsiteY2271" fmla="*/ 1555408 h 1744939"/>
                <a:gd name="connsiteX2272" fmla="*/ 281357 w 1401389"/>
                <a:gd name="connsiteY2272" fmla="*/ 1567672 h 1744939"/>
                <a:gd name="connsiteX2273" fmla="*/ 384523 w 1401389"/>
                <a:gd name="connsiteY2273" fmla="*/ 1564066 h 1744939"/>
                <a:gd name="connsiteX2274" fmla="*/ 496345 w 1401389"/>
                <a:gd name="connsiteY2274" fmla="*/ 1582823 h 1744939"/>
                <a:gd name="connsiteX2275" fmla="*/ 606724 w 1401389"/>
                <a:gd name="connsiteY2275" fmla="*/ 1616730 h 1744939"/>
                <a:gd name="connsiteX2276" fmla="*/ 680309 w 1401389"/>
                <a:gd name="connsiteY2276" fmla="*/ 1639094 h 1744939"/>
                <a:gd name="connsiteX2277" fmla="*/ 672374 w 1401389"/>
                <a:gd name="connsiteY2277" fmla="*/ 1643423 h 1744939"/>
                <a:gd name="connsiteX2278" fmla="*/ 809447 w 1401389"/>
                <a:gd name="connsiteY2278" fmla="*/ 1652080 h 1744939"/>
                <a:gd name="connsiteX2279" fmla="*/ 799346 w 1401389"/>
                <a:gd name="connsiteY2279" fmla="*/ 1644866 h 1744939"/>
                <a:gd name="connsiteX2280" fmla="*/ 814496 w 1401389"/>
                <a:gd name="connsiteY2280" fmla="*/ 1637651 h 1744939"/>
                <a:gd name="connsiteX2281" fmla="*/ 824597 w 1401389"/>
                <a:gd name="connsiteY2281" fmla="*/ 1644866 h 1744939"/>
                <a:gd name="connsiteX2282" fmla="*/ 809447 w 1401389"/>
                <a:gd name="connsiteY2282" fmla="*/ 1652080 h 1744939"/>
                <a:gd name="connsiteX2283" fmla="*/ 617545 w 1401389"/>
                <a:gd name="connsiteY2283" fmla="*/ 1654245 h 1744939"/>
                <a:gd name="connsiteX2284" fmla="*/ 595180 w 1401389"/>
                <a:gd name="connsiteY2284" fmla="*/ 1641259 h 1744939"/>
                <a:gd name="connsiteX2285" fmla="*/ 612495 w 1401389"/>
                <a:gd name="connsiteY2285" fmla="*/ 1643424 h 1744939"/>
                <a:gd name="connsiteX2286" fmla="*/ 617545 w 1401389"/>
                <a:gd name="connsiteY2286" fmla="*/ 1654245 h 1744939"/>
                <a:gd name="connsiteX2287" fmla="*/ 704749 w 1401389"/>
                <a:gd name="connsiteY2287" fmla="*/ 1698523 h 1744939"/>
                <a:gd name="connsiteX2288" fmla="*/ 699068 w 1401389"/>
                <a:gd name="connsiteY2288" fmla="*/ 1685987 h 1744939"/>
                <a:gd name="connsiteX2289" fmla="*/ 699068 w 1401389"/>
                <a:gd name="connsiteY2289" fmla="*/ 1624666 h 1744939"/>
                <a:gd name="connsiteX2290" fmla="*/ 705561 w 1401389"/>
                <a:gd name="connsiteY2290" fmla="*/ 1583544 h 1744939"/>
                <a:gd name="connsiteX2291" fmla="*/ 707724 w 1401389"/>
                <a:gd name="connsiteY2291" fmla="*/ 1614566 h 1744939"/>
                <a:gd name="connsiteX2292" fmla="*/ 707724 w 1401389"/>
                <a:gd name="connsiteY2292" fmla="*/ 1675888 h 1744939"/>
                <a:gd name="connsiteX2293" fmla="*/ 704749 w 1401389"/>
                <a:gd name="connsiteY2293" fmla="*/ 1698523 h 1744939"/>
                <a:gd name="connsiteX2294" fmla="*/ 739918 w 1401389"/>
                <a:gd name="connsiteY2294" fmla="*/ 1715386 h 1744939"/>
                <a:gd name="connsiteX2295" fmla="*/ 738024 w 1401389"/>
                <a:gd name="connsiteY2295" fmla="*/ 1704745 h 1744939"/>
                <a:gd name="connsiteX2296" fmla="*/ 816661 w 1401389"/>
                <a:gd name="connsiteY2296" fmla="*/ 1657131 h 1744939"/>
                <a:gd name="connsiteX2297" fmla="*/ 916939 w 1401389"/>
                <a:gd name="connsiteY2297" fmla="*/ 1652802 h 1744939"/>
                <a:gd name="connsiteX2298" fmla="*/ 904675 w 1401389"/>
                <a:gd name="connsiteY2298" fmla="*/ 1673723 h 1744939"/>
                <a:gd name="connsiteX2299" fmla="*/ 865718 w 1401389"/>
                <a:gd name="connsiteY2299" fmla="*/ 1677331 h 1744939"/>
                <a:gd name="connsiteX2300" fmla="*/ 839746 w 1401389"/>
                <a:gd name="connsiteY2300" fmla="*/ 1686709 h 1744939"/>
                <a:gd name="connsiteX2301" fmla="*/ 791410 w 1401389"/>
                <a:gd name="connsiteY2301" fmla="*/ 1701859 h 1744939"/>
                <a:gd name="connsiteX2302" fmla="*/ 776260 w 1401389"/>
                <a:gd name="connsiteY2302" fmla="*/ 1695366 h 1744939"/>
                <a:gd name="connsiteX2303" fmla="*/ 751010 w 1401389"/>
                <a:gd name="connsiteY2303" fmla="*/ 1707630 h 1744939"/>
                <a:gd name="connsiteX2304" fmla="*/ 739918 w 1401389"/>
                <a:gd name="connsiteY2304" fmla="*/ 1715386 h 1744939"/>
                <a:gd name="connsiteX2305" fmla="*/ 691187 w 1401389"/>
                <a:gd name="connsiteY2305" fmla="*/ 1717246 h 1744939"/>
                <a:gd name="connsiteX2306" fmla="*/ 668767 w 1401389"/>
                <a:gd name="connsiteY2306" fmla="*/ 1706189 h 1744939"/>
                <a:gd name="connsiteX2307" fmla="*/ 624759 w 1401389"/>
                <a:gd name="connsiteY2307" fmla="*/ 1703302 h 1744939"/>
                <a:gd name="connsiteX2308" fmla="*/ 589409 w 1401389"/>
                <a:gd name="connsiteY2308" fmla="*/ 1698974 h 1744939"/>
                <a:gd name="connsiteX2309" fmla="*/ 527366 w 1401389"/>
                <a:gd name="connsiteY2309" fmla="*/ 1685267 h 1744939"/>
                <a:gd name="connsiteX2310" fmla="*/ 489131 w 1401389"/>
                <a:gd name="connsiteY2310" fmla="*/ 1654245 h 1744939"/>
                <a:gd name="connsiteX2311" fmla="*/ 499952 w 1401389"/>
                <a:gd name="connsiteY2311" fmla="*/ 1639094 h 1744939"/>
                <a:gd name="connsiteX2312" fmla="*/ 549009 w 1401389"/>
                <a:gd name="connsiteY2312" fmla="*/ 1652080 h 1744939"/>
                <a:gd name="connsiteX2313" fmla="*/ 637745 w 1401389"/>
                <a:gd name="connsiteY2313" fmla="*/ 1670117 h 1744939"/>
                <a:gd name="connsiteX2314" fmla="*/ 686802 w 1401389"/>
                <a:gd name="connsiteY2314" fmla="*/ 1692481 h 1744939"/>
                <a:gd name="connsiteX2315" fmla="*/ 694738 w 1401389"/>
                <a:gd name="connsiteY2315" fmla="*/ 1713403 h 1744939"/>
                <a:gd name="connsiteX2316" fmla="*/ 691187 w 1401389"/>
                <a:gd name="connsiteY2316" fmla="*/ 1717246 h 1744939"/>
                <a:gd name="connsiteX2317" fmla="*/ 717554 w 1401389"/>
                <a:gd name="connsiteY2317" fmla="*/ 1744785 h 1744939"/>
                <a:gd name="connsiteX2318" fmla="*/ 723596 w 1401389"/>
                <a:gd name="connsiteY2318" fmla="*/ 1739374 h 1744939"/>
                <a:gd name="connsiteX2319" fmla="*/ 784195 w 1401389"/>
                <a:gd name="connsiteY2319" fmla="*/ 1715566 h 1744939"/>
                <a:gd name="connsiteX2320" fmla="*/ 853453 w 1401389"/>
                <a:gd name="connsiteY2320" fmla="*/ 1694645 h 1744939"/>
                <a:gd name="connsiteX2321" fmla="*/ 867882 w 1401389"/>
                <a:gd name="connsiteY2321" fmla="*/ 1691760 h 1744939"/>
                <a:gd name="connsiteX2322" fmla="*/ 947240 w 1401389"/>
                <a:gd name="connsiteY2322" fmla="*/ 1668673 h 1744939"/>
                <a:gd name="connsiteX2323" fmla="*/ 928483 w 1401389"/>
                <a:gd name="connsiteY2323" fmla="*/ 1640538 h 1744939"/>
                <a:gd name="connsiteX2324" fmla="*/ 911889 w 1401389"/>
                <a:gd name="connsiteY2324" fmla="*/ 1613123 h 1744939"/>
                <a:gd name="connsiteX2325" fmla="*/ 976098 w 1401389"/>
                <a:gd name="connsiteY2325" fmla="*/ 1599416 h 1744939"/>
                <a:gd name="connsiteX2326" fmla="*/ 1256735 w 1401389"/>
                <a:gd name="connsiteY2326" fmla="*/ 1587152 h 1744939"/>
                <a:gd name="connsiteX2327" fmla="*/ 1300021 w 1401389"/>
                <a:gd name="connsiteY2327" fmla="*/ 1590759 h 1744939"/>
                <a:gd name="connsiteX2328" fmla="*/ 1283428 w 1401389"/>
                <a:gd name="connsiteY2328" fmla="*/ 1530880 h 1744939"/>
                <a:gd name="connsiteX2329" fmla="*/ 1256013 w 1401389"/>
                <a:gd name="connsiteY2329" fmla="*/ 1405351 h 1744939"/>
                <a:gd name="connsiteX2330" fmla="*/ 1318778 w 1401389"/>
                <a:gd name="connsiteY2330" fmla="*/ 1371442 h 1744939"/>
                <a:gd name="connsiteX2331" fmla="*/ 1390922 w 1401389"/>
                <a:gd name="connsiteY2331" fmla="*/ 1331764 h 1744939"/>
                <a:gd name="connsiteX2332" fmla="*/ 1392363 w 1401389"/>
                <a:gd name="connsiteY2332" fmla="*/ 1312286 h 1744939"/>
                <a:gd name="connsiteX2333" fmla="*/ 1329599 w 1401389"/>
                <a:gd name="connsiteY2333" fmla="*/ 1180264 h 1744939"/>
                <a:gd name="connsiteX2334" fmla="*/ 1315170 w 1401389"/>
                <a:gd name="connsiteY2334" fmla="*/ 1126877 h 1744939"/>
                <a:gd name="connsiteX2335" fmla="*/ 1300741 w 1401389"/>
                <a:gd name="connsiteY2335" fmla="*/ 1038863 h 1744939"/>
                <a:gd name="connsiteX2336" fmla="*/ 1297135 w 1401389"/>
                <a:gd name="connsiteY2336" fmla="*/ 988362 h 1744939"/>
                <a:gd name="connsiteX2337" fmla="*/ 1264671 w 1401389"/>
                <a:gd name="connsiteY2337" fmla="*/ 1002791 h 1744939"/>
                <a:gd name="connsiteX2338" fmla="*/ 1237257 w 1401389"/>
                <a:gd name="connsiteY2338" fmla="*/ 1017220 h 1744939"/>
                <a:gd name="connsiteX2339" fmla="*/ 1231484 w 1401389"/>
                <a:gd name="connsiteY2339" fmla="*/ 953733 h 1744939"/>
                <a:gd name="connsiteX2340" fmla="*/ 1231484 w 1401389"/>
                <a:gd name="connsiteY2340" fmla="*/ 717825 h 1744939"/>
                <a:gd name="connsiteX2341" fmla="*/ 1235813 w 1401389"/>
                <a:gd name="connsiteY2341" fmla="*/ 532418 h 1744939"/>
                <a:gd name="connsiteX2342" fmla="*/ 1235092 w 1401389"/>
                <a:gd name="connsiteY2342" fmla="*/ 503560 h 1744939"/>
                <a:gd name="connsiteX2343" fmla="*/ 1253849 w 1401389"/>
                <a:gd name="connsiteY2343" fmla="*/ 309494 h 1744939"/>
                <a:gd name="connsiteX2344" fmla="*/ 1240141 w 1401389"/>
                <a:gd name="connsiteY2344" fmla="*/ 271259 h 1744939"/>
                <a:gd name="connsiteX2345" fmla="*/ 1184591 w 1401389"/>
                <a:gd name="connsiteY2345" fmla="*/ 252502 h 1744939"/>
                <a:gd name="connsiteX2346" fmla="*/ 958061 w 1401389"/>
                <a:gd name="connsiteY2346" fmla="*/ 140680 h 1744939"/>
                <a:gd name="connsiteX2347" fmla="*/ 871490 w 1401389"/>
                <a:gd name="connsiteY2347" fmla="*/ 88014 h 1744939"/>
                <a:gd name="connsiteX2348" fmla="*/ 788525 w 1401389"/>
                <a:gd name="connsiteY2348" fmla="*/ 36792 h 1744939"/>
                <a:gd name="connsiteX2349" fmla="*/ 724317 w 1401389"/>
                <a:gd name="connsiteY2349" fmla="*/ 0 h 1744939"/>
                <a:gd name="connsiteX2350" fmla="*/ 687524 w 1401389"/>
                <a:gd name="connsiteY2350" fmla="*/ 24528 h 1744939"/>
                <a:gd name="connsiteX2351" fmla="*/ 607446 w 1401389"/>
                <a:gd name="connsiteY2351" fmla="*/ 78635 h 1744939"/>
                <a:gd name="connsiteX2352" fmla="*/ 543238 w 1401389"/>
                <a:gd name="connsiteY2352" fmla="*/ 115429 h 1744939"/>
                <a:gd name="connsiteX2353" fmla="*/ 510772 w 1401389"/>
                <a:gd name="connsiteY2353" fmla="*/ 132744 h 1744939"/>
                <a:gd name="connsiteX2354" fmla="*/ 370095 w 1401389"/>
                <a:gd name="connsiteY2354" fmla="*/ 201280 h 1744939"/>
                <a:gd name="connsiteX2355" fmla="*/ 202001 w 1401389"/>
                <a:gd name="connsiteY2355" fmla="*/ 274143 h 1744939"/>
                <a:gd name="connsiteX2356" fmla="*/ 190457 w 1401389"/>
                <a:gd name="connsiteY2356" fmla="*/ 388130 h 1744939"/>
                <a:gd name="connsiteX2357" fmla="*/ 196950 w 1401389"/>
                <a:gd name="connsiteY2357" fmla="*/ 704840 h 1744939"/>
                <a:gd name="connsiteX2358" fmla="*/ 188294 w 1401389"/>
                <a:gd name="connsiteY2358" fmla="*/ 934255 h 1744939"/>
                <a:gd name="connsiteX2359" fmla="*/ 154385 w 1401389"/>
                <a:gd name="connsiteY2359" fmla="*/ 922713 h 1744939"/>
                <a:gd name="connsiteX2360" fmla="*/ 121199 w 1401389"/>
                <a:gd name="connsiteY2360" fmla="*/ 910447 h 1744939"/>
                <a:gd name="connsiteX2361" fmla="*/ 124807 w 1401389"/>
                <a:gd name="connsiteY2361" fmla="*/ 963834 h 1744939"/>
                <a:gd name="connsiteX2362" fmla="*/ 117593 w 1401389"/>
                <a:gd name="connsiteY2362" fmla="*/ 1030927 h 1744939"/>
                <a:gd name="connsiteX2363" fmla="*/ 88014 w 1401389"/>
                <a:gd name="connsiteY2363" fmla="*/ 1081427 h 1744939"/>
                <a:gd name="connsiteX2364" fmla="*/ 72864 w 1401389"/>
                <a:gd name="connsiteY2364" fmla="*/ 1112450 h 1744939"/>
                <a:gd name="connsiteX2365" fmla="*/ 88736 w 1401389"/>
                <a:gd name="connsiteY2365" fmla="*/ 1155013 h 1744939"/>
                <a:gd name="connsiteX2366" fmla="*/ 103886 w 1401389"/>
                <a:gd name="connsiteY2366" fmla="*/ 1197577 h 1744939"/>
                <a:gd name="connsiteX2367" fmla="*/ 74307 w 1401389"/>
                <a:gd name="connsiteY2367" fmla="*/ 1240864 h 1744939"/>
                <a:gd name="connsiteX2368" fmla="*/ 22363 w 1401389"/>
                <a:gd name="connsiteY2368" fmla="*/ 1295692 h 1744939"/>
                <a:gd name="connsiteX2369" fmla="*/ 0 w 1401389"/>
                <a:gd name="connsiteY2369" fmla="*/ 1307236 h 1744939"/>
                <a:gd name="connsiteX2370" fmla="*/ 22363 w 1401389"/>
                <a:gd name="connsiteY2370" fmla="*/ 1328879 h 1744939"/>
                <a:gd name="connsiteX2371" fmla="*/ 79356 w 1401389"/>
                <a:gd name="connsiteY2371" fmla="*/ 1370001 h 1744939"/>
                <a:gd name="connsiteX2372" fmla="*/ 111822 w 1401389"/>
                <a:gd name="connsiteY2372" fmla="*/ 1415450 h 1744939"/>
                <a:gd name="connsiteX2373" fmla="*/ 131300 w 1401389"/>
                <a:gd name="connsiteY2373" fmla="*/ 1446473 h 1744939"/>
                <a:gd name="connsiteX2374" fmla="*/ 153665 w 1401389"/>
                <a:gd name="connsiteY2374" fmla="*/ 1466673 h 1744939"/>
                <a:gd name="connsiteX2375" fmla="*/ 121921 w 1401389"/>
                <a:gd name="connsiteY2375" fmla="*/ 1582823 h 1744939"/>
                <a:gd name="connsiteX2376" fmla="*/ 111822 w 1401389"/>
                <a:gd name="connsiteY2376" fmla="*/ 1613123 h 1744939"/>
                <a:gd name="connsiteX2377" fmla="*/ 168094 w 1401389"/>
                <a:gd name="connsiteY2377" fmla="*/ 1605187 h 1744939"/>
                <a:gd name="connsiteX2378" fmla="*/ 373701 w 1401389"/>
                <a:gd name="connsiteY2378" fmla="*/ 1601579 h 1744939"/>
                <a:gd name="connsiteX2379" fmla="*/ 426366 w 1401389"/>
                <a:gd name="connsiteY2379" fmla="*/ 1608794 h 1744939"/>
                <a:gd name="connsiteX2380" fmla="*/ 489851 w 1401389"/>
                <a:gd name="connsiteY2380" fmla="*/ 1613123 h 1744939"/>
                <a:gd name="connsiteX2381" fmla="*/ 484080 w 1401389"/>
                <a:gd name="connsiteY2381" fmla="*/ 1639094 h 1744939"/>
                <a:gd name="connsiteX2382" fmla="*/ 463880 w 1401389"/>
                <a:gd name="connsiteY2382" fmla="*/ 1670117 h 1744939"/>
                <a:gd name="connsiteX2383" fmla="*/ 540352 w 1401389"/>
                <a:gd name="connsiteY2383" fmla="*/ 1700416 h 1744939"/>
                <a:gd name="connsiteX2384" fmla="*/ 570652 w 1401389"/>
                <a:gd name="connsiteY2384" fmla="*/ 1707630 h 1744939"/>
                <a:gd name="connsiteX2385" fmla="*/ 614660 w 1401389"/>
                <a:gd name="connsiteY2385" fmla="*/ 1716288 h 1744939"/>
                <a:gd name="connsiteX2386" fmla="*/ 694738 w 1401389"/>
                <a:gd name="connsiteY2386" fmla="*/ 1735045 h 1744939"/>
                <a:gd name="connsiteX2387" fmla="*/ 717554 w 1401389"/>
                <a:gd name="connsiteY2387" fmla="*/ 1744785 h 174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</a:cxnLst>
              <a:rect l="l" t="t" r="r" b="b"/>
              <a:pathLst>
                <a:path w="1401389" h="1744939">
                  <a:moveTo>
                    <a:pt x="634126" y="127220"/>
                  </a:moveTo>
                  <a:cubicBezTo>
                    <a:pt x="631387" y="126792"/>
                    <a:pt x="629809" y="125529"/>
                    <a:pt x="629809" y="123365"/>
                  </a:cubicBezTo>
                  <a:cubicBezTo>
                    <a:pt x="629809" y="119037"/>
                    <a:pt x="634860" y="115429"/>
                    <a:pt x="641353" y="115429"/>
                  </a:cubicBezTo>
                  <a:cubicBezTo>
                    <a:pt x="647124" y="115429"/>
                    <a:pt x="650730" y="112544"/>
                    <a:pt x="648567" y="108936"/>
                  </a:cubicBezTo>
                  <a:cubicBezTo>
                    <a:pt x="646402" y="105330"/>
                    <a:pt x="650010" y="98115"/>
                    <a:pt x="657225" y="93064"/>
                  </a:cubicBezTo>
                  <a:cubicBezTo>
                    <a:pt x="668767" y="83686"/>
                    <a:pt x="668767" y="83686"/>
                    <a:pt x="658666" y="96672"/>
                  </a:cubicBezTo>
                  <a:cubicBezTo>
                    <a:pt x="648567" y="109658"/>
                    <a:pt x="649289" y="109658"/>
                    <a:pt x="665881" y="104608"/>
                  </a:cubicBezTo>
                  <a:cubicBezTo>
                    <a:pt x="683917" y="98837"/>
                    <a:pt x="701231" y="81522"/>
                    <a:pt x="701953" y="69258"/>
                  </a:cubicBezTo>
                  <a:cubicBezTo>
                    <a:pt x="701953" y="66371"/>
                    <a:pt x="695460" y="70701"/>
                    <a:pt x="687524" y="80078"/>
                  </a:cubicBezTo>
                  <a:cubicBezTo>
                    <a:pt x="680309" y="89458"/>
                    <a:pt x="673817" y="93786"/>
                    <a:pt x="673095" y="89458"/>
                  </a:cubicBezTo>
                  <a:cubicBezTo>
                    <a:pt x="673095" y="85130"/>
                    <a:pt x="679588" y="75750"/>
                    <a:pt x="687524" y="68536"/>
                  </a:cubicBezTo>
                  <a:cubicBezTo>
                    <a:pt x="695460" y="61322"/>
                    <a:pt x="701953" y="58435"/>
                    <a:pt x="701953" y="61322"/>
                  </a:cubicBezTo>
                  <a:cubicBezTo>
                    <a:pt x="701953" y="64928"/>
                    <a:pt x="707002" y="61322"/>
                    <a:pt x="712775" y="53386"/>
                  </a:cubicBezTo>
                  <a:cubicBezTo>
                    <a:pt x="718546" y="46171"/>
                    <a:pt x="722874" y="43286"/>
                    <a:pt x="723596" y="46893"/>
                  </a:cubicBezTo>
                  <a:cubicBezTo>
                    <a:pt x="723596" y="59878"/>
                    <a:pt x="695460" y="100278"/>
                    <a:pt x="678866" y="110379"/>
                  </a:cubicBezTo>
                  <a:cubicBezTo>
                    <a:pt x="661011" y="122283"/>
                    <a:pt x="642344" y="128505"/>
                    <a:pt x="634126" y="127220"/>
                  </a:cubicBezTo>
                  <a:close/>
                  <a:moveTo>
                    <a:pt x="815939" y="134187"/>
                  </a:moveTo>
                  <a:cubicBezTo>
                    <a:pt x="810168" y="139237"/>
                    <a:pt x="768325" y="90179"/>
                    <a:pt x="770488" y="80800"/>
                  </a:cubicBezTo>
                  <a:cubicBezTo>
                    <a:pt x="771932" y="75750"/>
                    <a:pt x="771210" y="75029"/>
                    <a:pt x="769047" y="79357"/>
                  </a:cubicBezTo>
                  <a:cubicBezTo>
                    <a:pt x="766882" y="84408"/>
                    <a:pt x="761832" y="84408"/>
                    <a:pt x="753896" y="77915"/>
                  </a:cubicBezTo>
                  <a:cubicBezTo>
                    <a:pt x="746682" y="72864"/>
                    <a:pt x="751010" y="79357"/>
                    <a:pt x="762552" y="92342"/>
                  </a:cubicBezTo>
                  <a:cubicBezTo>
                    <a:pt x="774818" y="105330"/>
                    <a:pt x="780589" y="115429"/>
                    <a:pt x="776260" y="115429"/>
                  </a:cubicBezTo>
                  <a:cubicBezTo>
                    <a:pt x="763274" y="115429"/>
                    <a:pt x="730810" y="72864"/>
                    <a:pt x="735138" y="61322"/>
                  </a:cubicBezTo>
                  <a:cubicBezTo>
                    <a:pt x="740911" y="47615"/>
                    <a:pt x="749567" y="47615"/>
                    <a:pt x="755338" y="61322"/>
                  </a:cubicBezTo>
                  <a:cubicBezTo>
                    <a:pt x="757503" y="67093"/>
                    <a:pt x="762552" y="71421"/>
                    <a:pt x="766160" y="70701"/>
                  </a:cubicBezTo>
                  <a:cubicBezTo>
                    <a:pt x="769767" y="69258"/>
                    <a:pt x="782754" y="82965"/>
                    <a:pt x="795739" y="99557"/>
                  </a:cubicBezTo>
                  <a:cubicBezTo>
                    <a:pt x="808003" y="116872"/>
                    <a:pt x="817383" y="132744"/>
                    <a:pt x="815939" y="134187"/>
                  </a:cubicBezTo>
                  <a:close/>
                  <a:moveTo>
                    <a:pt x="729367" y="200558"/>
                  </a:moveTo>
                  <a:cubicBezTo>
                    <a:pt x="724317" y="200197"/>
                    <a:pt x="719267" y="194786"/>
                    <a:pt x="709167" y="183965"/>
                  </a:cubicBezTo>
                  <a:cubicBezTo>
                    <a:pt x="695460" y="169536"/>
                    <a:pt x="694017" y="164486"/>
                    <a:pt x="701953" y="155109"/>
                  </a:cubicBezTo>
                  <a:cubicBezTo>
                    <a:pt x="714217" y="140680"/>
                    <a:pt x="728645" y="141400"/>
                    <a:pt x="749567" y="157993"/>
                  </a:cubicBezTo>
                  <a:lnTo>
                    <a:pt x="766160" y="170979"/>
                  </a:lnTo>
                  <a:lnTo>
                    <a:pt x="749567" y="186851"/>
                  </a:lnTo>
                  <a:cubicBezTo>
                    <a:pt x="739467" y="196229"/>
                    <a:pt x="734417" y="200918"/>
                    <a:pt x="729367" y="200558"/>
                  </a:cubicBezTo>
                  <a:close/>
                  <a:moveTo>
                    <a:pt x="477948" y="214446"/>
                  </a:moveTo>
                  <a:cubicBezTo>
                    <a:pt x="474521" y="214265"/>
                    <a:pt x="473619" y="213544"/>
                    <a:pt x="476144" y="212100"/>
                  </a:cubicBezTo>
                  <a:cubicBezTo>
                    <a:pt x="481195" y="209937"/>
                    <a:pt x="482638" y="203444"/>
                    <a:pt x="481195" y="198393"/>
                  </a:cubicBezTo>
                  <a:cubicBezTo>
                    <a:pt x="478309" y="191900"/>
                    <a:pt x="484080" y="186129"/>
                    <a:pt x="497065" y="183243"/>
                  </a:cubicBezTo>
                  <a:cubicBezTo>
                    <a:pt x="515102" y="178915"/>
                    <a:pt x="515824" y="177472"/>
                    <a:pt x="503560" y="173144"/>
                  </a:cubicBezTo>
                  <a:cubicBezTo>
                    <a:pt x="492016" y="168816"/>
                    <a:pt x="494181" y="166651"/>
                    <a:pt x="517987" y="160158"/>
                  </a:cubicBezTo>
                  <a:cubicBezTo>
                    <a:pt x="533859" y="155829"/>
                    <a:pt x="567766" y="150779"/>
                    <a:pt x="593739" y="148614"/>
                  </a:cubicBezTo>
                  <a:lnTo>
                    <a:pt x="640631" y="145008"/>
                  </a:lnTo>
                  <a:lnTo>
                    <a:pt x="593739" y="158715"/>
                  </a:lnTo>
                  <a:cubicBezTo>
                    <a:pt x="567766" y="166651"/>
                    <a:pt x="555502" y="171701"/>
                    <a:pt x="567044" y="170257"/>
                  </a:cubicBezTo>
                  <a:cubicBezTo>
                    <a:pt x="595902" y="166651"/>
                    <a:pt x="590852" y="175308"/>
                    <a:pt x="554059" y="194065"/>
                  </a:cubicBezTo>
                  <a:cubicBezTo>
                    <a:pt x="536745" y="202723"/>
                    <a:pt x="509331" y="211379"/>
                    <a:pt x="494902" y="213544"/>
                  </a:cubicBezTo>
                  <a:cubicBezTo>
                    <a:pt x="487327" y="214265"/>
                    <a:pt x="481375" y="214626"/>
                    <a:pt x="477948" y="214446"/>
                  </a:cubicBezTo>
                  <a:close/>
                  <a:moveTo>
                    <a:pt x="970935" y="224027"/>
                  </a:moveTo>
                  <a:cubicBezTo>
                    <a:pt x="947601" y="225718"/>
                    <a:pt x="889165" y="211380"/>
                    <a:pt x="872933" y="196230"/>
                  </a:cubicBezTo>
                  <a:cubicBezTo>
                    <a:pt x="863554" y="187572"/>
                    <a:pt x="852011" y="180358"/>
                    <a:pt x="846960" y="180358"/>
                  </a:cubicBezTo>
                  <a:cubicBezTo>
                    <a:pt x="841910" y="180358"/>
                    <a:pt x="839746" y="177472"/>
                    <a:pt x="842632" y="173865"/>
                  </a:cubicBezTo>
                  <a:cubicBezTo>
                    <a:pt x="844797" y="169536"/>
                    <a:pt x="840467" y="163043"/>
                    <a:pt x="833974" y="158715"/>
                  </a:cubicBezTo>
                  <a:cubicBezTo>
                    <a:pt x="823875" y="152222"/>
                    <a:pt x="831090" y="151501"/>
                    <a:pt x="866440" y="154387"/>
                  </a:cubicBezTo>
                  <a:cubicBezTo>
                    <a:pt x="923432" y="159437"/>
                    <a:pt x="950126" y="172422"/>
                    <a:pt x="907561" y="173865"/>
                  </a:cubicBezTo>
                  <a:cubicBezTo>
                    <a:pt x="880147" y="174587"/>
                    <a:pt x="880869" y="175308"/>
                    <a:pt x="918382" y="181080"/>
                  </a:cubicBezTo>
                  <a:cubicBezTo>
                    <a:pt x="973211" y="190457"/>
                    <a:pt x="984755" y="204886"/>
                    <a:pt x="932811" y="199836"/>
                  </a:cubicBezTo>
                  <a:cubicBezTo>
                    <a:pt x="908283" y="197672"/>
                    <a:pt x="898904" y="198393"/>
                    <a:pt x="907561" y="202001"/>
                  </a:cubicBezTo>
                  <a:cubicBezTo>
                    <a:pt x="915497" y="205608"/>
                    <a:pt x="934255" y="208494"/>
                    <a:pt x="948683" y="208494"/>
                  </a:cubicBezTo>
                  <a:cubicBezTo>
                    <a:pt x="963112" y="209216"/>
                    <a:pt x="977541" y="212822"/>
                    <a:pt x="979704" y="216430"/>
                  </a:cubicBezTo>
                  <a:cubicBezTo>
                    <a:pt x="982590" y="221119"/>
                    <a:pt x="978713" y="223464"/>
                    <a:pt x="970935" y="224027"/>
                  </a:cubicBezTo>
                  <a:close/>
                  <a:moveTo>
                    <a:pt x="885872" y="253921"/>
                  </a:moveTo>
                  <a:cubicBezTo>
                    <a:pt x="879109" y="254665"/>
                    <a:pt x="864635" y="245467"/>
                    <a:pt x="857061" y="233022"/>
                  </a:cubicBezTo>
                  <a:lnTo>
                    <a:pt x="844075" y="214265"/>
                  </a:lnTo>
                  <a:lnTo>
                    <a:pt x="867160" y="230137"/>
                  </a:lnTo>
                  <a:cubicBezTo>
                    <a:pt x="879425" y="238795"/>
                    <a:pt x="889525" y="247451"/>
                    <a:pt x="889525" y="249615"/>
                  </a:cubicBezTo>
                  <a:cubicBezTo>
                    <a:pt x="889525" y="252321"/>
                    <a:pt x="888127" y="253673"/>
                    <a:pt x="885872" y="253921"/>
                  </a:cubicBezTo>
                  <a:close/>
                  <a:moveTo>
                    <a:pt x="574079" y="257822"/>
                  </a:moveTo>
                  <a:cubicBezTo>
                    <a:pt x="568307" y="260437"/>
                    <a:pt x="564880" y="258273"/>
                    <a:pt x="561273" y="252502"/>
                  </a:cubicBezTo>
                  <a:cubicBezTo>
                    <a:pt x="555502" y="242401"/>
                    <a:pt x="564159" y="229416"/>
                    <a:pt x="572817" y="235187"/>
                  </a:cubicBezTo>
                  <a:cubicBezTo>
                    <a:pt x="577145" y="237352"/>
                    <a:pt x="585081" y="233022"/>
                    <a:pt x="590852" y="224366"/>
                  </a:cubicBezTo>
                  <a:cubicBezTo>
                    <a:pt x="596623" y="215708"/>
                    <a:pt x="607446" y="209216"/>
                    <a:pt x="613938" y="209216"/>
                  </a:cubicBezTo>
                  <a:cubicBezTo>
                    <a:pt x="621874" y="209216"/>
                    <a:pt x="618988" y="216430"/>
                    <a:pt x="600953" y="234465"/>
                  </a:cubicBezTo>
                  <a:cubicBezTo>
                    <a:pt x="587967" y="247811"/>
                    <a:pt x="579850" y="255206"/>
                    <a:pt x="574079" y="257822"/>
                  </a:cubicBezTo>
                  <a:close/>
                  <a:moveTo>
                    <a:pt x="781311" y="259716"/>
                  </a:moveTo>
                  <a:cubicBezTo>
                    <a:pt x="779146" y="259716"/>
                    <a:pt x="767604" y="249615"/>
                    <a:pt x="756060" y="238073"/>
                  </a:cubicBezTo>
                  <a:lnTo>
                    <a:pt x="735138" y="216430"/>
                  </a:lnTo>
                  <a:lnTo>
                    <a:pt x="756781" y="194787"/>
                  </a:lnTo>
                  <a:lnTo>
                    <a:pt x="778424" y="173144"/>
                  </a:lnTo>
                  <a:lnTo>
                    <a:pt x="802954" y="194065"/>
                  </a:lnTo>
                  <a:lnTo>
                    <a:pt x="828203" y="214987"/>
                  </a:lnTo>
                  <a:lnTo>
                    <a:pt x="807282" y="237352"/>
                  </a:lnTo>
                  <a:cubicBezTo>
                    <a:pt x="795018" y="249615"/>
                    <a:pt x="783474" y="259716"/>
                    <a:pt x="781311" y="259716"/>
                  </a:cubicBezTo>
                  <a:close/>
                  <a:moveTo>
                    <a:pt x="762552" y="260436"/>
                  </a:moveTo>
                  <a:lnTo>
                    <a:pt x="718546" y="258995"/>
                  </a:lnTo>
                  <a:cubicBezTo>
                    <a:pt x="678866" y="257551"/>
                    <a:pt x="671652" y="255387"/>
                    <a:pt x="652895" y="235187"/>
                  </a:cubicBezTo>
                  <a:cubicBezTo>
                    <a:pt x="635582" y="215708"/>
                    <a:pt x="625481" y="191179"/>
                    <a:pt x="637023" y="196952"/>
                  </a:cubicBezTo>
                  <a:cubicBezTo>
                    <a:pt x="639188" y="197672"/>
                    <a:pt x="650730" y="192622"/>
                    <a:pt x="661553" y="185408"/>
                  </a:cubicBezTo>
                  <a:cubicBezTo>
                    <a:pt x="681753" y="171701"/>
                    <a:pt x="681753" y="171701"/>
                    <a:pt x="702674" y="191900"/>
                  </a:cubicBezTo>
                  <a:lnTo>
                    <a:pt x="723596" y="212100"/>
                  </a:lnTo>
                  <a:lnTo>
                    <a:pt x="709167" y="227251"/>
                  </a:lnTo>
                  <a:cubicBezTo>
                    <a:pt x="688967" y="248894"/>
                    <a:pt x="691132" y="258273"/>
                    <a:pt x="711332" y="239515"/>
                  </a:cubicBezTo>
                  <a:lnTo>
                    <a:pt x="727924" y="223644"/>
                  </a:lnTo>
                  <a:lnTo>
                    <a:pt x="745239" y="241680"/>
                  </a:lnTo>
                  <a:close/>
                  <a:moveTo>
                    <a:pt x="853183" y="280186"/>
                  </a:moveTo>
                  <a:cubicBezTo>
                    <a:pt x="846420" y="280637"/>
                    <a:pt x="836139" y="278112"/>
                    <a:pt x="819546" y="272702"/>
                  </a:cubicBezTo>
                  <a:cubicBezTo>
                    <a:pt x="790688" y="263323"/>
                    <a:pt x="790688" y="259716"/>
                    <a:pt x="813775" y="238073"/>
                  </a:cubicBezTo>
                  <a:lnTo>
                    <a:pt x="832531" y="220758"/>
                  </a:lnTo>
                  <a:lnTo>
                    <a:pt x="851290" y="239515"/>
                  </a:lnTo>
                  <a:cubicBezTo>
                    <a:pt x="862832" y="251059"/>
                    <a:pt x="867882" y="262601"/>
                    <a:pt x="865718" y="269815"/>
                  </a:cubicBezTo>
                  <a:cubicBezTo>
                    <a:pt x="863193" y="276308"/>
                    <a:pt x="859946" y="279735"/>
                    <a:pt x="853183" y="280186"/>
                  </a:cubicBezTo>
                  <a:close/>
                  <a:moveTo>
                    <a:pt x="599757" y="281719"/>
                  </a:moveTo>
                  <a:cubicBezTo>
                    <a:pt x="579941" y="283613"/>
                    <a:pt x="580211" y="270898"/>
                    <a:pt x="602395" y="246009"/>
                  </a:cubicBezTo>
                  <a:lnTo>
                    <a:pt x="624038" y="222201"/>
                  </a:lnTo>
                  <a:lnTo>
                    <a:pt x="641353" y="238795"/>
                  </a:lnTo>
                  <a:cubicBezTo>
                    <a:pt x="650730" y="247451"/>
                    <a:pt x="658666" y="256830"/>
                    <a:pt x="658666" y="258995"/>
                  </a:cubicBezTo>
                  <a:cubicBezTo>
                    <a:pt x="658666" y="261879"/>
                    <a:pt x="644238" y="268372"/>
                    <a:pt x="626202" y="274865"/>
                  </a:cubicBezTo>
                  <a:cubicBezTo>
                    <a:pt x="615200" y="278833"/>
                    <a:pt x="606363" y="281088"/>
                    <a:pt x="599757" y="281719"/>
                  </a:cubicBezTo>
                  <a:close/>
                  <a:moveTo>
                    <a:pt x="694738" y="288572"/>
                  </a:moveTo>
                  <a:cubicBezTo>
                    <a:pt x="691132" y="288572"/>
                    <a:pt x="686081" y="285687"/>
                    <a:pt x="683917" y="281358"/>
                  </a:cubicBezTo>
                  <a:cubicBezTo>
                    <a:pt x="681753" y="277751"/>
                    <a:pt x="686081" y="274143"/>
                    <a:pt x="694738" y="274143"/>
                  </a:cubicBezTo>
                  <a:cubicBezTo>
                    <a:pt x="703396" y="274143"/>
                    <a:pt x="707724" y="277751"/>
                    <a:pt x="705561" y="281358"/>
                  </a:cubicBezTo>
                  <a:cubicBezTo>
                    <a:pt x="703396" y="285687"/>
                    <a:pt x="698346" y="288572"/>
                    <a:pt x="694738" y="288572"/>
                  </a:cubicBezTo>
                  <a:close/>
                  <a:moveTo>
                    <a:pt x="1152127" y="290015"/>
                  </a:moveTo>
                  <a:cubicBezTo>
                    <a:pt x="1141305" y="297230"/>
                    <a:pt x="1076377" y="272702"/>
                    <a:pt x="1034534" y="246009"/>
                  </a:cubicBezTo>
                  <a:cubicBezTo>
                    <a:pt x="1014333" y="232300"/>
                    <a:pt x="998462" y="220758"/>
                    <a:pt x="999904" y="218593"/>
                  </a:cubicBezTo>
                  <a:cubicBezTo>
                    <a:pt x="1002069" y="217152"/>
                    <a:pt x="1017219" y="225086"/>
                    <a:pt x="1034534" y="237352"/>
                  </a:cubicBezTo>
                  <a:cubicBezTo>
                    <a:pt x="1060505" y="253943"/>
                    <a:pt x="1111726" y="274865"/>
                    <a:pt x="1152849" y="284244"/>
                  </a:cubicBezTo>
                  <a:cubicBezTo>
                    <a:pt x="1156455" y="284966"/>
                    <a:pt x="1156455" y="287852"/>
                    <a:pt x="1152127" y="290015"/>
                  </a:cubicBezTo>
                  <a:close/>
                  <a:moveTo>
                    <a:pt x="658666" y="295787"/>
                  </a:moveTo>
                  <a:cubicBezTo>
                    <a:pt x="642074" y="295787"/>
                    <a:pt x="639188" y="284966"/>
                    <a:pt x="654338" y="279195"/>
                  </a:cubicBezTo>
                  <a:cubicBezTo>
                    <a:pt x="665159" y="274865"/>
                    <a:pt x="673095" y="279916"/>
                    <a:pt x="673095" y="290015"/>
                  </a:cubicBezTo>
                  <a:cubicBezTo>
                    <a:pt x="673095" y="292902"/>
                    <a:pt x="666602" y="295787"/>
                    <a:pt x="658666" y="295787"/>
                  </a:cubicBezTo>
                  <a:close/>
                  <a:moveTo>
                    <a:pt x="719268" y="301559"/>
                  </a:moveTo>
                  <a:cubicBezTo>
                    <a:pt x="712053" y="303723"/>
                    <a:pt x="708445" y="300838"/>
                    <a:pt x="710610" y="294345"/>
                  </a:cubicBezTo>
                  <a:cubicBezTo>
                    <a:pt x="714217" y="283523"/>
                    <a:pt x="730810" y="281358"/>
                    <a:pt x="731532" y="292180"/>
                  </a:cubicBezTo>
                  <a:cubicBezTo>
                    <a:pt x="731532" y="296508"/>
                    <a:pt x="726482" y="300838"/>
                    <a:pt x="719268" y="301559"/>
                  </a:cubicBezTo>
                  <a:close/>
                  <a:moveTo>
                    <a:pt x="287400" y="301919"/>
                  </a:moveTo>
                  <a:cubicBezTo>
                    <a:pt x="280095" y="303182"/>
                    <a:pt x="276308" y="301198"/>
                    <a:pt x="276308" y="295787"/>
                  </a:cubicBezTo>
                  <a:cubicBezTo>
                    <a:pt x="276308" y="292180"/>
                    <a:pt x="288572" y="285687"/>
                    <a:pt x="303722" y="282079"/>
                  </a:cubicBezTo>
                  <a:cubicBezTo>
                    <a:pt x="342680" y="270537"/>
                    <a:pt x="348451" y="272702"/>
                    <a:pt x="319594" y="288572"/>
                  </a:cubicBezTo>
                  <a:cubicBezTo>
                    <a:pt x="305526" y="296147"/>
                    <a:pt x="294705" y="300657"/>
                    <a:pt x="287400" y="301919"/>
                  </a:cubicBezTo>
                  <a:close/>
                  <a:moveTo>
                    <a:pt x="843354" y="303001"/>
                  </a:moveTo>
                  <a:cubicBezTo>
                    <a:pt x="837582" y="303001"/>
                    <a:pt x="830368" y="300116"/>
                    <a:pt x="828203" y="295787"/>
                  </a:cubicBezTo>
                  <a:cubicBezTo>
                    <a:pt x="826039" y="292180"/>
                    <a:pt x="828925" y="288572"/>
                    <a:pt x="834696" y="288572"/>
                  </a:cubicBezTo>
                  <a:cubicBezTo>
                    <a:pt x="840467" y="288572"/>
                    <a:pt x="847682" y="292180"/>
                    <a:pt x="849846" y="295787"/>
                  </a:cubicBezTo>
                  <a:cubicBezTo>
                    <a:pt x="852011" y="300116"/>
                    <a:pt x="849125" y="303001"/>
                    <a:pt x="843354" y="303001"/>
                  </a:cubicBezTo>
                  <a:close/>
                  <a:moveTo>
                    <a:pt x="906479" y="309765"/>
                  </a:moveTo>
                  <a:cubicBezTo>
                    <a:pt x="903232" y="310216"/>
                    <a:pt x="894936" y="305887"/>
                    <a:pt x="883032" y="296508"/>
                  </a:cubicBezTo>
                  <a:cubicBezTo>
                    <a:pt x="870768" y="287131"/>
                    <a:pt x="868603" y="282079"/>
                    <a:pt x="874374" y="277751"/>
                  </a:cubicBezTo>
                  <a:cubicBezTo>
                    <a:pt x="879425" y="274865"/>
                    <a:pt x="883753" y="274143"/>
                    <a:pt x="884475" y="274865"/>
                  </a:cubicBezTo>
                  <a:cubicBezTo>
                    <a:pt x="885197" y="276308"/>
                    <a:pt x="892411" y="284966"/>
                    <a:pt x="899625" y="294345"/>
                  </a:cubicBezTo>
                  <a:cubicBezTo>
                    <a:pt x="907921" y="304084"/>
                    <a:pt x="909725" y="309314"/>
                    <a:pt x="906479" y="309765"/>
                  </a:cubicBezTo>
                  <a:close/>
                  <a:moveTo>
                    <a:pt x="686802" y="310215"/>
                  </a:moveTo>
                  <a:cubicBezTo>
                    <a:pt x="678866" y="310215"/>
                    <a:pt x="673817" y="307330"/>
                    <a:pt x="676703" y="303001"/>
                  </a:cubicBezTo>
                  <a:cubicBezTo>
                    <a:pt x="680309" y="297230"/>
                    <a:pt x="701953" y="300838"/>
                    <a:pt x="701953" y="307330"/>
                  </a:cubicBezTo>
                  <a:cubicBezTo>
                    <a:pt x="701953" y="308774"/>
                    <a:pt x="695460" y="310215"/>
                    <a:pt x="686802" y="310215"/>
                  </a:cubicBezTo>
                  <a:close/>
                  <a:moveTo>
                    <a:pt x="787082" y="311659"/>
                  </a:moveTo>
                  <a:cubicBezTo>
                    <a:pt x="771210" y="308774"/>
                    <a:pt x="769767" y="295787"/>
                    <a:pt x="785639" y="295787"/>
                  </a:cubicBezTo>
                  <a:cubicBezTo>
                    <a:pt x="791410" y="295787"/>
                    <a:pt x="794296" y="292902"/>
                    <a:pt x="792131" y="288572"/>
                  </a:cubicBezTo>
                  <a:cubicBezTo>
                    <a:pt x="789968" y="284966"/>
                    <a:pt x="778424" y="283523"/>
                    <a:pt x="766882" y="286409"/>
                  </a:cubicBezTo>
                  <a:cubicBezTo>
                    <a:pt x="753175" y="288572"/>
                    <a:pt x="745239" y="287131"/>
                    <a:pt x="745239" y="282079"/>
                  </a:cubicBezTo>
                  <a:cubicBezTo>
                    <a:pt x="745239" y="266931"/>
                    <a:pt x="806560" y="275587"/>
                    <a:pt x="812331" y="292180"/>
                  </a:cubicBezTo>
                  <a:cubicBezTo>
                    <a:pt x="817383" y="304444"/>
                    <a:pt x="802954" y="315987"/>
                    <a:pt x="787082" y="311659"/>
                  </a:cubicBezTo>
                  <a:close/>
                  <a:moveTo>
                    <a:pt x="930648" y="315897"/>
                  </a:moveTo>
                  <a:cubicBezTo>
                    <a:pt x="924696" y="314184"/>
                    <a:pt x="918022" y="306609"/>
                    <a:pt x="906840" y="292180"/>
                  </a:cubicBezTo>
                  <a:cubicBezTo>
                    <a:pt x="875096" y="249615"/>
                    <a:pt x="904675" y="240958"/>
                    <a:pt x="949405" y="279916"/>
                  </a:cubicBezTo>
                  <a:cubicBezTo>
                    <a:pt x="960947" y="290015"/>
                    <a:pt x="960947" y="291459"/>
                    <a:pt x="950126" y="304444"/>
                  </a:cubicBezTo>
                  <a:cubicBezTo>
                    <a:pt x="941830" y="313462"/>
                    <a:pt x="936599" y="317611"/>
                    <a:pt x="930648" y="315897"/>
                  </a:cubicBezTo>
                  <a:close/>
                  <a:moveTo>
                    <a:pt x="517987" y="323201"/>
                  </a:moveTo>
                  <a:lnTo>
                    <a:pt x="502116" y="303001"/>
                  </a:lnTo>
                  <a:cubicBezTo>
                    <a:pt x="492737" y="291459"/>
                    <a:pt x="485523" y="280638"/>
                    <a:pt x="485523" y="278473"/>
                  </a:cubicBezTo>
                  <a:cubicBezTo>
                    <a:pt x="485523" y="276308"/>
                    <a:pt x="497787" y="267651"/>
                    <a:pt x="513659" y="260436"/>
                  </a:cubicBezTo>
                  <a:cubicBezTo>
                    <a:pt x="541795" y="246009"/>
                    <a:pt x="541795" y="246009"/>
                    <a:pt x="554780" y="260436"/>
                  </a:cubicBezTo>
                  <a:cubicBezTo>
                    <a:pt x="567044" y="274143"/>
                    <a:pt x="567044" y="275587"/>
                    <a:pt x="542516" y="298673"/>
                  </a:cubicBezTo>
                  <a:close/>
                  <a:moveTo>
                    <a:pt x="841189" y="324464"/>
                  </a:moveTo>
                  <a:cubicBezTo>
                    <a:pt x="837763" y="324464"/>
                    <a:pt x="831811" y="322119"/>
                    <a:pt x="824597" y="317430"/>
                  </a:cubicBezTo>
                  <a:cubicBezTo>
                    <a:pt x="815218" y="311659"/>
                    <a:pt x="815218" y="310215"/>
                    <a:pt x="826039" y="310215"/>
                  </a:cubicBezTo>
                  <a:cubicBezTo>
                    <a:pt x="832531" y="310215"/>
                    <a:pt x="840467" y="313823"/>
                    <a:pt x="842632" y="317430"/>
                  </a:cubicBezTo>
                  <a:cubicBezTo>
                    <a:pt x="845517" y="322119"/>
                    <a:pt x="844616" y="324464"/>
                    <a:pt x="841189" y="324464"/>
                  </a:cubicBezTo>
                  <a:close/>
                  <a:moveTo>
                    <a:pt x="1071966" y="330263"/>
                  </a:moveTo>
                  <a:cubicBezTo>
                    <a:pt x="1071270" y="330619"/>
                    <a:pt x="1069433" y="330236"/>
                    <a:pt x="1066276" y="328974"/>
                  </a:cubicBezTo>
                  <a:cubicBezTo>
                    <a:pt x="1041747" y="319594"/>
                    <a:pt x="875096" y="223644"/>
                    <a:pt x="800789" y="175308"/>
                  </a:cubicBezTo>
                  <a:cubicBezTo>
                    <a:pt x="761832" y="150057"/>
                    <a:pt x="727202" y="129857"/>
                    <a:pt x="723596" y="129857"/>
                  </a:cubicBezTo>
                  <a:cubicBezTo>
                    <a:pt x="719989" y="129857"/>
                    <a:pt x="696903" y="142843"/>
                    <a:pt x="672373" y="158715"/>
                  </a:cubicBezTo>
                  <a:cubicBezTo>
                    <a:pt x="647846" y="174587"/>
                    <a:pt x="588687" y="207772"/>
                    <a:pt x="540352" y="232300"/>
                  </a:cubicBezTo>
                  <a:cubicBezTo>
                    <a:pt x="424923" y="291459"/>
                    <a:pt x="341237" y="331858"/>
                    <a:pt x="341237" y="328974"/>
                  </a:cubicBezTo>
                  <a:cubicBezTo>
                    <a:pt x="341237" y="323922"/>
                    <a:pt x="478309" y="244566"/>
                    <a:pt x="511494" y="230137"/>
                  </a:cubicBezTo>
                  <a:cubicBezTo>
                    <a:pt x="530974" y="222201"/>
                    <a:pt x="585803" y="191179"/>
                    <a:pt x="634138" y="161601"/>
                  </a:cubicBezTo>
                  <a:cubicBezTo>
                    <a:pt x="681753" y="132744"/>
                    <a:pt x="723596" y="108214"/>
                    <a:pt x="727202" y="108214"/>
                  </a:cubicBezTo>
                  <a:cubicBezTo>
                    <a:pt x="730088" y="108214"/>
                    <a:pt x="767604" y="134187"/>
                    <a:pt x="809447" y="165208"/>
                  </a:cubicBezTo>
                  <a:cubicBezTo>
                    <a:pt x="851290" y="196952"/>
                    <a:pt x="896017" y="224366"/>
                    <a:pt x="907561" y="227251"/>
                  </a:cubicBezTo>
                  <a:cubicBezTo>
                    <a:pt x="919825" y="230137"/>
                    <a:pt x="952290" y="246009"/>
                    <a:pt x="979704" y="261879"/>
                  </a:cubicBezTo>
                  <a:cubicBezTo>
                    <a:pt x="1025786" y="289024"/>
                    <a:pt x="1076838" y="327767"/>
                    <a:pt x="1071966" y="330263"/>
                  </a:cubicBezTo>
                  <a:close/>
                  <a:moveTo>
                    <a:pt x="534670" y="330867"/>
                  </a:moveTo>
                  <a:cubicBezTo>
                    <a:pt x="530252" y="331859"/>
                    <a:pt x="530612" y="327891"/>
                    <a:pt x="535302" y="318873"/>
                  </a:cubicBezTo>
                  <a:cubicBezTo>
                    <a:pt x="547566" y="295787"/>
                    <a:pt x="572095" y="278473"/>
                    <a:pt x="580031" y="286409"/>
                  </a:cubicBezTo>
                  <a:cubicBezTo>
                    <a:pt x="585803" y="292180"/>
                    <a:pt x="580751" y="299395"/>
                    <a:pt x="562716" y="313102"/>
                  </a:cubicBezTo>
                  <a:cubicBezTo>
                    <a:pt x="548288" y="323923"/>
                    <a:pt x="539089" y="329875"/>
                    <a:pt x="534670" y="330867"/>
                  </a:cubicBezTo>
                  <a:close/>
                  <a:moveTo>
                    <a:pt x="634860" y="331588"/>
                  </a:moveTo>
                  <a:cubicBezTo>
                    <a:pt x="631794" y="330416"/>
                    <a:pt x="632335" y="326809"/>
                    <a:pt x="637023" y="321038"/>
                  </a:cubicBezTo>
                  <a:cubicBezTo>
                    <a:pt x="647124" y="309494"/>
                    <a:pt x="665881" y="306609"/>
                    <a:pt x="665881" y="316708"/>
                  </a:cubicBezTo>
                  <a:cubicBezTo>
                    <a:pt x="665881" y="320316"/>
                    <a:pt x="660831" y="325366"/>
                    <a:pt x="654338" y="327530"/>
                  </a:cubicBezTo>
                  <a:cubicBezTo>
                    <a:pt x="644599" y="331498"/>
                    <a:pt x="637926" y="332761"/>
                    <a:pt x="634860" y="331588"/>
                  </a:cubicBezTo>
                  <a:close/>
                  <a:moveTo>
                    <a:pt x="876539" y="331858"/>
                  </a:moveTo>
                  <a:cubicBezTo>
                    <a:pt x="867160" y="331858"/>
                    <a:pt x="849846" y="318151"/>
                    <a:pt x="854174" y="314545"/>
                  </a:cubicBezTo>
                  <a:cubicBezTo>
                    <a:pt x="859947" y="308052"/>
                    <a:pt x="889525" y="318873"/>
                    <a:pt x="885197" y="325366"/>
                  </a:cubicBezTo>
                  <a:cubicBezTo>
                    <a:pt x="883032" y="328974"/>
                    <a:pt x="879425" y="331858"/>
                    <a:pt x="876539" y="331858"/>
                  </a:cubicBezTo>
                  <a:close/>
                  <a:moveTo>
                    <a:pt x="723596" y="331858"/>
                  </a:moveTo>
                  <a:cubicBezTo>
                    <a:pt x="715660" y="331858"/>
                    <a:pt x="709167" y="328974"/>
                    <a:pt x="709167" y="324644"/>
                  </a:cubicBezTo>
                  <a:cubicBezTo>
                    <a:pt x="709167" y="321038"/>
                    <a:pt x="715660" y="317430"/>
                    <a:pt x="722874" y="317430"/>
                  </a:cubicBezTo>
                  <a:cubicBezTo>
                    <a:pt x="730810" y="317430"/>
                    <a:pt x="738024" y="313823"/>
                    <a:pt x="739468" y="309494"/>
                  </a:cubicBezTo>
                  <a:cubicBezTo>
                    <a:pt x="740911" y="305166"/>
                    <a:pt x="748845" y="303001"/>
                    <a:pt x="756060" y="305166"/>
                  </a:cubicBezTo>
                  <a:cubicBezTo>
                    <a:pt x="769767" y="308774"/>
                    <a:pt x="769767" y="308774"/>
                    <a:pt x="754618" y="313823"/>
                  </a:cubicBezTo>
                  <a:cubicBezTo>
                    <a:pt x="745239" y="316708"/>
                    <a:pt x="738024" y="321759"/>
                    <a:pt x="738024" y="325366"/>
                  </a:cubicBezTo>
                  <a:cubicBezTo>
                    <a:pt x="738024" y="328974"/>
                    <a:pt x="731532" y="331858"/>
                    <a:pt x="723596" y="331858"/>
                  </a:cubicBezTo>
                  <a:close/>
                  <a:moveTo>
                    <a:pt x="292698" y="338216"/>
                  </a:moveTo>
                  <a:cubicBezTo>
                    <a:pt x="291818" y="337224"/>
                    <a:pt x="292359" y="335105"/>
                    <a:pt x="294343" y="331858"/>
                  </a:cubicBezTo>
                  <a:cubicBezTo>
                    <a:pt x="296508" y="328252"/>
                    <a:pt x="303000" y="324644"/>
                    <a:pt x="308050" y="324644"/>
                  </a:cubicBezTo>
                  <a:cubicBezTo>
                    <a:pt x="313823" y="324644"/>
                    <a:pt x="325365" y="318151"/>
                    <a:pt x="334744" y="310215"/>
                  </a:cubicBezTo>
                  <a:lnTo>
                    <a:pt x="352058" y="295065"/>
                  </a:lnTo>
                  <a:lnTo>
                    <a:pt x="321759" y="310215"/>
                  </a:lnTo>
                  <a:cubicBezTo>
                    <a:pt x="287850" y="326087"/>
                    <a:pt x="283522" y="327530"/>
                    <a:pt x="283522" y="318151"/>
                  </a:cubicBezTo>
                  <a:cubicBezTo>
                    <a:pt x="283522" y="315266"/>
                    <a:pt x="297951" y="306609"/>
                    <a:pt x="315264" y="300116"/>
                  </a:cubicBezTo>
                  <a:cubicBezTo>
                    <a:pt x="343400" y="289294"/>
                    <a:pt x="380915" y="259716"/>
                    <a:pt x="366487" y="259716"/>
                  </a:cubicBezTo>
                  <a:cubicBezTo>
                    <a:pt x="362880" y="259716"/>
                    <a:pt x="367930" y="251780"/>
                    <a:pt x="377309" y="241680"/>
                  </a:cubicBezTo>
                  <a:cubicBezTo>
                    <a:pt x="398230" y="219315"/>
                    <a:pt x="422758" y="215708"/>
                    <a:pt x="402558" y="238073"/>
                  </a:cubicBezTo>
                  <a:cubicBezTo>
                    <a:pt x="395344" y="246009"/>
                    <a:pt x="387408" y="251059"/>
                    <a:pt x="385243" y="248894"/>
                  </a:cubicBezTo>
                  <a:cubicBezTo>
                    <a:pt x="382359" y="247451"/>
                    <a:pt x="380194" y="252502"/>
                    <a:pt x="380194" y="260436"/>
                  </a:cubicBezTo>
                  <a:cubicBezTo>
                    <a:pt x="380194" y="267651"/>
                    <a:pt x="380915" y="274143"/>
                    <a:pt x="381637" y="274143"/>
                  </a:cubicBezTo>
                  <a:cubicBezTo>
                    <a:pt x="382359" y="274143"/>
                    <a:pt x="396066" y="256108"/>
                    <a:pt x="412659" y="234465"/>
                  </a:cubicBezTo>
                  <a:cubicBezTo>
                    <a:pt x="444401" y="192622"/>
                    <a:pt x="464601" y="181080"/>
                    <a:pt x="446566" y="214987"/>
                  </a:cubicBezTo>
                  <a:cubicBezTo>
                    <a:pt x="432138" y="241680"/>
                    <a:pt x="381637" y="289294"/>
                    <a:pt x="338351" y="316708"/>
                  </a:cubicBezTo>
                  <a:cubicBezTo>
                    <a:pt x="310756" y="334023"/>
                    <a:pt x="295336" y="341192"/>
                    <a:pt x="292698" y="338216"/>
                  </a:cubicBezTo>
                  <a:close/>
                  <a:moveTo>
                    <a:pt x="783204" y="338803"/>
                  </a:moveTo>
                  <a:cubicBezTo>
                    <a:pt x="776080" y="338893"/>
                    <a:pt x="767243" y="336909"/>
                    <a:pt x="760389" y="332580"/>
                  </a:cubicBezTo>
                  <a:cubicBezTo>
                    <a:pt x="753896" y="328252"/>
                    <a:pt x="753175" y="324644"/>
                    <a:pt x="758946" y="321759"/>
                  </a:cubicBezTo>
                  <a:cubicBezTo>
                    <a:pt x="769047" y="315266"/>
                    <a:pt x="795739" y="323201"/>
                    <a:pt x="795739" y="332580"/>
                  </a:cubicBezTo>
                  <a:cubicBezTo>
                    <a:pt x="795739" y="336548"/>
                    <a:pt x="790328" y="338713"/>
                    <a:pt x="783204" y="338803"/>
                  </a:cubicBezTo>
                  <a:close/>
                  <a:moveTo>
                    <a:pt x="1132400" y="338825"/>
                  </a:moveTo>
                  <a:cubicBezTo>
                    <a:pt x="1114477" y="338216"/>
                    <a:pt x="1075656" y="316708"/>
                    <a:pt x="1051848" y="290737"/>
                  </a:cubicBezTo>
                  <a:cubicBezTo>
                    <a:pt x="1038141" y="275587"/>
                    <a:pt x="1026598" y="261158"/>
                    <a:pt x="1026598" y="258273"/>
                  </a:cubicBezTo>
                  <a:cubicBezTo>
                    <a:pt x="1026598" y="255387"/>
                    <a:pt x="1046798" y="261879"/>
                    <a:pt x="1072048" y="273423"/>
                  </a:cubicBezTo>
                  <a:cubicBezTo>
                    <a:pt x="1096577" y="285687"/>
                    <a:pt x="1123270" y="297230"/>
                    <a:pt x="1131206" y="300116"/>
                  </a:cubicBezTo>
                  <a:cubicBezTo>
                    <a:pt x="1143470" y="304444"/>
                    <a:pt x="1143470" y="305887"/>
                    <a:pt x="1133369" y="308052"/>
                  </a:cubicBezTo>
                  <a:cubicBezTo>
                    <a:pt x="1126876" y="309494"/>
                    <a:pt x="1109563" y="305887"/>
                    <a:pt x="1095134" y="300116"/>
                  </a:cubicBezTo>
                  <a:cubicBezTo>
                    <a:pt x="1074934" y="291459"/>
                    <a:pt x="1069883" y="290737"/>
                    <a:pt x="1076377" y="297951"/>
                  </a:cubicBezTo>
                  <a:cubicBezTo>
                    <a:pt x="1080705" y="303723"/>
                    <a:pt x="1097299" y="311659"/>
                    <a:pt x="1113169" y="316708"/>
                  </a:cubicBezTo>
                  <a:cubicBezTo>
                    <a:pt x="1129041" y="321038"/>
                    <a:pt x="1142027" y="328252"/>
                    <a:pt x="1142027" y="331858"/>
                  </a:cubicBezTo>
                  <a:cubicBezTo>
                    <a:pt x="1142027" y="336908"/>
                    <a:pt x="1138375" y="339028"/>
                    <a:pt x="1132400" y="338825"/>
                  </a:cubicBezTo>
                  <a:close/>
                  <a:moveTo>
                    <a:pt x="818104" y="339073"/>
                  </a:moveTo>
                  <a:cubicBezTo>
                    <a:pt x="814496" y="339073"/>
                    <a:pt x="808725" y="336188"/>
                    <a:pt x="806560" y="331858"/>
                  </a:cubicBezTo>
                  <a:cubicBezTo>
                    <a:pt x="804395" y="328252"/>
                    <a:pt x="805117" y="324644"/>
                    <a:pt x="809447" y="324644"/>
                  </a:cubicBezTo>
                  <a:cubicBezTo>
                    <a:pt x="813053" y="324644"/>
                    <a:pt x="818824" y="328252"/>
                    <a:pt x="820989" y="331858"/>
                  </a:cubicBezTo>
                  <a:cubicBezTo>
                    <a:pt x="823154" y="336188"/>
                    <a:pt x="822432" y="339073"/>
                    <a:pt x="818104" y="339073"/>
                  </a:cubicBezTo>
                  <a:close/>
                  <a:moveTo>
                    <a:pt x="683917" y="339073"/>
                  </a:moveTo>
                  <a:cubicBezTo>
                    <a:pt x="673095" y="339073"/>
                    <a:pt x="666602" y="336188"/>
                    <a:pt x="669489" y="331858"/>
                  </a:cubicBezTo>
                  <a:cubicBezTo>
                    <a:pt x="671652" y="328252"/>
                    <a:pt x="678146" y="324644"/>
                    <a:pt x="683917" y="324644"/>
                  </a:cubicBezTo>
                  <a:cubicBezTo>
                    <a:pt x="689689" y="324644"/>
                    <a:pt x="696181" y="328252"/>
                    <a:pt x="698346" y="331858"/>
                  </a:cubicBezTo>
                  <a:cubicBezTo>
                    <a:pt x="701231" y="336188"/>
                    <a:pt x="694738" y="339073"/>
                    <a:pt x="683917" y="339073"/>
                  </a:cubicBezTo>
                  <a:close/>
                  <a:moveTo>
                    <a:pt x="211379" y="348993"/>
                  </a:moveTo>
                  <a:cubicBezTo>
                    <a:pt x="207411" y="349714"/>
                    <a:pt x="202722" y="342680"/>
                    <a:pt x="199836" y="327530"/>
                  </a:cubicBezTo>
                  <a:cubicBezTo>
                    <a:pt x="196950" y="309494"/>
                    <a:pt x="198393" y="299395"/>
                    <a:pt x="204886" y="292902"/>
                  </a:cubicBezTo>
                  <a:cubicBezTo>
                    <a:pt x="218593" y="280638"/>
                    <a:pt x="334744" y="228694"/>
                    <a:pt x="348451" y="228694"/>
                  </a:cubicBezTo>
                  <a:cubicBezTo>
                    <a:pt x="354223" y="228694"/>
                    <a:pt x="364322" y="225086"/>
                    <a:pt x="370095" y="220036"/>
                  </a:cubicBezTo>
                  <a:cubicBezTo>
                    <a:pt x="388130" y="204886"/>
                    <a:pt x="479030" y="157272"/>
                    <a:pt x="482638" y="160880"/>
                  </a:cubicBezTo>
                  <a:cubicBezTo>
                    <a:pt x="484801" y="163043"/>
                    <a:pt x="460995" y="178193"/>
                    <a:pt x="429973" y="194787"/>
                  </a:cubicBezTo>
                  <a:cubicBezTo>
                    <a:pt x="398950" y="212100"/>
                    <a:pt x="365043" y="233022"/>
                    <a:pt x="354223" y="242401"/>
                  </a:cubicBezTo>
                  <a:cubicBezTo>
                    <a:pt x="343400" y="251059"/>
                    <a:pt x="317429" y="264044"/>
                    <a:pt x="296508" y="270537"/>
                  </a:cubicBezTo>
                  <a:cubicBezTo>
                    <a:pt x="275586" y="277751"/>
                    <a:pt x="253221" y="287852"/>
                    <a:pt x="246729" y="292902"/>
                  </a:cubicBezTo>
                  <a:cubicBezTo>
                    <a:pt x="240957" y="298673"/>
                    <a:pt x="231578" y="303001"/>
                    <a:pt x="227250" y="303001"/>
                  </a:cubicBezTo>
                  <a:cubicBezTo>
                    <a:pt x="222201" y="303001"/>
                    <a:pt x="218593" y="312380"/>
                    <a:pt x="218593" y="323922"/>
                  </a:cubicBezTo>
                  <a:cubicBezTo>
                    <a:pt x="218593" y="339794"/>
                    <a:pt x="215346" y="348271"/>
                    <a:pt x="211379" y="348993"/>
                  </a:cubicBezTo>
                  <a:close/>
                  <a:moveTo>
                    <a:pt x="925597" y="353502"/>
                  </a:moveTo>
                  <a:cubicBezTo>
                    <a:pt x="910446" y="353502"/>
                    <a:pt x="892411" y="341238"/>
                    <a:pt x="898182" y="335466"/>
                  </a:cubicBezTo>
                  <a:cubicBezTo>
                    <a:pt x="901069" y="332580"/>
                    <a:pt x="910446" y="335466"/>
                    <a:pt x="919825" y="341959"/>
                  </a:cubicBezTo>
                  <a:cubicBezTo>
                    <a:pt x="929925" y="349174"/>
                    <a:pt x="932090" y="353502"/>
                    <a:pt x="925597" y="353502"/>
                  </a:cubicBezTo>
                  <a:close/>
                  <a:moveTo>
                    <a:pt x="854174" y="353502"/>
                  </a:moveTo>
                  <a:cubicBezTo>
                    <a:pt x="849846" y="353502"/>
                    <a:pt x="844797" y="350617"/>
                    <a:pt x="842632" y="346287"/>
                  </a:cubicBezTo>
                  <a:cubicBezTo>
                    <a:pt x="840467" y="342681"/>
                    <a:pt x="843354" y="339073"/>
                    <a:pt x="849125" y="339073"/>
                  </a:cubicBezTo>
                  <a:cubicBezTo>
                    <a:pt x="855618" y="339073"/>
                    <a:pt x="860667" y="342681"/>
                    <a:pt x="860667" y="346287"/>
                  </a:cubicBezTo>
                  <a:cubicBezTo>
                    <a:pt x="860667" y="350617"/>
                    <a:pt x="857782" y="353502"/>
                    <a:pt x="854174" y="353502"/>
                  </a:cubicBezTo>
                  <a:close/>
                  <a:moveTo>
                    <a:pt x="647124" y="356388"/>
                  </a:moveTo>
                  <a:cubicBezTo>
                    <a:pt x="639910" y="359273"/>
                    <a:pt x="637023" y="357110"/>
                    <a:pt x="638466" y="352058"/>
                  </a:cubicBezTo>
                  <a:cubicBezTo>
                    <a:pt x="642074" y="341238"/>
                    <a:pt x="658666" y="335466"/>
                    <a:pt x="658666" y="344844"/>
                  </a:cubicBezTo>
                  <a:cubicBezTo>
                    <a:pt x="658666" y="348452"/>
                    <a:pt x="653617" y="354223"/>
                    <a:pt x="647124" y="356388"/>
                  </a:cubicBezTo>
                  <a:close/>
                  <a:moveTo>
                    <a:pt x="709167" y="360716"/>
                  </a:moveTo>
                  <a:cubicBezTo>
                    <a:pt x="691853" y="360716"/>
                    <a:pt x="689689" y="349895"/>
                    <a:pt x="706281" y="343402"/>
                  </a:cubicBezTo>
                  <a:cubicBezTo>
                    <a:pt x="722152" y="336908"/>
                    <a:pt x="723596" y="337630"/>
                    <a:pt x="723596" y="349895"/>
                  </a:cubicBezTo>
                  <a:cubicBezTo>
                    <a:pt x="723596" y="355666"/>
                    <a:pt x="717103" y="360716"/>
                    <a:pt x="709167" y="360716"/>
                  </a:cubicBezTo>
                  <a:close/>
                  <a:moveTo>
                    <a:pt x="539991" y="364864"/>
                  </a:moveTo>
                  <a:cubicBezTo>
                    <a:pt x="538548" y="364323"/>
                    <a:pt x="538909" y="361798"/>
                    <a:pt x="540352" y="357110"/>
                  </a:cubicBezTo>
                  <a:cubicBezTo>
                    <a:pt x="543960" y="347730"/>
                    <a:pt x="564881" y="341238"/>
                    <a:pt x="564881" y="349895"/>
                  </a:cubicBezTo>
                  <a:cubicBezTo>
                    <a:pt x="564881" y="351337"/>
                    <a:pt x="558388" y="356388"/>
                    <a:pt x="550452" y="360716"/>
                  </a:cubicBezTo>
                  <a:cubicBezTo>
                    <a:pt x="544680" y="363962"/>
                    <a:pt x="541434" y="365405"/>
                    <a:pt x="539991" y="364864"/>
                  </a:cubicBezTo>
                  <a:close/>
                  <a:moveTo>
                    <a:pt x="573989" y="365225"/>
                  </a:moveTo>
                  <a:cubicBezTo>
                    <a:pt x="572275" y="364503"/>
                    <a:pt x="572455" y="361437"/>
                    <a:pt x="573537" y="355666"/>
                  </a:cubicBezTo>
                  <a:cubicBezTo>
                    <a:pt x="575702" y="341959"/>
                    <a:pt x="600953" y="332580"/>
                    <a:pt x="600953" y="345566"/>
                  </a:cubicBezTo>
                  <a:cubicBezTo>
                    <a:pt x="600953" y="349895"/>
                    <a:pt x="594459" y="356388"/>
                    <a:pt x="585803" y="360716"/>
                  </a:cubicBezTo>
                  <a:cubicBezTo>
                    <a:pt x="579310" y="364323"/>
                    <a:pt x="575703" y="365946"/>
                    <a:pt x="573989" y="365225"/>
                  </a:cubicBezTo>
                  <a:close/>
                  <a:moveTo>
                    <a:pt x="772653" y="367209"/>
                  </a:moveTo>
                  <a:cubicBezTo>
                    <a:pt x="753896" y="362881"/>
                    <a:pt x="738024" y="352058"/>
                    <a:pt x="741631" y="346287"/>
                  </a:cubicBezTo>
                  <a:cubicBezTo>
                    <a:pt x="746682" y="337630"/>
                    <a:pt x="774096" y="349895"/>
                    <a:pt x="774096" y="360716"/>
                  </a:cubicBezTo>
                  <a:cubicBezTo>
                    <a:pt x="774096" y="365044"/>
                    <a:pt x="773375" y="367930"/>
                    <a:pt x="772653" y="367209"/>
                  </a:cubicBezTo>
                  <a:close/>
                  <a:moveTo>
                    <a:pt x="1136616" y="367299"/>
                  </a:moveTo>
                  <a:cubicBezTo>
                    <a:pt x="1132107" y="366849"/>
                    <a:pt x="1124351" y="363241"/>
                    <a:pt x="1113169" y="356388"/>
                  </a:cubicBezTo>
                  <a:lnTo>
                    <a:pt x="1095134" y="346287"/>
                  </a:lnTo>
                  <a:lnTo>
                    <a:pt x="1116055" y="347730"/>
                  </a:lnTo>
                  <a:cubicBezTo>
                    <a:pt x="1127598" y="349174"/>
                    <a:pt x="1138420" y="354223"/>
                    <a:pt x="1140583" y="359273"/>
                  </a:cubicBezTo>
                  <a:cubicBezTo>
                    <a:pt x="1142387" y="365045"/>
                    <a:pt x="1141125" y="367750"/>
                    <a:pt x="1136616" y="367299"/>
                  </a:cubicBezTo>
                  <a:close/>
                  <a:moveTo>
                    <a:pt x="807553" y="367390"/>
                  </a:moveTo>
                  <a:cubicBezTo>
                    <a:pt x="805118" y="367390"/>
                    <a:pt x="800428" y="363963"/>
                    <a:pt x="791410" y="357110"/>
                  </a:cubicBezTo>
                  <a:cubicBezTo>
                    <a:pt x="777703" y="347009"/>
                    <a:pt x="778424" y="347009"/>
                    <a:pt x="794296" y="346287"/>
                  </a:cubicBezTo>
                  <a:cubicBezTo>
                    <a:pt x="803675" y="346287"/>
                    <a:pt x="810168" y="350617"/>
                    <a:pt x="810168" y="357110"/>
                  </a:cubicBezTo>
                  <a:cubicBezTo>
                    <a:pt x="810168" y="363963"/>
                    <a:pt x="809988" y="367390"/>
                    <a:pt x="807553" y="367390"/>
                  </a:cubicBezTo>
                  <a:close/>
                  <a:moveTo>
                    <a:pt x="664709" y="374604"/>
                  </a:moveTo>
                  <a:cubicBezTo>
                    <a:pt x="661012" y="374604"/>
                    <a:pt x="658307" y="372620"/>
                    <a:pt x="655782" y="368652"/>
                  </a:cubicBezTo>
                  <a:cubicBezTo>
                    <a:pt x="650730" y="360716"/>
                    <a:pt x="671652" y="352058"/>
                    <a:pt x="681753" y="357830"/>
                  </a:cubicBezTo>
                  <a:cubicBezTo>
                    <a:pt x="686081" y="360716"/>
                    <a:pt x="685359" y="365044"/>
                    <a:pt x="679588" y="368652"/>
                  </a:cubicBezTo>
                  <a:cubicBezTo>
                    <a:pt x="673095" y="372620"/>
                    <a:pt x="668406" y="374604"/>
                    <a:pt x="664709" y="374604"/>
                  </a:cubicBezTo>
                  <a:close/>
                  <a:moveTo>
                    <a:pt x="840558" y="378842"/>
                  </a:moveTo>
                  <a:cubicBezTo>
                    <a:pt x="838484" y="378391"/>
                    <a:pt x="835778" y="376226"/>
                    <a:pt x="832531" y="372258"/>
                  </a:cubicBezTo>
                  <a:cubicBezTo>
                    <a:pt x="820989" y="358551"/>
                    <a:pt x="828203" y="347009"/>
                    <a:pt x="839746" y="358551"/>
                  </a:cubicBezTo>
                  <a:cubicBezTo>
                    <a:pt x="844075" y="362881"/>
                    <a:pt x="846238" y="370817"/>
                    <a:pt x="844797" y="375145"/>
                  </a:cubicBezTo>
                  <a:cubicBezTo>
                    <a:pt x="844075" y="378030"/>
                    <a:pt x="842632" y="379293"/>
                    <a:pt x="840558" y="378842"/>
                  </a:cubicBezTo>
                  <a:close/>
                  <a:moveTo>
                    <a:pt x="925778" y="382088"/>
                  </a:moveTo>
                  <a:cubicBezTo>
                    <a:pt x="921629" y="381277"/>
                    <a:pt x="916218" y="377670"/>
                    <a:pt x="911168" y="371538"/>
                  </a:cubicBezTo>
                  <a:cubicBezTo>
                    <a:pt x="901069" y="359994"/>
                    <a:pt x="903953" y="358551"/>
                    <a:pt x="921269" y="365044"/>
                  </a:cubicBezTo>
                  <a:cubicBezTo>
                    <a:pt x="927762" y="367209"/>
                    <a:pt x="932811" y="372258"/>
                    <a:pt x="932811" y="375866"/>
                  </a:cubicBezTo>
                  <a:cubicBezTo>
                    <a:pt x="932811" y="380916"/>
                    <a:pt x="929926" y="382900"/>
                    <a:pt x="925778" y="382088"/>
                  </a:cubicBezTo>
                  <a:close/>
                  <a:moveTo>
                    <a:pt x="893854" y="382359"/>
                  </a:moveTo>
                  <a:cubicBezTo>
                    <a:pt x="888803" y="382359"/>
                    <a:pt x="867882" y="351337"/>
                    <a:pt x="870768" y="348452"/>
                  </a:cubicBezTo>
                  <a:cubicBezTo>
                    <a:pt x="877261" y="341959"/>
                    <a:pt x="896739" y="357110"/>
                    <a:pt x="896739" y="368652"/>
                  </a:cubicBezTo>
                  <a:cubicBezTo>
                    <a:pt x="896739" y="375866"/>
                    <a:pt x="895296" y="382359"/>
                    <a:pt x="893854" y="382359"/>
                  </a:cubicBezTo>
                  <a:close/>
                  <a:moveTo>
                    <a:pt x="875818" y="389573"/>
                  </a:moveTo>
                  <a:cubicBezTo>
                    <a:pt x="872211" y="389573"/>
                    <a:pt x="866440" y="386687"/>
                    <a:pt x="864275" y="382359"/>
                  </a:cubicBezTo>
                  <a:cubicBezTo>
                    <a:pt x="862110" y="378753"/>
                    <a:pt x="862832" y="375145"/>
                    <a:pt x="867160" y="375145"/>
                  </a:cubicBezTo>
                  <a:cubicBezTo>
                    <a:pt x="870768" y="375145"/>
                    <a:pt x="876539" y="378753"/>
                    <a:pt x="878704" y="382359"/>
                  </a:cubicBezTo>
                  <a:cubicBezTo>
                    <a:pt x="880869" y="386687"/>
                    <a:pt x="880147" y="389573"/>
                    <a:pt x="875818" y="389573"/>
                  </a:cubicBezTo>
                  <a:close/>
                  <a:moveTo>
                    <a:pt x="544139" y="391738"/>
                  </a:moveTo>
                  <a:cubicBezTo>
                    <a:pt x="542696" y="389393"/>
                    <a:pt x="544680" y="383802"/>
                    <a:pt x="550452" y="375145"/>
                  </a:cubicBezTo>
                  <a:cubicBezTo>
                    <a:pt x="555502" y="367209"/>
                    <a:pt x="559110" y="366487"/>
                    <a:pt x="565603" y="372980"/>
                  </a:cubicBezTo>
                  <a:cubicBezTo>
                    <a:pt x="571374" y="378753"/>
                    <a:pt x="569931" y="383081"/>
                    <a:pt x="558388" y="388852"/>
                  </a:cubicBezTo>
                  <a:cubicBezTo>
                    <a:pt x="550452" y="393181"/>
                    <a:pt x="545582" y="394083"/>
                    <a:pt x="544139" y="391738"/>
                  </a:cubicBezTo>
                  <a:close/>
                  <a:moveTo>
                    <a:pt x="587246" y="395345"/>
                  </a:moveTo>
                  <a:cubicBezTo>
                    <a:pt x="582916" y="396788"/>
                    <a:pt x="579310" y="392460"/>
                    <a:pt x="579310" y="385965"/>
                  </a:cubicBezTo>
                  <a:cubicBezTo>
                    <a:pt x="579310" y="379473"/>
                    <a:pt x="582916" y="375145"/>
                    <a:pt x="587246" y="376588"/>
                  </a:cubicBezTo>
                  <a:cubicBezTo>
                    <a:pt x="591574" y="378031"/>
                    <a:pt x="595180" y="382359"/>
                    <a:pt x="595180" y="385965"/>
                  </a:cubicBezTo>
                  <a:cubicBezTo>
                    <a:pt x="595180" y="389573"/>
                    <a:pt x="591574" y="393901"/>
                    <a:pt x="587246" y="395345"/>
                  </a:cubicBezTo>
                  <a:close/>
                  <a:moveTo>
                    <a:pt x="620882" y="395526"/>
                  </a:moveTo>
                  <a:cubicBezTo>
                    <a:pt x="617726" y="394443"/>
                    <a:pt x="615742" y="389573"/>
                    <a:pt x="611052" y="379473"/>
                  </a:cubicBezTo>
                  <a:cubicBezTo>
                    <a:pt x="606724" y="370095"/>
                    <a:pt x="605281" y="357830"/>
                    <a:pt x="608887" y="352780"/>
                  </a:cubicBezTo>
                  <a:cubicBezTo>
                    <a:pt x="617545" y="338351"/>
                    <a:pt x="601673" y="323201"/>
                    <a:pt x="583638" y="328974"/>
                  </a:cubicBezTo>
                  <a:cubicBezTo>
                    <a:pt x="569209" y="333302"/>
                    <a:pt x="569209" y="332580"/>
                    <a:pt x="581473" y="320316"/>
                  </a:cubicBezTo>
                  <a:cubicBezTo>
                    <a:pt x="591574" y="309494"/>
                    <a:pt x="595180" y="308774"/>
                    <a:pt x="600231" y="315987"/>
                  </a:cubicBezTo>
                  <a:cubicBezTo>
                    <a:pt x="604559" y="323201"/>
                    <a:pt x="607446" y="323201"/>
                    <a:pt x="615382" y="313823"/>
                  </a:cubicBezTo>
                  <a:cubicBezTo>
                    <a:pt x="621874" y="305887"/>
                    <a:pt x="621874" y="303001"/>
                    <a:pt x="616102" y="303001"/>
                  </a:cubicBezTo>
                  <a:cubicBezTo>
                    <a:pt x="611052" y="303001"/>
                    <a:pt x="609609" y="300116"/>
                    <a:pt x="611774" y="295787"/>
                  </a:cubicBezTo>
                  <a:cubicBezTo>
                    <a:pt x="613938" y="292180"/>
                    <a:pt x="619710" y="288572"/>
                    <a:pt x="623316" y="288572"/>
                  </a:cubicBezTo>
                  <a:cubicBezTo>
                    <a:pt x="627646" y="288572"/>
                    <a:pt x="628367" y="292180"/>
                    <a:pt x="626202" y="295787"/>
                  </a:cubicBezTo>
                  <a:cubicBezTo>
                    <a:pt x="624038" y="300116"/>
                    <a:pt x="625481" y="303001"/>
                    <a:pt x="630530" y="303001"/>
                  </a:cubicBezTo>
                  <a:cubicBezTo>
                    <a:pt x="635582" y="303001"/>
                    <a:pt x="634860" y="308774"/>
                    <a:pt x="626924" y="321038"/>
                  </a:cubicBezTo>
                  <a:cubicBezTo>
                    <a:pt x="620431" y="331137"/>
                    <a:pt x="618266" y="339073"/>
                    <a:pt x="622594" y="339073"/>
                  </a:cubicBezTo>
                  <a:cubicBezTo>
                    <a:pt x="627646" y="339073"/>
                    <a:pt x="628367" y="343402"/>
                    <a:pt x="622594" y="352780"/>
                  </a:cubicBezTo>
                  <a:cubicBezTo>
                    <a:pt x="612495" y="372980"/>
                    <a:pt x="613217" y="376588"/>
                    <a:pt x="629089" y="371538"/>
                  </a:cubicBezTo>
                  <a:cubicBezTo>
                    <a:pt x="648567" y="365766"/>
                    <a:pt x="655060" y="380194"/>
                    <a:pt x="637745" y="388852"/>
                  </a:cubicBezTo>
                  <a:cubicBezTo>
                    <a:pt x="628367" y="393902"/>
                    <a:pt x="624038" y="396608"/>
                    <a:pt x="620882" y="395526"/>
                  </a:cubicBezTo>
                  <a:close/>
                  <a:moveTo>
                    <a:pt x="924966" y="410856"/>
                  </a:moveTo>
                  <a:cubicBezTo>
                    <a:pt x="920547" y="409052"/>
                    <a:pt x="915136" y="404002"/>
                    <a:pt x="911168" y="396788"/>
                  </a:cubicBezTo>
                  <a:cubicBezTo>
                    <a:pt x="906840" y="388852"/>
                    <a:pt x="906118" y="382359"/>
                    <a:pt x="909725" y="382359"/>
                  </a:cubicBezTo>
                  <a:cubicBezTo>
                    <a:pt x="916939" y="382359"/>
                    <a:pt x="932811" y="397509"/>
                    <a:pt x="932811" y="405445"/>
                  </a:cubicBezTo>
                  <a:cubicBezTo>
                    <a:pt x="932811" y="411217"/>
                    <a:pt x="929385" y="412659"/>
                    <a:pt x="924966" y="410856"/>
                  </a:cubicBezTo>
                  <a:close/>
                  <a:moveTo>
                    <a:pt x="521595" y="414823"/>
                  </a:moveTo>
                  <a:cubicBezTo>
                    <a:pt x="517987" y="416988"/>
                    <a:pt x="514380" y="416266"/>
                    <a:pt x="514380" y="411938"/>
                  </a:cubicBezTo>
                  <a:cubicBezTo>
                    <a:pt x="514380" y="408330"/>
                    <a:pt x="517987" y="402559"/>
                    <a:pt x="521595" y="400394"/>
                  </a:cubicBezTo>
                  <a:cubicBezTo>
                    <a:pt x="525923" y="398231"/>
                    <a:pt x="528809" y="398953"/>
                    <a:pt x="528809" y="403281"/>
                  </a:cubicBezTo>
                  <a:cubicBezTo>
                    <a:pt x="528809" y="406887"/>
                    <a:pt x="525923" y="412660"/>
                    <a:pt x="521595" y="414823"/>
                  </a:cubicBezTo>
                  <a:close/>
                  <a:moveTo>
                    <a:pt x="905397" y="418431"/>
                  </a:moveTo>
                  <a:cubicBezTo>
                    <a:pt x="896739" y="418431"/>
                    <a:pt x="886640" y="404724"/>
                    <a:pt x="891689" y="399674"/>
                  </a:cubicBezTo>
                  <a:cubicBezTo>
                    <a:pt x="893133" y="398231"/>
                    <a:pt x="898904" y="401116"/>
                    <a:pt x="903953" y="407609"/>
                  </a:cubicBezTo>
                  <a:cubicBezTo>
                    <a:pt x="909725" y="414101"/>
                    <a:pt x="909725" y="418431"/>
                    <a:pt x="905397" y="418431"/>
                  </a:cubicBezTo>
                  <a:close/>
                  <a:moveTo>
                    <a:pt x="718546" y="426367"/>
                  </a:moveTo>
                  <a:lnTo>
                    <a:pt x="702674" y="406887"/>
                  </a:lnTo>
                  <a:cubicBezTo>
                    <a:pt x="694738" y="396788"/>
                    <a:pt x="688967" y="385245"/>
                    <a:pt x="691132" y="382359"/>
                  </a:cubicBezTo>
                  <a:cubicBezTo>
                    <a:pt x="694738" y="377309"/>
                    <a:pt x="750288" y="378031"/>
                    <a:pt x="756060" y="383802"/>
                  </a:cubicBezTo>
                  <a:cubicBezTo>
                    <a:pt x="758224" y="385245"/>
                    <a:pt x="750288" y="396066"/>
                    <a:pt x="738746" y="406887"/>
                  </a:cubicBezTo>
                  <a:close/>
                  <a:moveTo>
                    <a:pt x="1175212" y="429252"/>
                  </a:moveTo>
                  <a:cubicBezTo>
                    <a:pt x="1173049" y="437188"/>
                    <a:pt x="1173049" y="427809"/>
                    <a:pt x="1174490" y="407609"/>
                  </a:cubicBezTo>
                  <a:cubicBezTo>
                    <a:pt x="1177377" y="372980"/>
                    <a:pt x="1177377" y="372258"/>
                    <a:pt x="1167278" y="389573"/>
                  </a:cubicBezTo>
                  <a:cubicBezTo>
                    <a:pt x="1155012" y="410495"/>
                    <a:pt x="1153569" y="402559"/>
                    <a:pt x="1162948" y="369374"/>
                  </a:cubicBezTo>
                  <a:cubicBezTo>
                    <a:pt x="1167278" y="354945"/>
                    <a:pt x="1167278" y="347730"/>
                    <a:pt x="1162948" y="349895"/>
                  </a:cubicBezTo>
                  <a:cubicBezTo>
                    <a:pt x="1159342" y="352780"/>
                    <a:pt x="1156455" y="348452"/>
                    <a:pt x="1156455" y="341238"/>
                  </a:cubicBezTo>
                  <a:cubicBezTo>
                    <a:pt x="1156455" y="319594"/>
                    <a:pt x="1165113" y="295787"/>
                    <a:pt x="1172327" y="295787"/>
                  </a:cubicBezTo>
                  <a:cubicBezTo>
                    <a:pt x="1175934" y="295787"/>
                    <a:pt x="1176655" y="303001"/>
                    <a:pt x="1173770" y="311659"/>
                  </a:cubicBezTo>
                  <a:cubicBezTo>
                    <a:pt x="1169441" y="326087"/>
                    <a:pt x="1170162" y="326809"/>
                    <a:pt x="1180985" y="318151"/>
                  </a:cubicBezTo>
                  <a:cubicBezTo>
                    <a:pt x="1191084" y="309494"/>
                    <a:pt x="1192527" y="310215"/>
                    <a:pt x="1192527" y="322481"/>
                  </a:cubicBezTo>
                  <a:cubicBezTo>
                    <a:pt x="1192527" y="329695"/>
                    <a:pt x="1188919" y="339794"/>
                    <a:pt x="1183870" y="344844"/>
                  </a:cubicBezTo>
                  <a:cubicBezTo>
                    <a:pt x="1178098" y="350617"/>
                    <a:pt x="1177377" y="353502"/>
                    <a:pt x="1183148" y="353502"/>
                  </a:cubicBezTo>
                  <a:cubicBezTo>
                    <a:pt x="1187478" y="353502"/>
                    <a:pt x="1192527" y="349174"/>
                    <a:pt x="1194692" y="344844"/>
                  </a:cubicBezTo>
                  <a:cubicBezTo>
                    <a:pt x="1196134" y="339794"/>
                    <a:pt x="1200463" y="337630"/>
                    <a:pt x="1203348" y="341238"/>
                  </a:cubicBezTo>
                  <a:cubicBezTo>
                    <a:pt x="1206956" y="344122"/>
                    <a:pt x="1202626" y="361438"/>
                    <a:pt x="1193970" y="380916"/>
                  </a:cubicBezTo>
                  <a:cubicBezTo>
                    <a:pt x="1185313" y="399674"/>
                    <a:pt x="1177377" y="421316"/>
                    <a:pt x="1175212" y="429252"/>
                  </a:cubicBezTo>
                  <a:close/>
                  <a:moveTo>
                    <a:pt x="962390" y="439352"/>
                  </a:moveTo>
                  <a:cubicBezTo>
                    <a:pt x="948683" y="437909"/>
                    <a:pt x="940026" y="429973"/>
                    <a:pt x="940026" y="420596"/>
                  </a:cubicBezTo>
                  <a:cubicBezTo>
                    <a:pt x="940026" y="411217"/>
                    <a:pt x="941469" y="411217"/>
                    <a:pt x="952290" y="419153"/>
                  </a:cubicBezTo>
                  <a:cubicBezTo>
                    <a:pt x="963112" y="428530"/>
                    <a:pt x="963112" y="427809"/>
                    <a:pt x="955176" y="411938"/>
                  </a:cubicBezTo>
                  <a:cubicBezTo>
                    <a:pt x="947962" y="398953"/>
                    <a:pt x="947962" y="393901"/>
                    <a:pt x="954454" y="389573"/>
                  </a:cubicBezTo>
                  <a:cubicBezTo>
                    <a:pt x="960226" y="385965"/>
                    <a:pt x="959504" y="383081"/>
                    <a:pt x="951568" y="380194"/>
                  </a:cubicBezTo>
                  <a:cubicBezTo>
                    <a:pt x="945075" y="377309"/>
                    <a:pt x="940026" y="371538"/>
                    <a:pt x="940026" y="367209"/>
                  </a:cubicBezTo>
                  <a:cubicBezTo>
                    <a:pt x="940026" y="361438"/>
                    <a:pt x="945075" y="362881"/>
                    <a:pt x="953011" y="370817"/>
                  </a:cubicBezTo>
                  <a:cubicBezTo>
                    <a:pt x="962390" y="378753"/>
                    <a:pt x="966718" y="392460"/>
                    <a:pt x="966718" y="411217"/>
                  </a:cubicBezTo>
                  <a:cubicBezTo>
                    <a:pt x="966718" y="427089"/>
                    <a:pt x="964555" y="440074"/>
                    <a:pt x="962390" y="439352"/>
                  </a:cubicBezTo>
                  <a:close/>
                  <a:moveTo>
                    <a:pt x="991248" y="440074"/>
                  </a:moveTo>
                  <a:cubicBezTo>
                    <a:pt x="982590" y="440074"/>
                    <a:pt x="973211" y="425645"/>
                    <a:pt x="978262" y="420596"/>
                  </a:cubicBezTo>
                  <a:cubicBezTo>
                    <a:pt x="983312" y="415545"/>
                    <a:pt x="997741" y="424924"/>
                    <a:pt x="997741" y="433581"/>
                  </a:cubicBezTo>
                  <a:cubicBezTo>
                    <a:pt x="997741" y="437188"/>
                    <a:pt x="994854" y="440074"/>
                    <a:pt x="991248" y="440074"/>
                  </a:cubicBezTo>
                  <a:close/>
                  <a:moveTo>
                    <a:pt x="246007" y="440796"/>
                  </a:moveTo>
                  <a:cubicBezTo>
                    <a:pt x="244565" y="452338"/>
                    <a:pt x="239514" y="440074"/>
                    <a:pt x="231578" y="407609"/>
                  </a:cubicBezTo>
                  <a:cubicBezTo>
                    <a:pt x="218593" y="352780"/>
                    <a:pt x="223644" y="324644"/>
                    <a:pt x="238073" y="371538"/>
                  </a:cubicBezTo>
                  <a:lnTo>
                    <a:pt x="246729" y="400394"/>
                  </a:lnTo>
                  <a:lnTo>
                    <a:pt x="242401" y="360716"/>
                  </a:lnTo>
                  <a:cubicBezTo>
                    <a:pt x="238073" y="318873"/>
                    <a:pt x="245285" y="315266"/>
                    <a:pt x="255386" y="354945"/>
                  </a:cubicBezTo>
                  <a:cubicBezTo>
                    <a:pt x="260436" y="373702"/>
                    <a:pt x="260436" y="370817"/>
                    <a:pt x="257551" y="342681"/>
                  </a:cubicBezTo>
                  <a:cubicBezTo>
                    <a:pt x="254665" y="316708"/>
                    <a:pt x="255386" y="308774"/>
                    <a:pt x="261157" y="314545"/>
                  </a:cubicBezTo>
                  <a:cubicBezTo>
                    <a:pt x="273421" y="325366"/>
                    <a:pt x="280636" y="396788"/>
                    <a:pt x="269815" y="396788"/>
                  </a:cubicBezTo>
                  <a:cubicBezTo>
                    <a:pt x="265487" y="396788"/>
                    <a:pt x="261879" y="407609"/>
                    <a:pt x="261879" y="420596"/>
                  </a:cubicBezTo>
                  <a:cubicBezTo>
                    <a:pt x="261879" y="436466"/>
                    <a:pt x="259714" y="440796"/>
                    <a:pt x="255386" y="433581"/>
                  </a:cubicBezTo>
                  <a:cubicBezTo>
                    <a:pt x="250337" y="425645"/>
                    <a:pt x="248172" y="427089"/>
                    <a:pt x="246007" y="440796"/>
                  </a:cubicBezTo>
                  <a:close/>
                  <a:moveTo>
                    <a:pt x="925597" y="447288"/>
                  </a:moveTo>
                  <a:cubicBezTo>
                    <a:pt x="921990" y="447288"/>
                    <a:pt x="918382" y="440796"/>
                    <a:pt x="918382" y="432138"/>
                  </a:cubicBezTo>
                  <a:cubicBezTo>
                    <a:pt x="918382" y="424202"/>
                    <a:pt x="921990" y="419874"/>
                    <a:pt x="925597" y="422037"/>
                  </a:cubicBezTo>
                  <a:cubicBezTo>
                    <a:pt x="929925" y="424202"/>
                    <a:pt x="932811" y="431417"/>
                    <a:pt x="932811" y="437188"/>
                  </a:cubicBezTo>
                  <a:cubicBezTo>
                    <a:pt x="932811" y="442959"/>
                    <a:pt x="929925" y="447288"/>
                    <a:pt x="925597" y="447288"/>
                  </a:cubicBezTo>
                  <a:close/>
                  <a:moveTo>
                    <a:pt x="903953" y="447288"/>
                  </a:moveTo>
                  <a:cubicBezTo>
                    <a:pt x="900347" y="447288"/>
                    <a:pt x="896739" y="443680"/>
                    <a:pt x="896739" y="439352"/>
                  </a:cubicBezTo>
                  <a:cubicBezTo>
                    <a:pt x="896739" y="435745"/>
                    <a:pt x="900347" y="434303"/>
                    <a:pt x="903953" y="436466"/>
                  </a:cubicBezTo>
                  <a:cubicBezTo>
                    <a:pt x="908283" y="438631"/>
                    <a:pt x="911168" y="442237"/>
                    <a:pt x="911168" y="444402"/>
                  </a:cubicBezTo>
                  <a:cubicBezTo>
                    <a:pt x="911168" y="445845"/>
                    <a:pt x="908283" y="447288"/>
                    <a:pt x="903953" y="447288"/>
                  </a:cubicBezTo>
                  <a:close/>
                  <a:moveTo>
                    <a:pt x="428350" y="448308"/>
                  </a:moveTo>
                  <a:cubicBezTo>
                    <a:pt x="424742" y="448308"/>
                    <a:pt x="421135" y="444701"/>
                    <a:pt x="421135" y="440372"/>
                  </a:cubicBezTo>
                  <a:cubicBezTo>
                    <a:pt x="421135" y="436765"/>
                    <a:pt x="424742" y="435322"/>
                    <a:pt x="428350" y="437487"/>
                  </a:cubicBezTo>
                  <a:cubicBezTo>
                    <a:pt x="432678" y="439651"/>
                    <a:pt x="435564" y="443258"/>
                    <a:pt x="435564" y="445423"/>
                  </a:cubicBezTo>
                  <a:cubicBezTo>
                    <a:pt x="435564" y="446864"/>
                    <a:pt x="432678" y="448308"/>
                    <a:pt x="428350" y="448308"/>
                  </a:cubicBezTo>
                  <a:close/>
                  <a:moveTo>
                    <a:pt x="665948" y="448328"/>
                  </a:moveTo>
                  <a:cubicBezTo>
                    <a:pt x="670276" y="448328"/>
                    <a:pt x="673162" y="441835"/>
                    <a:pt x="673162" y="433899"/>
                  </a:cubicBezTo>
                  <a:cubicBezTo>
                    <a:pt x="673162" y="425964"/>
                    <a:pt x="670276" y="419471"/>
                    <a:pt x="665948" y="419471"/>
                  </a:cubicBezTo>
                  <a:cubicBezTo>
                    <a:pt x="662340" y="419471"/>
                    <a:pt x="658734" y="425964"/>
                    <a:pt x="658734" y="433899"/>
                  </a:cubicBezTo>
                  <a:cubicBezTo>
                    <a:pt x="658734" y="441835"/>
                    <a:pt x="662340" y="448328"/>
                    <a:pt x="665948" y="448328"/>
                  </a:cubicBezTo>
                  <a:close/>
                  <a:moveTo>
                    <a:pt x="774678" y="451209"/>
                  </a:moveTo>
                  <a:cubicBezTo>
                    <a:pt x="783334" y="446157"/>
                    <a:pt x="783334" y="419465"/>
                    <a:pt x="774678" y="419465"/>
                  </a:cubicBezTo>
                  <a:cubicBezTo>
                    <a:pt x="766021" y="419465"/>
                    <a:pt x="760972" y="434615"/>
                    <a:pt x="765299" y="446157"/>
                  </a:cubicBezTo>
                  <a:cubicBezTo>
                    <a:pt x="766743" y="451209"/>
                    <a:pt x="771071" y="453372"/>
                    <a:pt x="774678" y="451209"/>
                  </a:cubicBezTo>
                  <a:close/>
                  <a:moveTo>
                    <a:pt x="571915" y="461447"/>
                  </a:moveTo>
                  <a:cubicBezTo>
                    <a:pt x="568308" y="459733"/>
                    <a:pt x="564881" y="454503"/>
                    <a:pt x="564881" y="447288"/>
                  </a:cubicBezTo>
                  <a:cubicBezTo>
                    <a:pt x="564881" y="439352"/>
                    <a:pt x="568487" y="432860"/>
                    <a:pt x="572095" y="432860"/>
                  </a:cubicBezTo>
                  <a:cubicBezTo>
                    <a:pt x="576423" y="432860"/>
                    <a:pt x="579310" y="427809"/>
                    <a:pt x="579310" y="422037"/>
                  </a:cubicBezTo>
                  <a:cubicBezTo>
                    <a:pt x="579310" y="414101"/>
                    <a:pt x="574259" y="414823"/>
                    <a:pt x="553337" y="427089"/>
                  </a:cubicBezTo>
                  <a:cubicBezTo>
                    <a:pt x="528809" y="441517"/>
                    <a:pt x="527366" y="441517"/>
                    <a:pt x="530252" y="428530"/>
                  </a:cubicBezTo>
                  <a:cubicBezTo>
                    <a:pt x="531694" y="421316"/>
                    <a:pt x="537467" y="415545"/>
                    <a:pt x="541795" y="416988"/>
                  </a:cubicBezTo>
                  <a:cubicBezTo>
                    <a:pt x="546844" y="417709"/>
                    <a:pt x="552616" y="413381"/>
                    <a:pt x="554780" y="407609"/>
                  </a:cubicBezTo>
                  <a:cubicBezTo>
                    <a:pt x="556945" y="401837"/>
                    <a:pt x="562716" y="398953"/>
                    <a:pt x="567044" y="401837"/>
                  </a:cubicBezTo>
                  <a:cubicBezTo>
                    <a:pt x="571374" y="404724"/>
                    <a:pt x="585081" y="406167"/>
                    <a:pt x="597345" y="405445"/>
                  </a:cubicBezTo>
                  <a:lnTo>
                    <a:pt x="618988" y="404002"/>
                  </a:lnTo>
                  <a:lnTo>
                    <a:pt x="600953" y="419153"/>
                  </a:lnTo>
                  <a:cubicBezTo>
                    <a:pt x="590852" y="427809"/>
                    <a:pt x="582195" y="437188"/>
                    <a:pt x="582195" y="440796"/>
                  </a:cubicBezTo>
                  <a:cubicBezTo>
                    <a:pt x="581473" y="444402"/>
                    <a:pt x="580751" y="450895"/>
                    <a:pt x="580031" y="454503"/>
                  </a:cubicBezTo>
                  <a:cubicBezTo>
                    <a:pt x="579310" y="461356"/>
                    <a:pt x="575522" y="463160"/>
                    <a:pt x="571915" y="461447"/>
                  </a:cubicBezTo>
                  <a:close/>
                  <a:moveTo>
                    <a:pt x="1010726" y="465324"/>
                  </a:moveTo>
                  <a:cubicBezTo>
                    <a:pt x="1008561" y="467488"/>
                    <a:pt x="1004233" y="463880"/>
                    <a:pt x="1002069" y="456666"/>
                  </a:cubicBezTo>
                  <a:cubicBezTo>
                    <a:pt x="997741" y="446567"/>
                    <a:pt x="998462" y="445845"/>
                    <a:pt x="1005677" y="452338"/>
                  </a:cubicBezTo>
                  <a:cubicBezTo>
                    <a:pt x="1010726" y="457388"/>
                    <a:pt x="1012891" y="463159"/>
                    <a:pt x="1010726" y="465324"/>
                  </a:cubicBezTo>
                  <a:close/>
                  <a:moveTo>
                    <a:pt x="514380" y="465324"/>
                  </a:moveTo>
                  <a:cubicBezTo>
                    <a:pt x="510772" y="467488"/>
                    <a:pt x="507166" y="463159"/>
                    <a:pt x="507166" y="455224"/>
                  </a:cubicBezTo>
                  <a:cubicBezTo>
                    <a:pt x="507166" y="446567"/>
                    <a:pt x="510772" y="440074"/>
                    <a:pt x="514380" y="440074"/>
                  </a:cubicBezTo>
                  <a:cubicBezTo>
                    <a:pt x="518708" y="440074"/>
                    <a:pt x="521595" y="444402"/>
                    <a:pt x="521595" y="450173"/>
                  </a:cubicBezTo>
                  <a:cubicBezTo>
                    <a:pt x="521595" y="455944"/>
                    <a:pt x="518708" y="463159"/>
                    <a:pt x="514380" y="465324"/>
                  </a:cubicBezTo>
                  <a:close/>
                  <a:moveTo>
                    <a:pt x="963022" y="468570"/>
                  </a:moveTo>
                  <a:cubicBezTo>
                    <a:pt x="959144" y="467848"/>
                    <a:pt x="954094" y="463880"/>
                    <a:pt x="951568" y="457388"/>
                  </a:cubicBezTo>
                  <a:cubicBezTo>
                    <a:pt x="948683" y="450173"/>
                    <a:pt x="950848" y="447288"/>
                    <a:pt x="955898" y="448730"/>
                  </a:cubicBezTo>
                  <a:cubicBezTo>
                    <a:pt x="960226" y="450173"/>
                    <a:pt x="965997" y="455944"/>
                    <a:pt x="967440" y="460274"/>
                  </a:cubicBezTo>
                  <a:cubicBezTo>
                    <a:pt x="969605" y="466767"/>
                    <a:pt x="966900" y="469292"/>
                    <a:pt x="963022" y="468570"/>
                  </a:cubicBezTo>
                  <a:close/>
                  <a:moveTo>
                    <a:pt x="994584" y="473891"/>
                  </a:moveTo>
                  <a:cubicBezTo>
                    <a:pt x="992330" y="474702"/>
                    <a:pt x="988002" y="471096"/>
                    <a:pt x="983312" y="462439"/>
                  </a:cubicBezTo>
                  <a:cubicBezTo>
                    <a:pt x="978982" y="453781"/>
                    <a:pt x="978262" y="447288"/>
                    <a:pt x="982590" y="447288"/>
                  </a:cubicBezTo>
                  <a:cubicBezTo>
                    <a:pt x="986197" y="447288"/>
                    <a:pt x="991248" y="452338"/>
                    <a:pt x="993411" y="458831"/>
                  </a:cubicBezTo>
                  <a:cubicBezTo>
                    <a:pt x="997018" y="467848"/>
                    <a:pt x="996838" y="473079"/>
                    <a:pt x="994584" y="473891"/>
                  </a:cubicBezTo>
                  <a:close/>
                  <a:moveTo>
                    <a:pt x="545042" y="475423"/>
                  </a:moveTo>
                  <a:cubicBezTo>
                    <a:pt x="544140" y="475243"/>
                    <a:pt x="543960" y="471455"/>
                    <a:pt x="543960" y="463880"/>
                  </a:cubicBezTo>
                  <a:cubicBezTo>
                    <a:pt x="543238" y="455224"/>
                    <a:pt x="546844" y="445845"/>
                    <a:pt x="550452" y="443680"/>
                  </a:cubicBezTo>
                  <a:cubicBezTo>
                    <a:pt x="554780" y="441517"/>
                    <a:pt x="557667" y="441517"/>
                    <a:pt x="556945" y="445124"/>
                  </a:cubicBezTo>
                  <a:cubicBezTo>
                    <a:pt x="556945" y="448010"/>
                    <a:pt x="554059" y="457388"/>
                    <a:pt x="550452" y="465324"/>
                  </a:cubicBezTo>
                  <a:cubicBezTo>
                    <a:pt x="547567" y="472177"/>
                    <a:pt x="545944" y="475604"/>
                    <a:pt x="545042" y="475423"/>
                  </a:cubicBezTo>
                  <a:close/>
                  <a:moveTo>
                    <a:pt x="777703" y="476146"/>
                  </a:moveTo>
                  <a:cubicBezTo>
                    <a:pt x="773375" y="476146"/>
                    <a:pt x="760389" y="466045"/>
                    <a:pt x="748845" y="454503"/>
                  </a:cubicBezTo>
                  <a:lnTo>
                    <a:pt x="727924" y="432860"/>
                  </a:lnTo>
                  <a:lnTo>
                    <a:pt x="751010" y="409773"/>
                  </a:lnTo>
                  <a:lnTo>
                    <a:pt x="774096" y="386687"/>
                  </a:lnTo>
                  <a:lnTo>
                    <a:pt x="800789" y="411217"/>
                  </a:lnTo>
                  <a:cubicBezTo>
                    <a:pt x="828203" y="436466"/>
                    <a:pt x="828203" y="436466"/>
                    <a:pt x="807282" y="413381"/>
                  </a:cubicBezTo>
                  <a:cubicBezTo>
                    <a:pt x="783474" y="386687"/>
                    <a:pt x="795018" y="380916"/>
                    <a:pt x="824597" y="404002"/>
                  </a:cubicBezTo>
                  <a:lnTo>
                    <a:pt x="842632" y="417709"/>
                  </a:lnTo>
                  <a:lnTo>
                    <a:pt x="813775" y="446567"/>
                  </a:lnTo>
                  <a:cubicBezTo>
                    <a:pt x="798624" y="463159"/>
                    <a:pt x="782032" y="476146"/>
                    <a:pt x="777703" y="476146"/>
                  </a:cubicBezTo>
                  <a:close/>
                  <a:moveTo>
                    <a:pt x="665159" y="476146"/>
                  </a:moveTo>
                  <a:cubicBezTo>
                    <a:pt x="660110" y="476146"/>
                    <a:pt x="615382" y="429252"/>
                    <a:pt x="615382" y="424202"/>
                  </a:cubicBezTo>
                  <a:cubicBezTo>
                    <a:pt x="615382" y="422037"/>
                    <a:pt x="627646" y="411938"/>
                    <a:pt x="643516" y="401837"/>
                  </a:cubicBezTo>
                  <a:lnTo>
                    <a:pt x="671652" y="383081"/>
                  </a:lnTo>
                  <a:lnTo>
                    <a:pt x="690410" y="403281"/>
                  </a:lnTo>
                  <a:cubicBezTo>
                    <a:pt x="714217" y="427809"/>
                    <a:pt x="714217" y="432860"/>
                    <a:pt x="688967" y="456666"/>
                  </a:cubicBezTo>
                  <a:cubicBezTo>
                    <a:pt x="678146" y="467488"/>
                    <a:pt x="667324" y="476146"/>
                    <a:pt x="665159" y="476146"/>
                  </a:cubicBezTo>
                  <a:close/>
                  <a:moveTo>
                    <a:pt x="947420" y="490303"/>
                  </a:moveTo>
                  <a:cubicBezTo>
                    <a:pt x="943633" y="489131"/>
                    <a:pt x="939304" y="485163"/>
                    <a:pt x="937139" y="479031"/>
                  </a:cubicBezTo>
                  <a:cubicBezTo>
                    <a:pt x="929205" y="458831"/>
                    <a:pt x="932811" y="450895"/>
                    <a:pt x="943634" y="464602"/>
                  </a:cubicBezTo>
                  <a:cubicBezTo>
                    <a:pt x="949405" y="472538"/>
                    <a:pt x="954454" y="481196"/>
                    <a:pt x="954454" y="484802"/>
                  </a:cubicBezTo>
                  <a:cubicBezTo>
                    <a:pt x="954454" y="489852"/>
                    <a:pt x="951208" y="491475"/>
                    <a:pt x="947420" y="490303"/>
                  </a:cubicBezTo>
                  <a:close/>
                  <a:moveTo>
                    <a:pt x="528809" y="497788"/>
                  </a:moveTo>
                  <a:cubicBezTo>
                    <a:pt x="525201" y="497788"/>
                    <a:pt x="521595" y="491295"/>
                    <a:pt x="521595" y="484080"/>
                  </a:cubicBezTo>
                  <a:cubicBezTo>
                    <a:pt x="521595" y="476146"/>
                    <a:pt x="525201" y="467488"/>
                    <a:pt x="528809" y="465324"/>
                  </a:cubicBezTo>
                  <a:cubicBezTo>
                    <a:pt x="533137" y="462439"/>
                    <a:pt x="536024" y="468932"/>
                    <a:pt x="536024" y="479031"/>
                  </a:cubicBezTo>
                  <a:cubicBezTo>
                    <a:pt x="536024" y="489132"/>
                    <a:pt x="533137" y="497788"/>
                    <a:pt x="528809" y="497788"/>
                  </a:cubicBezTo>
                  <a:close/>
                  <a:moveTo>
                    <a:pt x="426185" y="506023"/>
                  </a:moveTo>
                  <a:cubicBezTo>
                    <a:pt x="428350" y="506023"/>
                    <a:pt x="427628" y="500973"/>
                    <a:pt x="425463" y="494480"/>
                  </a:cubicBezTo>
                  <a:cubicBezTo>
                    <a:pt x="418971" y="477165"/>
                    <a:pt x="440614" y="446144"/>
                    <a:pt x="455764" y="451194"/>
                  </a:cubicBezTo>
                  <a:cubicBezTo>
                    <a:pt x="462257" y="454079"/>
                    <a:pt x="460092" y="449751"/>
                    <a:pt x="449993" y="441815"/>
                  </a:cubicBezTo>
                  <a:cubicBezTo>
                    <a:pt x="440614" y="433879"/>
                    <a:pt x="429071" y="417287"/>
                    <a:pt x="424742" y="404301"/>
                  </a:cubicBezTo>
                  <a:cubicBezTo>
                    <a:pt x="420414" y="391314"/>
                    <a:pt x="412478" y="379050"/>
                    <a:pt x="407428" y="377607"/>
                  </a:cubicBezTo>
                  <a:cubicBezTo>
                    <a:pt x="400214" y="375444"/>
                    <a:pt x="400214" y="377607"/>
                    <a:pt x="407428" y="389872"/>
                  </a:cubicBezTo>
                  <a:cubicBezTo>
                    <a:pt x="416086" y="402858"/>
                    <a:pt x="414643" y="407186"/>
                    <a:pt x="395886" y="426664"/>
                  </a:cubicBezTo>
                  <a:cubicBezTo>
                    <a:pt x="380014" y="443258"/>
                    <a:pt x="377849" y="448308"/>
                    <a:pt x="387228" y="448308"/>
                  </a:cubicBezTo>
                  <a:cubicBezTo>
                    <a:pt x="395164" y="448308"/>
                    <a:pt x="403820" y="459130"/>
                    <a:pt x="411035" y="477165"/>
                  </a:cubicBezTo>
                  <a:cubicBezTo>
                    <a:pt x="417527" y="493037"/>
                    <a:pt x="424022" y="506023"/>
                    <a:pt x="426185" y="506023"/>
                  </a:cubicBezTo>
                  <a:close/>
                  <a:moveTo>
                    <a:pt x="548648" y="522227"/>
                  </a:moveTo>
                  <a:cubicBezTo>
                    <a:pt x="545763" y="519251"/>
                    <a:pt x="543238" y="511856"/>
                    <a:pt x="543238" y="502117"/>
                  </a:cubicBezTo>
                  <a:cubicBezTo>
                    <a:pt x="543238" y="492016"/>
                    <a:pt x="545403" y="489853"/>
                    <a:pt x="551174" y="495624"/>
                  </a:cubicBezTo>
                  <a:cubicBezTo>
                    <a:pt x="555502" y="499952"/>
                    <a:pt x="557667" y="509331"/>
                    <a:pt x="556223" y="515824"/>
                  </a:cubicBezTo>
                  <a:cubicBezTo>
                    <a:pt x="554780" y="523760"/>
                    <a:pt x="551534" y="525203"/>
                    <a:pt x="548648" y="522227"/>
                  </a:cubicBezTo>
                  <a:close/>
                  <a:moveTo>
                    <a:pt x="958782" y="526645"/>
                  </a:moveTo>
                  <a:cubicBezTo>
                    <a:pt x="944354" y="526645"/>
                    <a:pt x="939304" y="517267"/>
                    <a:pt x="947240" y="505724"/>
                  </a:cubicBezTo>
                  <a:cubicBezTo>
                    <a:pt x="951568" y="497788"/>
                    <a:pt x="954454" y="499231"/>
                    <a:pt x="960947" y="511496"/>
                  </a:cubicBezTo>
                  <a:cubicBezTo>
                    <a:pt x="968162" y="523760"/>
                    <a:pt x="967440" y="526645"/>
                    <a:pt x="958782" y="526645"/>
                  </a:cubicBezTo>
                  <a:close/>
                  <a:moveTo>
                    <a:pt x="725038" y="527908"/>
                  </a:moveTo>
                  <a:cubicBezTo>
                    <a:pt x="716201" y="528269"/>
                    <a:pt x="707363" y="521596"/>
                    <a:pt x="694017" y="507888"/>
                  </a:cubicBezTo>
                  <a:lnTo>
                    <a:pt x="669489" y="482639"/>
                  </a:lnTo>
                  <a:lnTo>
                    <a:pt x="694738" y="461717"/>
                  </a:lnTo>
                  <a:lnTo>
                    <a:pt x="719989" y="440796"/>
                  </a:lnTo>
                  <a:lnTo>
                    <a:pt x="744517" y="465324"/>
                  </a:lnTo>
                  <a:cubicBezTo>
                    <a:pt x="769767" y="489853"/>
                    <a:pt x="769767" y="489853"/>
                    <a:pt x="756060" y="505724"/>
                  </a:cubicBezTo>
                  <a:cubicBezTo>
                    <a:pt x="742713" y="520152"/>
                    <a:pt x="733876" y="527547"/>
                    <a:pt x="725038" y="527908"/>
                  </a:cubicBezTo>
                  <a:close/>
                  <a:moveTo>
                    <a:pt x="982319" y="540984"/>
                  </a:moveTo>
                  <a:cubicBezTo>
                    <a:pt x="978622" y="539270"/>
                    <a:pt x="976458" y="532778"/>
                    <a:pt x="978982" y="523039"/>
                  </a:cubicBezTo>
                  <a:cubicBezTo>
                    <a:pt x="981869" y="512938"/>
                    <a:pt x="980426" y="505002"/>
                    <a:pt x="976098" y="505002"/>
                  </a:cubicBezTo>
                  <a:cubicBezTo>
                    <a:pt x="972490" y="505002"/>
                    <a:pt x="968883" y="498509"/>
                    <a:pt x="968883" y="489853"/>
                  </a:cubicBezTo>
                  <a:cubicBezTo>
                    <a:pt x="968883" y="473260"/>
                    <a:pt x="986918" y="474703"/>
                    <a:pt x="986918" y="491295"/>
                  </a:cubicBezTo>
                  <a:cubicBezTo>
                    <a:pt x="986918" y="497067"/>
                    <a:pt x="989805" y="505724"/>
                    <a:pt x="993411" y="510775"/>
                  </a:cubicBezTo>
                  <a:cubicBezTo>
                    <a:pt x="996298" y="515824"/>
                    <a:pt x="997019" y="524482"/>
                    <a:pt x="994854" y="530253"/>
                  </a:cubicBezTo>
                  <a:cubicBezTo>
                    <a:pt x="991247" y="539631"/>
                    <a:pt x="986017" y="542697"/>
                    <a:pt x="982319" y="540984"/>
                  </a:cubicBezTo>
                  <a:close/>
                  <a:moveTo>
                    <a:pt x="1218498" y="548288"/>
                  </a:moveTo>
                  <a:cubicBezTo>
                    <a:pt x="1206234" y="548288"/>
                    <a:pt x="1205513" y="456666"/>
                    <a:pt x="1216335" y="336908"/>
                  </a:cubicBezTo>
                  <a:lnTo>
                    <a:pt x="1219941" y="302279"/>
                  </a:lnTo>
                  <a:lnTo>
                    <a:pt x="1184591" y="284966"/>
                  </a:lnTo>
                  <a:cubicBezTo>
                    <a:pt x="1165113" y="274865"/>
                    <a:pt x="1144191" y="266931"/>
                    <a:pt x="1137699" y="266931"/>
                  </a:cubicBezTo>
                  <a:cubicBezTo>
                    <a:pt x="1125435" y="266931"/>
                    <a:pt x="999904" y="199115"/>
                    <a:pt x="897461" y="137793"/>
                  </a:cubicBezTo>
                  <a:cubicBezTo>
                    <a:pt x="864275" y="117593"/>
                    <a:pt x="833253" y="101000"/>
                    <a:pt x="828203" y="101000"/>
                  </a:cubicBezTo>
                  <a:cubicBezTo>
                    <a:pt x="823875" y="101000"/>
                    <a:pt x="812331" y="92342"/>
                    <a:pt x="802232" y="82243"/>
                  </a:cubicBezTo>
                  <a:cubicBezTo>
                    <a:pt x="792853" y="72142"/>
                    <a:pt x="772653" y="54107"/>
                    <a:pt x="758224" y="41843"/>
                  </a:cubicBezTo>
                  <a:lnTo>
                    <a:pt x="730810" y="20200"/>
                  </a:lnTo>
                  <a:lnTo>
                    <a:pt x="704117" y="36792"/>
                  </a:lnTo>
                  <a:cubicBezTo>
                    <a:pt x="689689" y="46171"/>
                    <a:pt x="661553" y="67814"/>
                    <a:pt x="641353" y="85130"/>
                  </a:cubicBezTo>
                  <a:cubicBezTo>
                    <a:pt x="604559" y="118315"/>
                    <a:pt x="556945" y="143565"/>
                    <a:pt x="533137" y="144286"/>
                  </a:cubicBezTo>
                  <a:cubicBezTo>
                    <a:pt x="525201" y="144286"/>
                    <a:pt x="546844" y="127693"/>
                    <a:pt x="580031" y="107493"/>
                  </a:cubicBezTo>
                  <a:cubicBezTo>
                    <a:pt x="655782" y="61322"/>
                    <a:pt x="678866" y="45450"/>
                    <a:pt x="702674" y="23807"/>
                  </a:cubicBezTo>
                  <a:lnTo>
                    <a:pt x="721431" y="6493"/>
                  </a:lnTo>
                  <a:lnTo>
                    <a:pt x="780589" y="46171"/>
                  </a:lnTo>
                  <a:cubicBezTo>
                    <a:pt x="813053" y="68536"/>
                    <a:pt x="856339" y="95229"/>
                    <a:pt x="877261" y="105330"/>
                  </a:cubicBezTo>
                  <a:cubicBezTo>
                    <a:pt x="898182" y="116150"/>
                    <a:pt x="917661" y="129136"/>
                    <a:pt x="920547" y="134187"/>
                  </a:cubicBezTo>
                  <a:cubicBezTo>
                    <a:pt x="923432" y="139958"/>
                    <a:pt x="929925" y="144286"/>
                    <a:pt x="933533" y="144286"/>
                  </a:cubicBezTo>
                  <a:cubicBezTo>
                    <a:pt x="937861" y="144286"/>
                    <a:pt x="954454" y="153665"/>
                    <a:pt x="971048" y="164486"/>
                  </a:cubicBezTo>
                  <a:cubicBezTo>
                    <a:pt x="1023712" y="200558"/>
                    <a:pt x="1137699" y="257551"/>
                    <a:pt x="1165113" y="262601"/>
                  </a:cubicBezTo>
                  <a:cubicBezTo>
                    <a:pt x="1180263" y="265487"/>
                    <a:pt x="1204070" y="272702"/>
                    <a:pt x="1217777" y="278473"/>
                  </a:cubicBezTo>
                  <a:cubicBezTo>
                    <a:pt x="1241585" y="287852"/>
                    <a:pt x="1243749" y="291459"/>
                    <a:pt x="1239420" y="310937"/>
                  </a:cubicBezTo>
                  <a:cubicBezTo>
                    <a:pt x="1232927" y="340516"/>
                    <a:pt x="1220663" y="480474"/>
                    <a:pt x="1221385" y="517989"/>
                  </a:cubicBezTo>
                  <a:cubicBezTo>
                    <a:pt x="1221385" y="534581"/>
                    <a:pt x="1220663" y="548288"/>
                    <a:pt x="1218498" y="548288"/>
                  </a:cubicBezTo>
                  <a:close/>
                  <a:moveTo>
                    <a:pt x="536024" y="548288"/>
                  </a:moveTo>
                  <a:cubicBezTo>
                    <a:pt x="532416" y="548288"/>
                    <a:pt x="528809" y="545403"/>
                    <a:pt x="528809" y="541795"/>
                  </a:cubicBezTo>
                  <a:cubicBezTo>
                    <a:pt x="528809" y="538189"/>
                    <a:pt x="526644" y="528810"/>
                    <a:pt x="523760" y="521595"/>
                  </a:cubicBezTo>
                  <a:cubicBezTo>
                    <a:pt x="519430" y="510053"/>
                    <a:pt x="520152" y="510053"/>
                    <a:pt x="530974" y="518709"/>
                  </a:cubicBezTo>
                  <a:cubicBezTo>
                    <a:pt x="537467" y="523760"/>
                    <a:pt x="543238" y="533138"/>
                    <a:pt x="543238" y="538189"/>
                  </a:cubicBezTo>
                  <a:cubicBezTo>
                    <a:pt x="543238" y="543960"/>
                    <a:pt x="540352" y="548288"/>
                    <a:pt x="536024" y="548288"/>
                  </a:cubicBezTo>
                  <a:close/>
                  <a:moveTo>
                    <a:pt x="1012891" y="551175"/>
                  </a:moveTo>
                  <a:cubicBezTo>
                    <a:pt x="1010005" y="553339"/>
                    <a:pt x="1007118" y="538911"/>
                    <a:pt x="1006398" y="518709"/>
                  </a:cubicBezTo>
                  <a:cubicBezTo>
                    <a:pt x="1006398" y="499231"/>
                    <a:pt x="1008561" y="484802"/>
                    <a:pt x="1011448" y="486967"/>
                  </a:cubicBezTo>
                  <a:cubicBezTo>
                    <a:pt x="1015054" y="488410"/>
                    <a:pt x="1017941" y="503560"/>
                    <a:pt x="1017941" y="519431"/>
                  </a:cubicBezTo>
                  <a:cubicBezTo>
                    <a:pt x="1017941" y="535303"/>
                    <a:pt x="1015776" y="549731"/>
                    <a:pt x="1012891" y="551175"/>
                  </a:cubicBezTo>
                  <a:close/>
                  <a:moveTo>
                    <a:pt x="1041027" y="556224"/>
                  </a:moveTo>
                  <a:lnTo>
                    <a:pt x="1041027" y="532418"/>
                  </a:lnTo>
                  <a:cubicBezTo>
                    <a:pt x="1041027" y="519431"/>
                    <a:pt x="1038862" y="496346"/>
                    <a:pt x="1036697" y="481917"/>
                  </a:cubicBezTo>
                  <a:cubicBezTo>
                    <a:pt x="1032369" y="458109"/>
                    <a:pt x="1033813" y="453781"/>
                    <a:pt x="1048961" y="448010"/>
                  </a:cubicBezTo>
                  <a:cubicBezTo>
                    <a:pt x="1064833" y="442237"/>
                    <a:pt x="1064833" y="440796"/>
                    <a:pt x="1052569" y="436466"/>
                  </a:cubicBezTo>
                  <a:cubicBezTo>
                    <a:pt x="1045355" y="432860"/>
                    <a:pt x="1033813" y="417709"/>
                    <a:pt x="1026598" y="401116"/>
                  </a:cubicBezTo>
                  <a:cubicBezTo>
                    <a:pt x="1015776" y="378753"/>
                    <a:pt x="1013613" y="375866"/>
                    <a:pt x="1014333" y="389573"/>
                  </a:cubicBezTo>
                  <a:cubicBezTo>
                    <a:pt x="1015054" y="399674"/>
                    <a:pt x="1012169" y="407609"/>
                    <a:pt x="1007840" y="407609"/>
                  </a:cubicBezTo>
                  <a:cubicBezTo>
                    <a:pt x="999184" y="407609"/>
                    <a:pt x="940026" y="336188"/>
                    <a:pt x="940026" y="326809"/>
                  </a:cubicBezTo>
                  <a:cubicBezTo>
                    <a:pt x="940026" y="323922"/>
                    <a:pt x="948683" y="315266"/>
                    <a:pt x="958782" y="308052"/>
                  </a:cubicBezTo>
                  <a:cubicBezTo>
                    <a:pt x="976098" y="295065"/>
                    <a:pt x="976819" y="295065"/>
                    <a:pt x="1048241" y="333302"/>
                  </a:cubicBezTo>
                  <a:lnTo>
                    <a:pt x="1120383" y="370817"/>
                  </a:lnTo>
                  <a:lnTo>
                    <a:pt x="1120383" y="422759"/>
                  </a:lnTo>
                  <a:cubicBezTo>
                    <a:pt x="1120383" y="451616"/>
                    <a:pt x="1118220" y="479752"/>
                    <a:pt x="1116055" y="485524"/>
                  </a:cubicBezTo>
                  <a:cubicBezTo>
                    <a:pt x="1113891" y="491295"/>
                    <a:pt x="1095855" y="510053"/>
                    <a:pt x="1076377" y="526645"/>
                  </a:cubicBezTo>
                  <a:close/>
                  <a:moveTo>
                    <a:pt x="989805" y="562717"/>
                  </a:moveTo>
                  <a:cubicBezTo>
                    <a:pt x="986197" y="562717"/>
                    <a:pt x="984755" y="559832"/>
                    <a:pt x="986918" y="555503"/>
                  </a:cubicBezTo>
                  <a:cubicBezTo>
                    <a:pt x="989083" y="551896"/>
                    <a:pt x="992691" y="548288"/>
                    <a:pt x="994854" y="548288"/>
                  </a:cubicBezTo>
                  <a:cubicBezTo>
                    <a:pt x="996298" y="548288"/>
                    <a:pt x="997741" y="551896"/>
                    <a:pt x="997741" y="555503"/>
                  </a:cubicBezTo>
                  <a:cubicBezTo>
                    <a:pt x="997741" y="559832"/>
                    <a:pt x="994133" y="562717"/>
                    <a:pt x="989805" y="562717"/>
                  </a:cubicBezTo>
                  <a:close/>
                  <a:moveTo>
                    <a:pt x="962571" y="569842"/>
                  </a:moveTo>
                  <a:cubicBezTo>
                    <a:pt x="955357" y="570653"/>
                    <a:pt x="947241" y="568489"/>
                    <a:pt x="943634" y="562717"/>
                  </a:cubicBezTo>
                  <a:cubicBezTo>
                    <a:pt x="941469" y="559111"/>
                    <a:pt x="942912" y="549731"/>
                    <a:pt x="946519" y="543239"/>
                  </a:cubicBezTo>
                  <a:cubicBezTo>
                    <a:pt x="953733" y="530975"/>
                    <a:pt x="953733" y="530975"/>
                    <a:pt x="954454" y="543960"/>
                  </a:cubicBezTo>
                  <a:cubicBezTo>
                    <a:pt x="954454" y="552618"/>
                    <a:pt x="958061" y="555503"/>
                    <a:pt x="965275" y="552618"/>
                  </a:cubicBezTo>
                  <a:cubicBezTo>
                    <a:pt x="971770" y="550453"/>
                    <a:pt x="976098" y="552618"/>
                    <a:pt x="976098" y="559111"/>
                  </a:cubicBezTo>
                  <a:cubicBezTo>
                    <a:pt x="976098" y="565243"/>
                    <a:pt x="969785" y="569030"/>
                    <a:pt x="962571" y="569842"/>
                  </a:cubicBezTo>
                  <a:close/>
                  <a:moveTo>
                    <a:pt x="297229" y="575612"/>
                  </a:moveTo>
                  <a:cubicBezTo>
                    <a:pt x="293622" y="580031"/>
                    <a:pt x="290736" y="569931"/>
                    <a:pt x="290736" y="542517"/>
                  </a:cubicBezTo>
                  <a:cubicBezTo>
                    <a:pt x="290736" y="470373"/>
                    <a:pt x="300116" y="353502"/>
                    <a:pt x="306608" y="353502"/>
                  </a:cubicBezTo>
                  <a:cubicBezTo>
                    <a:pt x="313823" y="353502"/>
                    <a:pt x="314544" y="444402"/>
                    <a:pt x="308050" y="521595"/>
                  </a:cubicBezTo>
                  <a:cubicBezTo>
                    <a:pt x="305164" y="552256"/>
                    <a:pt x="300836" y="571194"/>
                    <a:pt x="297229" y="575612"/>
                  </a:cubicBezTo>
                  <a:close/>
                  <a:moveTo>
                    <a:pt x="554961" y="575973"/>
                  </a:moveTo>
                  <a:cubicBezTo>
                    <a:pt x="553157" y="578047"/>
                    <a:pt x="550452" y="576063"/>
                    <a:pt x="546844" y="569931"/>
                  </a:cubicBezTo>
                  <a:cubicBezTo>
                    <a:pt x="544681" y="566325"/>
                    <a:pt x="546123" y="556946"/>
                    <a:pt x="549731" y="550453"/>
                  </a:cubicBezTo>
                  <a:cubicBezTo>
                    <a:pt x="556223" y="538911"/>
                    <a:pt x="556945" y="540352"/>
                    <a:pt x="557667" y="557667"/>
                  </a:cubicBezTo>
                  <a:cubicBezTo>
                    <a:pt x="557667" y="567767"/>
                    <a:pt x="556765" y="573899"/>
                    <a:pt x="554961" y="575973"/>
                  </a:cubicBezTo>
                  <a:close/>
                  <a:moveTo>
                    <a:pt x="429905" y="576898"/>
                  </a:moveTo>
                  <a:cubicBezTo>
                    <a:pt x="407654" y="578047"/>
                    <a:pt x="392098" y="567226"/>
                    <a:pt x="360715" y="535303"/>
                  </a:cubicBezTo>
                  <a:cubicBezTo>
                    <a:pt x="321759" y="495624"/>
                    <a:pt x="319594" y="492016"/>
                    <a:pt x="319594" y="457388"/>
                  </a:cubicBezTo>
                  <a:cubicBezTo>
                    <a:pt x="319594" y="437188"/>
                    <a:pt x="321759" y="404724"/>
                    <a:pt x="324644" y="385965"/>
                  </a:cubicBezTo>
                  <a:lnTo>
                    <a:pt x="328972" y="351337"/>
                  </a:lnTo>
                  <a:lnTo>
                    <a:pt x="395344" y="320316"/>
                  </a:lnTo>
                  <a:cubicBezTo>
                    <a:pt x="432138" y="303001"/>
                    <a:pt x="463880" y="288572"/>
                    <a:pt x="466766" y="288572"/>
                  </a:cubicBezTo>
                  <a:cubicBezTo>
                    <a:pt x="468929" y="288572"/>
                    <a:pt x="484080" y="300116"/>
                    <a:pt x="499230" y="314545"/>
                  </a:cubicBezTo>
                  <a:lnTo>
                    <a:pt x="528088" y="339794"/>
                  </a:lnTo>
                  <a:lnTo>
                    <a:pt x="503560" y="388130"/>
                  </a:lnTo>
                  <a:cubicBezTo>
                    <a:pt x="476865" y="440796"/>
                    <a:pt x="461715" y="510053"/>
                    <a:pt x="468209" y="545403"/>
                  </a:cubicBezTo>
                  <a:cubicBezTo>
                    <a:pt x="471816" y="564882"/>
                    <a:pt x="469651" y="568488"/>
                    <a:pt x="455222" y="572096"/>
                  </a:cubicBezTo>
                  <a:cubicBezTo>
                    <a:pt x="445483" y="574801"/>
                    <a:pt x="437322" y="576515"/>
                    <a:pt x="429905" y="576898"/>
                  </a:cubicBezTo>
                  <a:close/>
                  <a:moveTo>
                    <a:pt x="1139908" y="581373"/>
                  </a:moveTo>
                  <a:cubicBezTo>
                    <a:pt x="1137879" y="573223"/>
                    <a:pt x="1136255" y="539812"/>
                    <a:pt x="1136255" y="490575"/>
                  </a:cubicBezTo>
                  <a:cubicBezTo>
                    <a:pt x="1136255" y="413381"/>
                    <a:pt x="1138420" y="387409"/>
                    <a:pt x="1142748" y="407609"/>
                  </a:cubicBezTo>
                  <a:cubicBezTo>
                    <a:pt x="1145635" y="423481"/>
                    <a:pt x="1148519" y="463880"/>
                    <a:pt x="1147798" y="497788"/>
                  </a:cubicBezTo>
                  <a:cubicBezTo>
                    <a:pt x="1147798" y="531696"/>
                    <a:pt x="1144913" y="569210"/>
                    <a:pt x="1142027" y="580754"/>
                  </a:cubicBezTo>
                  <a:cubicBezTo>
                    <a:pt x="1141305" y="584000"/>
                    <a:pt x="1140584" y="584090"/>
                    <a:pt x="1139908" y="581373"/>
                  </a:cubicBezTo>
                  <a:close/>
                  <a:moveTo>
                    <a:pt x="876990" y="589049"/>
                  </a:moveTo>
                  <a:cubicBezTo>
                    <a:pt x="875637" y="587787"/>
                    <a:pt x="875096" y="583999"/>
                    <a:pt x="875096" y="577146"/>
                  </a:cubicBezTo>
                  <a:cubicBezTo>
                    <a:pt x="875096" y="563439"/>
                    <a:pt x="877261" y="561995"/>
                    <a:pt x="883753" y="568488"/>
                  </a:cubicBezTo>
                  <a:cubicBezTo>
                    <a:pt x="890246" y="574981"/>
                    <a:pt x="890246" y="579310"/>
                    <a:pt x="883753" y="585803"/>
                  </a:cubicBezTo>
                  <a:cubicBezTo>
                    <a:pt x="880507" y="589050"/>
                    <a:pt x="878343" y="590312"/>
                    <a:pt x="876990" y="589049"/>
                  </a:cubicBezTo>
                  <a:close/>
                  <a:moveTo>
                    <a:pt x="536655" y="591394"/>
                  </a:moveTo>
                  <a:cubicBezTo>
                    <a:pt x="532777" y="590853"/>
                    <a:pt x="527727" y="588328"/>
                    <a:pt x="525201" y="584360"/>
                  </a:cubicBezTo>
                  <a:cubicBezTo>
                    <a:pt x="523038" y="580754"/>
                    <a:pt x="523038" y="574261"/>
                    <a:pt x="525201" y="569931"/>
                  </a:cubicBezTo>
                  <a:cubicBezTo>
                    <a:pt x="527366" y="566325"/>
                    <a:pt x="526644" y="562717"/>
                    <a:pt x="523038" y="562717"/>
                  </a:cubicBezTo>
                  <a:cubicBezTo>
                    <a:pt x="519430" y="562717"/>
                    <a:pt x="514380" y="554781"/>
                    <a:pt x="512937" y="544682"/>
                  </a:cubicBezTo>
                  <a:cubicBezTo>
                    <a:pt x="507888" y="519431"/>
                    <a:pt x="511494" y="522317"/>
                    <a:pt x="525923" y="554059"/>
                  </a:cubicBezTo>
                  <a:cubicBezTo>
                    <a:pt x="533137" y="568488"/>
                    <a:pt x="539630" y="582917"/>
                    <a:pt x="541073" y="586525"/>
                  </a:cubicBezTo>
                  <a:cubicBezTo>
                    <a:pt x="543238" y="590493"/>
                    <a:pt x="540533" y="591936"/>
                    <a:pt x="536655" y="591394"/>
                  </a:cubicBezTo>
                  <a:close/>
                  <a:moveTo>
                    <a:pt x="1186977" y="596421"/>
                  </a:moveTo>
                  <a:cubicBezTo>
                    <a:pt x="1188150" y="595879"/>
                    <a:pt x="1189773" y="593354"/>
                    <a:pt x="1191576" y="588665"/>
                  </a:cubicBezTo>
                  <a:cubicBezTo>
                    <a:pt x="1195185" y="580729"/>
                    <a:pt x="1198069" y="569186"/>
                    <a:pt x="1198069" y="563415"/>
                  </a:cubicBezTo>
                  <a:cubicBezTo>
                    <a:pt x="1198069" y="556922"/>
                    <a:pt x="1195185" y="557644"/>
                    <a:pt x="1191576" y="567021"/>
                  </a:cubicBezTo>
                  <a:cubicBezTo>
                    <a:pt x="1187970" y="574957"/>
                    <a:pt x="1185083" y="586500"/>
                    <a:pt x="1185083" y="592273"/>
                  </a:cubicBezTo>
                  <a:cubicBezTo>
                    <a:pt x="1185083" y="595519"/>
                    <a:pt x="1185805" y="596962"/>
                    <a:pt x="1186977" y="596421"/>
                  </a:cubicBezTo>
                  <a:close/>
                  <a:moveTo>
                    <a:pt x="1012169" y="598789"/>
                  </a:moveTo>
                  <a:cubicBezTo>
                    <a:pt x="1008561" y="598789"/>
                    <a:pt x="1004955" y="590853"/>
                    <a:pt x="1004955" y="580754"/>
                  </a:cubicBezTo>
                  <a:cubicBezTo>
                    <a:pt x="1004955" y="570653"/>
                    <a:pt x="1008561" y="562717"/>
                    <a:pt x="1012169" y="562717"/>
                  </a:cubicBezTo>
                  <a:cubicBezTo>
                    <a:pt x="1016497" y="562717"/>
                    <a:pt x="1019384" y="570653"/>
                    <a:pt x="1019384" y="580754"/>
                  </a:cubicBezTo>
                  <a:cubicBezTo>
                    <a:pt x="1019384" y="590853"/>
                    <a:pt x="1016497" y="598789"/>
                    <a:pt x="1012169" y="598789"/>
                  </a:cubicBezTo>
                  <a:close/>
                  <a:moveTo>
                    <a:pt x="915497" y="598789"/>
                  </a:moveTo>
                  <a:cubicBezTo>
                    <a:pt x="913333" y="598789"/>
                    <a:pt x="909725" y="595902"/>
                    <a:pt x="907561" y="591574"/>
                  </a:cubicBezTo>
                  <a:cubicBezTo>
                    <a:pt x="905397" y="587968"/>
                    <a:pt x="906840" y="584360"/>
                    <a:pt x="910446" y="584360"/>
                  </a:cubicBezTo>
                  <a:cubicBezTo>
                    <a:pt x="914776" y="584360"/>
                    <a:pt x="918382" y="587968"/>
                    <a:pt x="918382" y="591574"/>
                  </a:cubicBezTo>
                  <a:cubicBezTo>
                    <a:pt x="918382" y="595902"/>
                    <a:pt x="916939" y="598789"/>
                    <a:pt x="915497" y="598789"/>
                  </a:cubicBezTo>
                  <a:close/>
                  <a:moveTo>
                    <a:pt x="567316" y="601675"/>
                  </a:moveTo>
                  <a:cubicBezTo>
                    <a:pt x="566685" y="600052"/>
                    <a:pt x="566324" y="596625"/>
                    <a:pt x="566324" y="591574"/>
                  </a:cubicBezTo>
                  <a:cubicBezTo>
                    <a:pt x="566324" y="581474"/>
                    <a:pt x="567766" y="577867"/>
                    <a:pt x="569931" y="582917"/>
                  </a:cubicBezTo>
                  <a:cubicBezTo>
                    <a:pt x="571374" y="587246"/>
                    <a:pt x="571374" y="595902"/>
                    <a:pt x="569931" y="600954"/>
                  </a:cubicBezTo>
                  <a:cubicBezTo>
                    <a:pt x="568848" y="603118"/>
                    <a:pt x="567947" y="603298"/>
                    <a:pt x="567316" y="601675"/>
                  </a:cubicBezTo>
                  <a:close/>
                  <a:moveTo>
                    <a:pt x="954454" y="606003"/>
                  </a:moveTo>
                  <a:cubicBezTo>
                    <a:pt x="950848" y="606003"/>
                    <a:pt x="947240" y="603117"/>
                    <a:pt x="947240" y="599510"/>
                  </a:cubicBezTo>
                  <a:cubicBezTo>
                    <a:pt x="947240" y="595182"/>
                    <a:pt x="950848" y="590131"/>
                    <a:pt x="954454" y="587968"/>
                  </a:cubicBezTo>
                  <a:cubicBezTo>
                    <a:pt x="958782" y="585803"/>
                    <a:pt x="961669" y="588688"/>
                    <a:pt x="961669" y="594461"/>
                  </a:cubicBezTo>
                  <a:cubicBezTo>
                    <a:pt x="961669" y="600954"/>
                    <a:pt x="958782" y="606003"/>
                    <a:pt x="954454" y="606003"/>
                  </a:cubicBezTo>
                  <a:close/>
                  <a:moveTo>
                    <a:pt x="473981" y="606003"/>
                  </a:moveTo>
                  <a:cubicBezTo>
                    <a:pt x="468209" y="606003"/>
                    <a:pt x="465323" y="602395"/>
                    <a:pt x="467488" y="598789"/>
                  </a:cubicBezTo>
                  <a:cubicBezTo>
                    <a:pt x="471816" y="592296"/>
                    <a:pt x="485523" y="595182"/>
                    <a:pt x="485523" y="603117"/>
                  </a:cubicBezTo>
                  <a:cubicBezTo>
                    <a:pt x="485523" y="604560"/>
                    <a:pt x="480473" y="606003"/>
                    <a:pt x="473981" y="606003"/>
                  </a:cubicBezTo>
                  <a:close/>
                  <a:moveTo>
                    <a:pt x="437909" y="606003"/>
                  </a:moveTo>
                  <a:cubicBezTo>
                    <a:pt x="432138" y="606003"/>
                    <a:pt x="429251" y="603117"/>
                    <a:pt x="431416" y="598789"/>
                  </a:cubicBezTo>
                  <a:cubicBezTo>
                    <a:pt x="433581" y="595182"/>
                    <a:pt x="440794" y="591574"/>
                    <a:pt x="446566" y="591574"/>
                  </a:cubicBezTo>
                  <a:cubicBezTo>
                    <a:pt x="452337" y="591574"/>
                    <a:pt x="455222" y="595182"/>
                    <a:pt x="453059" y="598789"/>
                  </a:cubicBezTo>
                  <a:cubicBezTo>
                    <a:pt x="450894" y="603117"/>
                    <a:pt x="443680" y="606003"/>
                    <a:pt x="437909" y="606003"/>
                  </a:cubicBezTo>
                  <a:close/>
                  <a:moveTo>
                    <a:pt x="1112447" y="608890"/>
                  </a:moveTo>
                  <a:cubicBezTo>
                    <a:pt x="1107398" y="613939"/>
                    <a:pt x="1062668" y="568488"/>
                    <a:pt x="1062668" y="558389"/>
                  </a:cubicBezTo>
                  <a:cubicBezTo>
                    <a:pt x="1062668" y="554059"/>
                    <a:pt x="1074934" y="541074"/>
                    <a:pt x="1090084" y="528810"/>
                  </a:cubicBezTo>
                  <a:lnTo>
                    <a:pt x="1117499" y="506445"/>
                  </a:lnTo>
                  <a:lnTo>
                    <a:pt x="1117499" y="555503"/>
                  </a:lnTo>
                  <a:cubicBezTo>
                    <a:pt x="1116777" y="582917"/>
                    <a:pt x="1114612" y="606725"/>
                    <a:pt x="1112447" y="608890"/>
                  </a:cubicBezTo>
                  <a:close/>
                  <a:moveTo>
                    <a:pt x="932811" y="613218"/>
                  </a:moveTo>
                  <a:cubicBezTo>
                    <a:pt x="923432" y="613218"/>
                    <a:pt x="923432" y="605282"/>
                    <a:pt x="932811" y="591574"/>
                  </a:cubicBezTo>
                  <a:cubicBezTo>
                    <a:pt x="938583" y="582917"/>
                    <a:pt x="940026" y="583638"/>
                    <a:pt x="940026" y="597346"/>
                  </a:cubicBezTo>
                  <a:cubicBezTo>
                    <a:pt x="940026" y="606003"/>
                    <a:pt x="937139" y="613218"/>
                    <a:pt x="932811" y="613218"/>
                  </a:cubicBezTo>
                  <a:close/>
                  <a:moveTo>
                    <a:pt x="903953" y="613218"/>
                  </a:moveTo>
                  <a:cubicBezTo>
                    <a:pt x="900347" y="613218"/>
                    <a:pt x="896739" y="609610"/>
                    <a:pt x="896739" y="605282"/>
                  </a:cubicBezTo>
                  <a:cubicBezTo>
                    <a:pt x="896739" y="601675"/>
                    <a:pt x="900347" y="600232"/>
                    <a:pt x="903953" y="602395"/>
                  </a:cubicBezTo>
                  <a:cubicBezTo>
                    <a:pt x="908283" y="604560"/>
                    <a:pt x="911168" y="608168"/>
                    <a:pt x="911168" y="610331"/>
                  </a:cubicBezTo>
                  <a:cubicBezTo>
                    <a:pt x="911168" y="611774"/>
                    <a:pt x="908283" y="613218"/>
                    <a:pt x="903953" y="613218"/>
                  </a:cubicBezTo>
                  <a:close/>
                  <a:moveTo>
                    <a:pt x="268513" y="625408"/>
                  </a:moveTo>
                  <a:cubicBezTo>
                    <a:pt x="269955" y="623966"/>
                    <a:pt x="264183" y="610257"/>
                    <a:pt x="256247" y="594387"/>
                  </a:cubicBezTo>
                  <a:cubicBezTo>
                    <a:pt x="238934" y="561201"/>
                    <a:pt x="236047" y="566973"/>
                    <a:pt x="253363" y="603044"/>
                  </a:cubicBezTo>
                  <a:cubicBezTo>
                    <a:pt x="259855" y="616752"/>
                    <a:pt x="266348" y="626851"/>
                    <a:pt x="268513" y="625408"/>
                  </a:cubicBezTo>
                  <a:close/>
                  <a:moveTo>
                    <a:pt x="533137" y="625482"/>
                  </a:moveTo>
                  <a:cubicBezTo>
                    <a:pt x="530974" y="628368"/>
                    <a:pt x="528809" y="624038"/>
                    <a:pt x="529531" y="616104"/>
                  </a:cubicBezTo>
                  <a:cubicBezTo>
                    <a:pt x="529531" y="608168"/>
                    <a:pt x="531694" y="606003"/>
                    <a:pt x="533859" y="611774"/>
                  </a:cubicBezTo>
                  <a:cubicBezTo>
                    <a:pt x="536024" y="616824"/>
                    <a:pt x="535302" y="623318"/>
                    <a:pt x="533137" y="625482"/>
                  </a:cubicBezTo>
                  <a:close/>
                  <a:moveTo>
                    <a:pt x="892411" y="626925"/>
                  </a:moveTo>
                  <a:cubicBezTo>
                    <a:pt x="884475" y="626925"/>
                    <a:pt x="882310" y="624760"/>
                    <a:pt x="888081" y="622597"/>
                  </a:cubicBezTo>
                  <a:cubicBezTo>
                    <a:pt x="893133" y="620432"/>
                    <a:pt x="899625" y="621154"/>
                    <a:pt x="901790" y="623318"/>
                  </a:cubicBezTo>
                  <a:cubicBezTo>
                    <a:pt x="904675" y="625482"/>
                    <a:pt x="900347" y="627646"/>
                    <a:pt x="892411" y="626925"/>
                  </a:cubicBezTo>
                  <a:close/>
                  <a:moveTo>
                    <a:pt x="968883" y="631253"/>
                  </a:moveTo>
                  <a:cubicBezTo>
                    <a:pt x="965275" y="633418"/>
                    <a:pt x="961669" y="630531"/>
                    <a:pt x="961669" y="624760"/>
                  </a:cubicBezTo>
                  <a:cubicBezTo>
                    <a:pt x="961669" y="618989"/>
                    <a:pt x="965275" y="611774"/>
                    <a:pt x="968883" y="609610"/>
                  </a:cubicBezTo>
                  <a:cubicBezTo>
                    <a:pt x="973211" y="607446"/>
                    <a:pt x="976098" y="610331"/>
                    <a:pt x="976098" y="616104"/>
                  </a:cubicBezTo>
                  <a:cubicBezTo>
                    <a:pt x="976098" y="621875"/>
                    <a:pt x="973211" y="629090"/>
                    <a:pt x="968883" y="631253"/>
                  </a:cubicBezTo>
                  <a:close/>
                  <a:moveTo>
                    <a:pt x="999634" y="632336"/>
                  </a:moveTo>
                  <a:cubicBezTo>
                    <a:pt x="998281" y="631073"/>
                    <a:pt x="997741" y="627286"/>
                    <a:pt x="997741" y="620432"/>
                  </a:cubicBezTo>
                  <a:cubicBezTo>
                    <a:pt x="997741" y="606725"/>
                    <a:pt x="999904" y="605282"/>
                    <a:pt x="1006398" y="611774"/>
                  </a:cubicBezTo>
                  <a:cubicBezTo>
                    <a:pt x="1012891" y="618267"/>
                    <a:pt x="1012891" y="622597"/>
                    <a:pt x="1006398" y="629090"/>
                  </a:cubicBezTo>
                  <a:cubicBezTo>
                    <a:pt x="1003151" y="632336"/>
                    <a:pt x="1000987" y="633598"/>
                    <a:pt x="999634" y="632336"/>
                  </a:cubicBezTo>
                  <a:close/>
                  <a:moveTo>
                    <a:pt x="477587" y="632696"/>
                  </a:moveTo>
                  <a:cubicBezTo>
                    <a:pt x="466045" y="633418"/>
                    <a:pt x="456665" y="631253"/>
                    <a:pt x="456665" y="628368"/>
                  </a:cubicBezTo>
                  <a:cubicBezTo>
                    <a:pt x="456665" y="621154"/>
                    <a:pt x="491294" y="619710"/>
                    <a:pt x="495624" y="626925"/>
                  </a:cubicBezTo>
                  <a:cubicBezTo>
                    <a:pt x="497065" y="629090"/>
                    <a:pt x="489131" y="631974"/>
                    <a:pt x="477587" y="632696"/>
                  </a:cubicBezTo>
                  <a:close/>
                  <a:moveTo>
                    <a:pt x="426366" y="634861"/>
                  </a:moveTo>
                  <a:cubicBezTo>
                    <a:pt x="422037" y="634861"/>
                    <a:pt x="422037" y="630531"/>
                    <a:pt x="427808" y="624038"/>
                  </a:cubicBezTo>
                  <a:cubicBezTo>
                    <a:pt x="437909" y="611774"/>
                    <a:pt x="446566" y="614661"/>
                    <a:pt x="438630" y="626925"/>
                  </a:cubicBezTo>
                  <a:cubicBezTo>
                    <a:pt x="436466" y="631253"/>
                    <a:pt x="430694" y="634861"/>
                    <a:pt x="426366" y="634861"/>
                  </a:cubicBezTo>
                  <a:close/>
                  <a:moveTo>
                    <a:pt x="352238" y="638017"/>
                  </a:moveTo>
                  <a:cubicBezTo>
                    <a:pt x="348090" y="639189"/>
                    <a:pt x="344844" y="635582"/>
                    <a:pt x="338351" y="628368"/>
                  </a:cubicBezTo>
                  <a:cubicBezTo>
                    <a:pt x="333661" y="622957"/>
                    <a:pt x="330235" y="615923"/>
                    <a:pt x="327800" y="606003"/>
                  </a:cubicBezTo>
                  <a:lnTo>
                    <a:pt x="327114" y="600085"/>
                  </a:lnTo>
                  <a:lnTo>
                    <a:pt x="324644" y="602395"/>
                  </a:lnTo>
                  <a:lnTo>
                    <a:pt x="326991" y="599027"/>
                  </a:lnTo>
                  <a:lnTo>
                    <a:pt x="323200" y="566325"/>
                  </a:lnTo>
                  <a:lnTo>
                    <a:pt x="321759" y="517989"/>
                  </a:lnTo>
                  <a:lnTo>
                    <a:pt x="339794" y="536024"/>
                  </a:lnTo>
                  <a:lnTo>
                    <a:pt x="357829" y="554059"/>
                  </a:lnTo>
                  <a:lnTo>
                    <a:pt x="341237" y="578589"/>
                  </a:lnTo>
                  <a:lnTo>
                    <a:pt x="326991" y="599027"/>
                  </a:lnTo>
                  <a:lnTo>
                    <a:pt x="327114" y="600085"/>
                  </a:lnTo>
                  <a:lnTo>
                    <a:pt x="347008" y="581474"/>
                  </a:lnTo>
                  <a:cubicBezTo>
                    <a:pt x="365765" y="564160"/>
                    <a:pt x="371536" y="561995"/>
                    <a:pt x="380915" y="569931"/>
                  </a:cubicBezTo>
                  <a:cubicBezTo>
                    <a:pt x="386687" y="574981"/>
                    <a:pt x="391738" y="582917"/>
                    <a:pt x="391738" y="587246"/>
                  </a:cubicBezTo>
                  <a:cubicBezTo>
                    <a:pt x="391738" y="591574"/>
                    <a:pt x="382359" y="606003"/>
                    <a:pt x="371536" y="618989"/>
                  </a:cubicBezTo>
                  <a:cubicBezTo>
                    <a:pt x="361436" y="630893"/>
                    <a:pt x="356386" y="636845"/>
                    <a:pt x="352238" y="638017"/>
                  </a:cubicBezTo>
                  <a:close/>
                  <a:moveTo>
                    <a:pt x="877982" y="641353"/>
                  </a:moveTo>
                  <a:cubicBezTo>
                    <a:pt x="870046" y="641353"/>
                    <a:pt x="867882" y="639189"/>
                    <a:pt x="873654" y="637025"/>
                  </a:cubicBezTo>
                  <a:cubicBezTo>
                    <a:pt x="878704" y="634861"/>
                    <a:pt x="885197" y="635582"/>
                    <a:pt x="887361" y="637746"/>
                  </a:cubicBezTo>
                  <a:cubicBezTo>
                    <a:pt x="890246" y="639910"/>
                    <a:pt x="885918" y="642075"/>
                    <a:pt x="877982" y="641353"/>
                  </a:cubicBezTo>
                  <a:close/>
                  <a:moveTo>
                    <a:pt x="901790" y="651453"/>
                  </a:moveTo>
                  <a:cubicBezTo>
                    <a:pt x="896739" y="643518"/>
                    <a:pt x="916217" y="622597"/>
                    <a:pt x="921990" y="629090"/>
                  </a:cubicBezTo>
                  <a:cubicBezTo>
                    <a:pt x="924154" y="630531"/>
                    <a:pt x="921269" y="638467"/>
                    <a:pt x="915497" y="645681"/>
                  </a:cubicBezTo>
                  <a:cubicBezTo>
                    <a:pt x="909725" y="653617"/>
                    <a:pt x="904675" y="655782"/>
                    <a:pt x="901790" y="651453"/>
                  </a:cubicBezTo>
                  <a:close/>
                  <a:moveTo>
                    <a:pt x="384523" y="652896"/>
                  </a:moveTo>
                  <a:cubicBezTo>
                    <a:pt x="380915" y="655061"/>
                    <a:pt x="377309" y="650733"/>
                    <a:pt x="377309" y="642797"/>
                  </a:cubicBezTo>
                  <a:cubicBezTo>
                    <a:pt x="377309" y="634139"/>
                    <a:pt x="380915" y="627646"/>
                    <a:pt x="384523" y="627646"/>
                  </a:cubicBezTo>
                  <a:cubicBezTo>
                    <a:pt x="388851" y="627646"/>
                    <a:pt x="391738" y="631974"/>
                    <a:pt x="391738" y="637746"/>
                  </a:cubicBezTo>
                  <a:cubicBezTo>
                    <a:pt x="391738" y="643518"/>
                    <a:pt x="388851" y="650733"/>
                    <a:pt x="384523" y="652896"/>
                  </a:cubicBezTo>
                  <a:close/>
                  <a:moveTo>
                    <a:pt x="399763" y="654610"/>
                  </a:moveTo>
                  <a:cubicBezTo>
                    <a:pt x="399132" y="653437"/>
                    <a:pt x="399673" y="650732"/>
                    <a:pt x="401115" y="646403"/>
                  </a:cubicBezTo>
                  <a:cubicBezTo>
                    <a:pt x="404002" y="639189"/>
                    <a:pt x="403280" y="627646"/>
                    <a:pt x="398950" y="620432"/>
                  </a:cubicBezTo>
                  <a:cubicBezTo>
                    <a:pt x="393901" y="610331"/>
                    <a:pt x="394622" y="606003"/>
                    <a:pt x="404002" y="603117"/>
                  </a:cubicBezTo>
                  <a:cubicBezTo>
                    <a:pt x="418430" y="597346"/>
                    <a:pt x="423480" y="602395"/>
                    <a:pt x="416266" y="614661"/>
                  </a:cubicBezTo>
                  <a:cubicBezTo>
                    <a:pt x="412659" y="619710"/>
                    <a:pt x="411216" y="629090"/>
                    <a:pt x="411938" y="636304"/>
                  </a:cubicBezTo>
                  <a:cubicBezTo>
                    <a:pt x="413379" y="642797"/>
                    <a:pt x="409773" y="650733"/>
                    <a:pt x="405445" y="653617"/>
                  </a:cubicBezTo>
                  <a:cubicBezTo>
                    <a:pt x="402198" y="655421"/>
                    <a:pt x="400394" y="655782"/>
                    <a:pt x="399763" y="654610"/>
                  </a:cubicBezTo>
                  <a:close/>
                  <a:moveTo>
                    <a:pt x="564881" y="660110"/>
                  </a:moveTo>
                  <a:cubicBezTo>
                    <a:pt x="561273" y="662275"/>
                    <a:pt x="557667" y="657947"/>
                    <a:pt x="557667" y="650011"/>
                  </a:cubicBezTo>
                  <a:cubicBezTo>
                    <a:pt x="557667" y="641353"/>
                    <a:pt x="561273" y="634861"/>
                    <a:pt x="564881" y="634861"/>
                  </a:cubicBezTo>
                  <a:cubicBezTo>
                    <a:pt x="569209" y="634861"/>
                    <a:pt x="572095" y="639189"/>
                    <a:pt x="572095" y="644960"/>
                  </a:cubicBezTo>
                  <a:cubicBezTo>
                    <a:pt x="572095" y="650733"/>
                    <a:pt x="569209" y="657947"/>
                    <a:pt x="564881" y="660110"/>
                  </a:cubicBezTo>
                  <a:close/>
                  <a:moveTo>
                    <a:pt x="515102" y="661463"/>
                  </a:moveTo>
                  <a:cubicBezTo>
                    <a:pt x="507888" y="662275"/>
                    <a:pt x="499952" y="661553"/>
                    <a:pt x="497065" y="658667"/>
                  </a:cubicBezTo>
                  <a:cubicBezTo>
                    <a:pt x="487688" y="649289"/>
                    <a:pt x="493459" y="640632"/>
                    <a:pt x="503560" y="649289"/>
                  </a:cubicBezTo>
                  <a:cubicBezTo>
                    <a:pt x="511494" y="655782"/>
                    <a:pt x="514380" y="655782"/>
                    <a:pt x="514380" y="650011"/>
                  </a:cubicBezTo>
                  <a:cubicBezTo>
                    <a:pt x="514380" y="644960"/>
                    <a:pt x="517987" y="643518"/>
                    <a:pt x="521595" y="645681"/>
                  </a:cubicBezTo>
                  <a:cubicBezTo>
                    <a:pt x="525923" y="647846"/>
                    <a:pt x="528809" y="652174"/>
                    <a:pt x="528809" y="655061"/>
                  </a:cubicBezTo>
                  <a:cubicBezTo>
                    <a:pt x="528809" y="658307"/>
                    <a:pt x="522317" y="660652"/>
                    <a:pt x="515102" y="661463"/>
                  </a:cubicBezTo>
                  <a:close/>
                  <a:moveTo>
                    <a:pt x="971048" y="661644"/>
                  </a:moveTo>
                  <a:cubicBezTo>
                    <a:pt x="969424" y="661373"/>
                    <a:pt x="968883" y="659029"/>
                    <a:pt x="968883" y="654339"/>
                  </a:cubicBezTo>
                  <a:cubicBezTo>
                    <a:pt x="968883" y="640632"/>
                    <a:pt x="980426" y="631974"/>
                    <a:pt x="986197" y="641353"/>
                  </a:cubicBezTo>
                  <a:cubicBezTo>
                    <a:pt x="988362" y="644960"/>
                    <a:pt x="985477" y="651453"/>
                    <a:pt x="979704" y="656504"/>
                  </a:cubicBezTo>
                  <a:cubicBezTo>
                    <a:pt x="975376" y="660111"/>
                    <a:pt x="972671" y="661915"/>
                    <a:pt x="971048" y="661644"/>
                  </a:cubicBezTo>
                  <a:close/>
                  <a:moveTo>
                    <a:pt x="413379" y="665161"/>
                  </a:moveTo>
                  <a:cubicBezTo>
                    <a:pt x="413379" y="656504"/>
                    <a:pt x="427086" y="646403"/>
                    <a:pt x="432138" y="651453"/>
                  </a:cubicBezTo>
                  <a:cubicBezTo>
                    <a:pt x="433581" y="652896"/>
                    <a:pt x="430694" y="658667"/>
                    <a:pt x="424202" y="663718"/>
                  </a:cubicBezTo>
                  <a:cubicBezTo>
                    <a:pt x="417709" y="669489"/>
                    <a:pt x="413379" y="669489"/>
                    <a:pt x="413379" y="665161"/>
                  </a:cubicBezTo>
                  <a:close/>
                  <a:moveTo>
                    <a:pt x="301017" y="667595"/>
                  </a:moveTo>
                  <a:cubicBezTo>
                    <a:pt x="300476" y="664619"/>
                    <a:pt x="300116" y="658307"/>
                    <a:pt x="300116" y="649289"/>
                  </a:cubicBezTo>
                  <a:cubicBezTo>
                    <a:pt x="300116" y="631253"/>
                    <a:pt x="301557" y="624038"/>
                    <a:pt x="303000" y="633418"/>
                  </a:cubicBezTo>
                  <a:cubicBezTo>
                    <a:pt x="304444" y="642075"/>
                    <a:pt x="304444" y="656504"/>
                    <a:pt x="303000" y="665881"/>
                  </a:cubicBezTo>
                  <a:cubicBezTo>
                    <a:pt x="302279" y="670210"/>
                    <a:pt x="301558" y="670571"/>
                    <a:pt x="301017" y="667595"/>
                  </a:cubicBezTo>
                  <a:close/>
                  <a:moveTo>
                    <a:pt x="948683" y="669489"/>
                  </a:moveTo>
                  <a:cubicBezTo>
                    <a:pt x="943634" y="670933"/>
                    <a:pt x="941469" y="668046"/>
                    <a:pt x="944354" y="660832"/>
                  </a:cubicBezTo>
                  <a:cubicBezTo>
                    <a:pt x="949405" y="647846"/>
                    <a:pt x="964555" y="644960"/>
                    <a:pt x="960226" y="657947"/>
                  </a:cubicBezTo>
                  <a:cubicBezTo>
                    <a:pt x="958782" y="662275"/>
                    <a:pt x="953011" y="668046"/>
                    <a:pt x="948683" y="669489"/>
                  </a:cubicBezTo>
                  <a:close/>
                  <a:moveTo>
                    <a:pt x="1058340" y="670933"/>
                  </a:moveTo>
                  <a:lnTo>
                    <a:pt x="1042469" y="654339"/>
                  </a:lnTo>
                  <a:cubicBezTo>
                    <a:pt x="1023712" y="634139"/>
                    <a:pt x="1022269" y="613218"/>
                    <a:pt x="1038141" y="582195"/>
                  </a:cubicBezTo>
                  <a:lnTo>
                    <a:pt x="1050405" y="559832"/>
                  </a:lnTo>
                  <a:lnTo>
                    <a:pt x="1074212" y="587246"/>
                  </a:lnTo>
                  <a:cubicBezTo>
                    <a:pt x="1087920" y="603117"/>
                    <a:pt x="1098740" y="617546"/>
                    <a:pt x="1098740" y="619710"/>
                  </a:cubicBezTo>
                  <a:cubicBezTo>
                    <a:pt x="1098019" y="621875"/>
                    <a:pt x="1089363" y="634861"/>
                    <a:pt x="1077819" y="647846"/>
                  </a:cubicBezTo>
                  <a:close/>
                  <a:moveTo>
                    <a:pt x="482638" y="670933"/>
                  </a:moveTo>
                  <a:cubicBezTo>
                    <a:pt x="481195" y="670933"/>
                    <a:pt x="476144" y="665881"/>
                    <a:pt x="471094" y="660110"/>
                  </a:cubicBezTo>
                  <a:cubicBezTo>
                    <a:pt x="463880" y="651453"/>
                    <a:pt x="463880" y="649289"/>
                    <a:pt x="473981" y="649289"/>
                  </a:cubicBezTo>
                  <a:cubicBezTo>
                    <a:pt x="480473" y="649289"/>
                    <a:pt x="485523" y="654339"/>
                    <a:pt x="485523" y="660110"/>
                  </a:cubicBezTo>
                  <a:cubicBezTo>
                    <a:pt x="485523" y="665881"/>
                    <a:pt x="484080" y="670933"/>
                    <a:pt x="482638" y="670933"/>
                  </a:cubicBezTo>
                  <a:close/>
                  <a:moveTo>
                    <a:pt x="921719" y="675802"/>
                  </a:moveTo>
                  <a:cubicBezTo>
                    <a:pt x="916398" y="679590"/>
                    <a:pt x="911889" y="678147"/>
                    <a:pt x="907561" y="671654"/>
                  </a:cubicBezTo>
                  <a:cubicBezTo>
                    <a:pt x="905397" y="668046"/>
                    <a:pt x="909725" y="662997"/>
                    <a:pt x="917661" y="660110"/>
                  </a:cubicBezTo>
                  <a:cubicBezTo>
                    <a:pt x="925597" y="657947"/>
                    <a:pt x="932811" y="648568"/>
                    <a:pt x="934255" y="640632"/>
                  </a:cubicBezTo>
                  <a:cubicBezTo>
                    <a:pt x="935698" y="631974"/>
                    <a:pt x="940747" y="624038"/>
                    <a:pt x="945797" y="621875"/>
                  </a:cubicBezTo>
                  <a:cubicBezTo>
                    <a:pt x="952290" y="619710"/>
                    <a:pt x="950848" y="628368"/>
                    <a:pt x="940747" y="648568"/>
                  </a:cubicBezTo>
                  <a:cubicBezTo>
                    <a:pt x="933172" y="662997"/>
                    <a:pt x="927040" y="672015"/>
                    <a:pt x="921719" y="675802"/>
                  </a:cubicBezTo>
                  <a:close/>
                  <a:moveTo>
                    <a:pt x="850568" y="678147"/>
                  </a:moveTo>
                  <a:cubicBezTo>
                    <a:pt x="848403" y="678147"/>
                    <a:pt x="844797" y="675261"/>
                    <a:pt x="842632" y="670933"/>
                  </a:cubicBezTo>
                  <a:cubicBezTo>
                    <a:pt x="840467" y="667325"/>
                    <a:pt x="841910" y="663718"/>
                    <a:pt x="845518" y="663718"/>
                  </a:cubicBezTo>
                  <a:cubicBezTo>
                    <a:pt x="849846" y="663718"/>
                    <a:pt x="853453" y="667325"/>
                    <a:pt x="853453" y="670933"/>
                  </a:cubicBezTo>
                  <a:cubicBezTo>
                    <a:pt x="853453" y="675261"/>
                    <a:pt x="852011" y="678147"/>
                    <a:pt x="850568" y="678147"/>
                  </a:cubicBezTo>
                  <a:close/>
                  <a:moveTo>
                    <a:pt x="391738" y="685361"/>
                  </a:moveTo>
                  <a:cubicBezTo>
                    <a:pt x="388130" y="685361"/>
                    <a:pt x="384523" y="680310"/>
                    <a:pt x="384523" y="674539"/>
                  </a:cubicBezTo>
                  <a:cubicBezTo>
                    <a:pt x="384523" y="668768"/>
                    <a:pt x="388130" y="663718"/>
                    <a:pt x="391738" y="663718"/>
                  </a:cubicBezTo>
                  <a:cubicBezTo>
                    <a:pt x="396066" y="663718"/>
                    <a:pt x="398950" y="668768"/>
                    <a:pt x="398950" y="674539"/>
                  </a:cubicBezTo>
                  <a:cubicBezTo>
                    <a:pt x="398950" y="680310"/>
                    <a:pt x="396066" y="685361"/>
                    <a:pt x="391738" y="685361"/>
                  </a:cubicBezTo>
                  <a:close/>
                  <a:moveTo>
                    <a:pt x="550452" y="688968"/>
                  </a:moveTo>
                  <a:cubicBezTo>
                    <a:pt x="546844" y="691133"/>
                    <a:pt x="543238" y="688246"/>
                    <a:pt x="543238" y="682475"/>
                  </a:cubicBezTo>
                  <a:cubicBezTo>
                    <a:pt x="543238" y="675982"/>
                    <a:pt x="546844" y="670933"/>
                    <a:pt x="550452" y="670933"/>
                  </a:cubicBezTo>
                  <a:cubicBezTo>
                    <a:pt x="554780" y="670933"/>
                    <a:pt x="557667" y="673817"/>
                    <a:pt x="557667" y="677425"/>
                  </a:cubicBezTo>
                  <a:cubicBezTo>
                    <a:pt x="557667" y="681753"/>
                    <a:pt x="554780" y="686803"/>
                    <a:pt x="550452" y="688968"/>
                  </a:cubicBezTo>
                  <a:close/>
                  <a:moveTo>
                    <a:pt x="876629" y="691763"/>
                  </a:moveTo>
                  <a:cubicBezTo>
                    <a:pt x="872211" y="693296"/>
                    <a:pt x="867883" y="691493"/>
                    <a:pt x="864275" y="686083"/>
                  </a:cubicBezTo>
                  <a:cubicBezTo>
                    <a:pt x="860667" y="678869"/>
                    <a:pt x="889525" y="654339"/>
                    <a:pt x="895296" y="659389"/>
                  </a:cubicBezTo>
                  <a:cubicBezTo>
                    <a:pt x="896739" y="661553"/>
                    <a:pt x="894576" y="669489"/>
                    <a:pt x="889525" y="677425"/>
                  </a:cubicBezTo>
                  <a:cubicBezTo>
                    <a:pt x="885557" y="685360"/>
                    <a:pt x="881048" y="690230"/>
                    <a:pt x="876629" y="691763"/>
                  </a:cubicBezTo>
                  <a:close/>
                  <a:moveTo>
                    <a:pt x="502927" y="692214"/>
                  </a:moveTo>
                  <a:cubicBezTo>
                    <a:pt x="501034" y="691312"/>
                    <a:pt x="499952" y="687524"/>
                    <a:pt x="499952" y="681032"/>
                  </a:cubicBezTo>
                  <a:cubicBezTo>
                    <a:pt x="499952" y="675261"/>
                    <a:pt x="503560" y="672374"/>
                    <a:pt x="507166" y="674539"/>
                  </a:cubicBezTo>
                  <a:cubicBezTo>
                    <a:pt x="511494" y="677425"/>
                    <a:pt x="512937" y="682475"/>
                    <a:pt x="510772" y="686083"/>
                  </a:cubicBezTo>
                  <a:cubicBezTo>
                    <a:pt x="507526" y="691132"/>
                    <a:pt x="504821" y="693116"/>
                    <a:pt x="502927" y="692214"/>
                  </a:cubicBezTo>
                  <a:close/>
                  <a:moveTo>
                    <a:pt x="960226" y="692576"/>
                  </a:moveTo>
                  <a:cubicBezTo>
                    <a:pt x="955898" y="692576"/>
                    <a:pt x="955898" y="688246"/>
                    <a:pt x="961669" y="681753"/>
                  </a:cubicBezTo>
                  <a:cubicBezTo>
                    <a:pt x="971770" y="669489"/>
                    <a:pt x="980426" y="672374"/>
                    <a:pt x="972490" y="684640"/>
                  </a:cubicBezTo>
                  <a:cubicBezTo>
                    <a:pt x="970326" y="688968"/>
                    <a:pt x="964555" y="692576"/>
                    <a:pt x="960226" y="692576"/>
                  </a:cubicBezTo>
                  <a:close/>
                  <a:moveTo>
                    <a:pt x="284965" y="692576"/>
                  </a:moveTo>
                  <a:cubicBezTo>
                    <a:pt x="274865" y="692576"/>
                    <a:pt x="227250" y="569210"/>
                    <a:pt x="230858" y="554781"/>
                  </a:cubicBezTo>
                  <a:cubicBezTo>
                    <a:pt x="235908" y="537467"/>
                    <a:pt x="245285" y="537467"/>
                    <a:pt x="249615" y="554059"/>
                  </a:cubicBezTo>
                  <a:cubicBezTo>
                    <a:pt x="251780" y="560552"/>
                    <a:pt x="251780" y="551175"/>
                    <a:pt x="249615" y="533138"/>
                  </a:cubicBezTo>
                  <a:cubicBezTo>
                    <a:pt x="246729" y="510775"/>
                    <a:pt x="248893" y="497788"/>
                    <a:pt x="254665" y="494181"/>
                  </a:cubicBezTo>
                  <a:cubicBezTo>
                    <a:pt x="260436" y="490575"/>
                    <a:pt x="262601" y="491295"/>
                    <a:pt x="258994" y="496346"/>
                  </a:cubicBezTo>
                  <a:cubicBezTo>
                    <a:pt x="254665" y="503560"/>
                    <a:pt x="268372" y="551175"/>
                    <a:pt x="287128" y="594461"/>
                  </a:cubicBezTo>
                  <a:cubicBezTo>
                    <a:pt x="291458" y="604560"/>
                    <a:pt x="290736" y="606725"/>
                    <a:pt x="284965" y="603117"/>
                  </a:cubicBezTo>
                  <a:cubicBezTo>
                    <a:pt x="279194" y="599510"/>
                    <a:pt x="277751" y="604560"/>
                    <a:pt x="281357" y="621154"/>
                  </a:cubicBezTo>
                  <a:cubicBezTo>
                    <a:pt x="284244" y="637025"/>
                    <a:pt x="283522" y="642797"/>
                    <a:pt x="277751" y="639189"/>
                  </a:cubicBezTo>
                  <a:cubicBezTo>
                    <a:pt x="272701" y="636304"/>
                    <a:pt x="273421" y="644240"/>
                    <a:pt x="279916" y="659389"/>
                  </a:cubicBezTo>
                  <a:cubicBezTo>
                    <a:pt x="285687" y="673817"/>
                    <a:pt x="290736" y="686803"/>
                    <a:pt x="290736" y="688968"/>
                  </a:cubicBezTo>
                  <a:cubicBezTo>
                    <a:pt x="290736" y="691133"/>
                    <a:pt x="287850" y="692576"/>
                    <a:pt x="284965" y="692576"/>
                  </a:cubicBezTo>
                  <a:close/>
                  <a:moveTo>
                    <a:pt x="566774" y="697264"/>
                  </a:moveTo>
                  <a:cubicBezTo>
                    <a:pt x="565422" y="696002"/>
                    <a:pt x="564881" y="692215"/>
                    <a:pt x="564881" y="685361"/>
                  </a:cubicBezTo>
                  <a:cubicBezTo>
                    <a:pt x="564881" y="671654"/>
                    <a:pt x="567044" y="670211"/>
                    <a:pt x="573537" y="676704"/>
                  </a:cubicBezTo>
                  <a:cubicBezTo>
                    <a:pt x="580031" y="683197"/>
                    <a:pt x="580031" y="687525"/>
                    <a:pt x="573537" y="694017"/>
                  </a:cubicBezTo>
                  <a:cubicBezTo>
                    <a:pt x="570291" y="697264"/>
                    <a:pt x="568127" y="698526"/>
                    <a:pt x="566774" y="697264"/>
                  </a:cubicBezTo>
                  <a:close/>
                  <a:moveTo>
                    <a:pt x="405805" y="699518"/>
                  </a:moveTo>
                  <a:cubicBezTo>
                    <a:pt x="402738" y="698526"/>
                    <a:pt x="401115" y="694739"/>
                    <a:pt x="403280" y="688968"/>
                  </a:cubicBezTo>
                  <a:cubicBezTo>
                    <a:pt x="406165" y="683197"/>
                    <a:pt x="410494" y="680310"/>
                    <a:pt x="414101" y="682475"/>
                  </a:cubicBezTo>
                  <a:cubicBezTo>
                    <a:pt x="417709" y="684640"/>
                    <a:pt x="419152" y="689689"/>
                    <a:pt x="416987" y="693296"/>
                  </a:cubicBezTo>
                  <a:cubicBezTo>
                    <a:pt x="413380" y="698707"/>
                    <a:pt x="408871" y="700510"/>
                    <a:pt x="405805" y="699518"/>
                  </a:cubicBezTo>
                  <a:close/>
                  <a:moveTo>
                    <a:pt x="931368" y="699790"/>
                  </a:moveTo>
                  <a:cubicBezTo>
                    <a:pt x="927040" y="699790"/>
                    <a:pt x="927040" y="695461"/>
                    <a:pt x="932811" y="688968"/>
                  </a:cubicBezTo>
                  <a:cubicBezTo>
                    <a:pt x="942912" y="676704"/>
                    <a:pt x="951568" y="679589"/>
                    <a:pt x="943634" y="691854"/>
                  </a:cubicBezTo>
                  <a:cubicBezTo>
                    <a:pt x="941469" y="696182"/>
                    <a:pt x="935698" y="699790"/>
                    <a:pt x="931368" y="699790"/>
                  </a:cubicBezTo>
                  <a:close/>
                  <a:moveTo>
                    <a:pt x="480113" y="706011"/>
                  </a:moveTo>
                  <a:cubicBezTo>
                    <a:pt x="479572" y="705380"/>
                    <a:pt x="480474" y="702675"/>
                    <a:pt x="482638" y="697625"/>
                  </a:cubicBezTo>
                  <a:cubicBezTo>
                    <a:pt x="484801" y="690411"/>
                    <a:pt x="489131" y="686803"/>
                    <a:pt x="491294" y="688968"/>
                  </a:cubicBezTo>
                  <a:cubicBezTo>
                    <a:pt x="493459" y="691133"/>
                    <a:pt x="491294" y="696904"/>
                    <a:pt x="486245" y="701953"/>
                  </a:cubicBezTo>
                  <a:cubicBezTo>
                    <a:pt x="482638" y="705200"/>
                    <a:pt x="480654" y="706642"/>
                    <a:pt x="480113" y="706011"/>
                  </a:cubicBezTo>
                  <a:close/>
                  <a:moveTo>
                    <a:pt x="318872" y="710611"/>
                  </a:moveTo>
                  <a:lnTo>
                    <a:pt x="323200" y="688246"/>
                  </a:lnTo>
                  <a:cubicBezTo>
                    <a:pt x="325365" y="675982"/>
                    <a:pt x="323922" y="657225"/>
                    <a:pt x="319594" y="645681"/>
                  </a:cubicBezTo>
                  <a:cubicBezTo>
                    <a:pt x="315264" y="634861"/>
                    <a:pt x="313823" y="624038"/>
                    <a:pt x="315986" y="621875"/>
                  </a:cubicBezTo>
                  <a:cubicBezTo>
                    <a:pt x="321037" y="616104"/>
                    <a:pt x="355666" y="650011"/>
                    <a:pt x="355666" y="660832"/>
                  </a:cubicBezTo>
                  <a:cubicBezTo>
                    <a:pt x="355666" y="665881"/>
                    <a:pt x="347730" y="679589"/>
                    <a:pt x="336908" y="690411"/>
                  </a:cubicBezTo>
                  <a:close/>
                  <a:moveTo>
                    <a:pt x="899896" y="712143"/>
                  </a:moveTo>
                  <a:cubicBezTo>
                    <a:pt x="898002" y="712234"/>
                    <a:pt x="896740" y="709528"/>
                    <a:pt x="894576" y="704118"/>
                  </a:cubicBezTo>
                  <a:cubicBezTo>
                    <a:pt x="890246" y="692576"/>
                    <a:pt x="906840" y="678869"/>
                    <a:pt x="914776" y="686803"/>
                  </a:cubicBezTo>
                  <a:cubicBezTo>
                    <a:pt x="916939" y="688246"/>
                    <a:pt x="914054" y="696182"/>
                    <a:pt x="909003" y="703396"/>
                  </a:cubicBezTo>
                  <a:cubicBezTo>
                    <a:pt x="904314" y="709168"/>
                    <a:pt x="901789" y="712053"/>
                    <a:pt x="899896" y="712143"/>
                  </a:cubicBezTo>
                  <a:close/>
                  <a:moveTo>
                    <a:pt x="1004233" y="714217"/>
                  </a:moveTo>
                  <a:cubicBezTo>
                    <a:pt x="994133" y="714217"/>
                    <a:pt x="984034" y="695461"/>
                    <a:pt x="989805" y="686083"/>
                  </a:cubicBezTo>
                  <a:cubicBezTo>
                    <a:pt x="994854" y="678869"/>
                    <a:pt x="997019" y="678869"/>
                    <a:pt x="1001347" y="685361"/>
                  </a:cubicBezTo>
                  <a:cubicBezTo>
                    <a:pt x="1009283" y="699068"/>
                    <a:pt x="1019384" y="678147"/>
                    <a:pt x="1014333" y="658667"/>
                  </a:cubicBezTo>
                  <a:cubicBezTo>
                    <a:pt x="1009283" y="638467"/>
                    <a:pt x="1020105" y="637025"/>
                    <a:pt x="1037419" y="656504"/>
                  </a:cubicBezTo>
                  <a:cubicBezTo>
                    <a:pt x="1050405" y="670933"/>
                    <a:pt x="1050405" y="671654"/>
                    <a:pt x="1030205" y="692576"/>
                  </a:cubicBezTo>
                  <a:cubicBezTo>
                    <a:pt x="1018662" y="704840"/>
                    <a:pt x="1007118" y="714217"/>
                    <a:pt x="1004233" y="714217"/>
                  </a:cubicBezTo>
                  <a:close/>
                  <a:moveTo>
                    <a:pt x="1112808" y="716653"/>
                  </a:moveTo>
                  <a:cubicBezTo>
                    <a:pt x="1108299" y="717645"/>
                    <a:pt x="1099101" y="711332"/>
                    <a:pt x="1085755" y="697625"/>
                  </a:cubicBezTo>
                  <a:lnTo>
                    <a:pt x="1062668" y="673817"/>
                  </a:lnTo>
                  <a:lnTo>
                    <a:pt x="1082870" y="654339"/>
                  </a:lnTo>
                  <a:cubicBezTo>
                    <a:pt x="1093691" y="643518"/>
                    <a:pt x="1106676" y="634861"/>
                    <a:pt x="1111726" y="634861"/>
                  </a:cubicBezTo>
                  <a:cubicBezTo>
                    <a:pt x="1122548" y="634861"/>
                    <a:pt x="1123270" y="650733"/>
                    <a:pt x="1112447" y="661553"/>
                  </a:cubicBezTo>
                  <a:cubicBezTo>
                    <a:pt x="1106676" y="667325"/>
                    <a:pt x="1105955" y="675982"/>
                    <a:pt x="1111726" y="691854"/>
                  </a:cubicBezTo>
                  <a:cubicBezTo>
                    <a:pt x="1117137" y="707365"/>
                    <a:pt x="1117318" y="715661"/>
                    <a:pt x="1112808" y="716653"/>
                  </a:cubicBezTo>
                  <a:close/>
                  <a:moveTo>
                    <a:pt x="543238" y="717825"/>
                  </a:moveTo>
                  <a:cubicBezTo>
                    <a:pt x="539630" y="719990"/>
                    <a:pt x="536024" y="717104"/>
                    <a:pt x="536024" y="711332"/>
                  </a:cubicBezTo>
                  <a:cubicBezTo>
                    <a:pt x="536024" y="704840"/>
                    <a:pt x="539630" y="699790"/>
                    <a:pt x="543238" y="699790"/>
                  </a:cubicBezTo>
                  <a:cubicBezTo>
                    <a:pt x="547566" y="699790"/>
                    <a:pt x="550452" y="702675"/>
                    <a:pt x="550452" y="706283"/>
                  </a:cubicBezTo>
                  <a:cubicBezTo>
                    <a:pt x="550452" y="710611"/>
                    <a:pt x="547566" y="715660"/>
                    <a:pt x="543238" y="717825"/>
                  </a:cubicBezTo>
                  <a:close/>
                  <a:moveTo>
                    <a:pt x="828948" y="718197"/>
                  </a:moveTo>
                  <a:cubicBezTo>
                    <a:pt x="826310" y="718095"/>
                    <a:pt x="824597" y="717103"/>
                    <a:pt x="824597" y="714939"/>
                  </a:cubicBezTo>
                  <a:cubicBezTo>
                    <a:pt x="824597" y="707004"/>
                    <a:pt x="841189" y="692576"/>
                    <a:pt x="851290" y="692576"/>
                  </a:cubicBezTo>
                  <a:cubicBezTo>
                    <a:pt x="856339" y="692576"/>
                    <a:pt x="858504" y="696904"/>
                    <a:pt x="856339" y="702675"/>
                  </a:cubicBezTo>
                  <a:cubicBezTo>
                    <a:pt x="853093" y="710792"/>
                    <a:pt x="836861" y="718502"/>
                    <a:pt x="828948" y="718197"/>
                  </a:cubicBezTo>
                  <a:close/>
                  <a:moveTo>
                    <a:pt x="876720" y="719448"/>
                  </a:moveTo>
                  <a:cubicBezTo>
                    <a:pt x="872211" y="720711"/>
                    <a:pt x="867521" y="719628"/>
                    <a:pt x="864997" y="715660"/>
                  </a:cubicBezTo>
                  <a:cubicBezTo>
                    <a:pt x="862832" y="711332"/>
                    <a:pt x="867160" y="707004"/>
                    <a:pt x="875818" y="704840"/>
                  </a:cubicBezTo>
                  <a:cubicBezTo>
                    <a:pt x="884475" y="702675"/>
                    <a:pt x="889525" y="704118"/>
                    <a:pt x="887361" y="709168"/>
                  </a:cubicBezTo>
                  <a:cubicBezTo>
                    <a:pt x="885557" y="714579"/>
                    <a:pt x="881229" y="718186"/>
                    <a:pt x="876720" y="719448"/>
                  </a:cubicBezTo>
                  <a:close/>
                  <a:moveTo>
                    <a:pt x="450354" y="720711"/>
                  </a:moveTo>
                  <a:cubicBezTo>
                    <a:pt x="447107" y="719088"/>
                    <a:pt x="444762" y="710611"/>
                    <a:pt x="445123" y="696182"/>
                  </a:cubicBezTo>
                  <a:cubicBezTo>
                    <a:pt x="445845" y="682475"/>
                    <a:pt x="448008" y="670933"/>
                    <a:pt x="450894" y="670933"/>
                  </a:cubicBezTo>
                  <a:cubicBezTo>
                    <a:pt x="460273" y="670933"/>
                    <a:pt x="465323" y="686083"/>
                    <a:pt x="460995" y="704118"/>
                  </a:cubicBezTo>
                  <a:cubicBezTo>
                    <a:pt x="457749" y="717104"/>
                    <a:pt x="453600" y="722334"/>
                    <a:pt x="450354" y="720711"/>
                  </a:cubicBezTo>
                  <a:close/>
                  <a:moveTo>
                    <a:pt x="383621" y="721071"/>
                  </a:moveTo>
                  <a:cubicBezTo>
                    <a:pt x="379293" y="719809"/>
                    <a:pt x="374423" y="716021"/>
                    <a:pt x="372258" y="710611"/>
                  </a:cubicBezTo>
                  <a:cubicBezTo>
                    <a:pt x="366487" y="694739"/>
                    <a:pt x="376587" y="686803"/>
                    <a:pt x="384523" y="699790"/>
                  </a:cubicBezTo>
                  <a:cubicBezTo>
                    <a:pt x="388851" y="705561"/>
                    <a:pt x="391738" y="712776"/>
                    <a:pt x="391738" y="716382"/>
                  </a:cubicBezTo>
                  <a:cubicBezTo>
                    <a:pt x="391738" y="721072"/>
                    <a:pt x="387950" y="722334"/>
                    <a:pt x="383621" y="721071"/>
                  </a:cubicBezTo>
                  <a:close/>
                  <a:moveTo>
                    <a:pt x="730810" y="721432"/>
                  </a:moveTo>
                  <a:cubicBezTo>
                    <a:pt x="727202" y="721432"/>
                    <a:pt x="723596" y="718547"/>
                    <a:pt x="723596" y="714217"/>
                  </a:cubicBezTo>
                  <a:cubicBezTo>
                    <a:pt x="723596" y="710611"/>
                    <a:pt x="727202" y="707004"/>
                    <a:pt x="730810" y="707004"/>
                  </a:cubicBezTo>
                  <a:cubicBezTo>
                    <a:pt x="735138" y="707004"/>
                    <a:pt x="738024" y="710611"/>
                    <a:pt x="738024" y="714217"/>
                  </a:cubicBezTo>
                  <a:cubicBezTo>
                    <a:pt x="738024" y="718547"/>
                    <a:pt x="735138" y="721432"/>
                    <a:pt x="730810" y="721432"/>
                  </a:cubicBezTo>
                  <a:close/>
                  <a:moveTo>
                    <a:pt x="507166" y="725040"/>
                  </a:moveTo>
                  <a:cubicBezTo>
                    <a:pt x="503560" y="727204"/>
                    <a:pt x="499952" y="724318"/>
                    <a:pt x="499952" y="718547"/>
                  </a:cubicBezTo>
                  <a:cubicBezTo>
                    <a:pt x="499952" y="712054"/>
                    <a:pt x="503560" y="707004"/>
                    <a:pt x="507166" y="707004"/>
                  </a:cubicBezTo>
                  <a:cubicBezTo>
                    <a:pt x="511494" y="707004"/>
                    <a:pt x="514380" y="709889"/>
                    <a:pt x="514380" y="713497"/>
                  </a:cubicBezTo>
                  <a:cubicBezTo>
                    <a:pt x="514380" y="717825"/>
                    <a:pt x="511494" y="722875"/>
                    <a:pt x="507166" y="725040"/>
                  </a:cubicBezTo>
                  <a:close/>
                  <a:moveTo>
                    <a:pt x="477587" y="728646"/>
                  </a:moveTo>
                  <a:cubicBezTo>
                    <a:pt x="473981" y="728646"/>
                    <a:pt x="472537" y="725761"/>
                    <a:pt x="474702" y="721432"/>
                  </a:cubicBezTo>
                  <a:cubicBezTo>
                    <a:pt x="476865" y="717825"/>
                    <a:pt x="480473" y="714217"/>
                    <a:pt x="482638" y="714217"/>
                  </a:cubicBezTo>
                  <a:cubicBezTo>
                    <a:pt x="484080" y="714217"/>
                    <a:pt x="485523" y="717825"/>
                    <a:pt x="485523" y="721432"/>
                  </a:cubicBezTo>
                  <a:cubicBezTo>
                    <a:pt x="485523" y="725761"/>
                    <a:pt x="481917" y="728646"/>
                    <a:pt x="477587" y="728646"/>
                  </a:cubicBezTo>
                  <a:close/>
                  <a:moveTo>
                    <a:pt x="564881" y="732254"/>
                  </a:moveTo>
                  <a:cubicBezTo>
                    <a:pt x="561273" y="734419"/>
                    <a:pt x="557667" y="733697"/>
                    <a:pt x="557667" y="729368"/>
                  </a:cubicBezTo>
                  <a:cubicBezTo>
                    <a:pt x="557667" y="725761"/>
                    <a:pt x="561273" y="719990"/>
                    <a:pt x="564881" y="717825"/>
                  </a:cubicBezTo>
                  <a:cubicBezTo>
                    <a:pt x="569209" y="715660"/>
                    <a:pt x="572095" y="716382"/>
                    <a:pt x="572095" y="720712"/>
                  </a:cubicBezTo>
                  <a:cubicBezTo>
                    <a:pt x="572095" y="724318"/>
                    <a:pt x="569209" y="730089"/>
                    <a:pt x="564881" y="732254"/>
                  </a:cubicBezTo>
                  <a:close/>
                  <a:moveTo>
                    <a:pt x="896288" y="749207"/>
                  </a:moveTo>
                  <a:cubicBezTo>
                    <a:pt x="892050" y="751011"/>
                    <a:pt x="889525" y="748847"/>
                    <a:pt x="889525" y="742353"/>
                  </a:cubicBezTo>
                  <a:cubicBezTo>
                    <a:pt x="889525" y="733697"/>
                    <a:pt x="910446" y="714939"/>
                    <a:pt x="920547" y="714217"/>
                  </a:cubicBezTo>
                  <a:cubicBezTo>
                    <a:pt x="923432" y="714217"/>
                    <a:pt x="920547" y="722153"/>
                    <a:pt x="913333" y="732254"/>
                  </a:cubicBezTo>
                  <a:cubicBezTo>
                    <a:pt x="906479" y="741632"/>
                    <a:pt x="900527" y="747404"/>
                    <a:pt x="896288" y="749207"/>
                  </a:cubicBezTo>
                  <a:close/>
                  <a:moveTo>
                    <a:pt x="534580" y="750289"/>
                  </a:moveTo>
                  <a:cubicBezTo>
                    <a:pt x="525201" y="750289"/>
                    <a:pt x="530974" y="733697"/>
                    <a:pt x="541795" y="730089"/>
                  </a:cubicBezTo>
                  <a:cubicBezTo>
                    <a:pt x="546844" y="728646"/>
                    <a:pt x="549009" y="731532"/>
                    <a:pt x="546123" y="738747"/>
                  </a:cubicBezTo>
                  <a:cubicBezTo>
                    <a:pt x="543960" y="745240"/>
                    <a:pt x="538188" y="750289"/>
                    <a:pt x="534580" y="750289"/>
                  </a:cubicBezTo>
                  <a:close/>
                  <a:moveTo>
                    <a:pt x="391286" y="756602"/>
                  </a:moveTo>
                  <a:cubicBezTo>
                    <a:pt x="387589" y="757143"/>
                    <a:pt x="384523" y="753536"/>
                    <a:pt x="381637" y="745961"/>
                  </a:cubicBezTo>
                  <a:cubicBezTo>
                    <a:pt x="375144" y="728646"/>
                    <a:pt x="376587" y="725761"/>
                    <a:pt x="388130" y="735860"/>
                  </a:cubicBezTo>
                  <a:cubicBezTo>
                    <a:pt x="397509" y="743075"/>
                    <a:pt x="398950" y="742353"/>
                    <a:pt x="398950" y="727926"/>
                  </a:cubicBezTo>
                  <a:cubicBezTo>
                    <a:pt x="398950" y="716382"/>
                    <a:pt x="401115" y="713497"/>
                    <a:pt x="406886" y="719268"/>
                  </a:cubicBezTo>
                  <a:cubicBezTo>
                    <a:pt x="412659" y="725040"/>
                    <a:pt x="411938" y="731532"/>
                    <a:pt x="404723" y="742353"/>
                  </a:cubicBezTo>
                  <a:cubicBezTo>
                    <a:pt x="399312" y="751371"/>
                    <a:pt x="394983" y="756061"/>
                    <a:pt x="391286" y="756602"/>
                  </a:cubicBezTo>
                  <a:close/>
                  <a:moveTo>
                    <a:pt x="801600" y="757053"/>
                  </a:moveTo>
                  <a:cubicBezTo>
                    <a:pt x="798083" y="756061"/>
                    <a:pt x="796099" y="752093"/>
                    <a:pt x="798624" y="745961"/>
                  </a:cubicBezTo>
                  <a:cubicBezTo>
                    <a:pt x="800789" y="739468"/>
                    <a:pt x="802954" y="732976"/>
                    <a:pt x="802954" y="731532"/>
                  </a:cubicBezTo>
                  <a:cubicBezTo>
                    <a:pt x="802954" y="730089"/>
                    <a:pt x="808003" y="728646"/>
                    <a:pt x="813775" y="728646"/>
                  </a:cubicBezTo>
                  <a:cubicBezTo>
                    <a:pt x="819546" y="728646"/>
                    <a:pt x="824597" y="732254"/>
                    <a:pt x="824597" y="737304"/>
                  </a:cubicBezTo>
                  <a:cubicBezTo>
                    <a:pt x="824597" y="741633"/>
                    <a:pt x="829646" y="740190"/>
                    <a:pt x="837582" y="733697"/>
                  </a:cubicBezTo>
                  <a:cubicBezTo>
                    <a:pt x="854174" y="718547"/>
                    <a:pt x="860667" y="718547"/>
                    <a:pt x="860667" y="731532"/>
                  </a:cubicBezTo>
                  <a:cubicBezTo>
                    <a:pt x="860667" y="743075"/>
                    <a:pt x="836139" y="753897"/>
                    <a:pt x="825317" y="746683"/>
                  </a:cubicBezTo>
                  <a:cubicBezTo>
                    <a:pt x="821711" y="744518"/>
                    <a:pt x="816661" y="745961"/>
                    <a:pt x="813775" y="750289"/>
                  </a:cubicBezTo>
                  <a:cubicBezTo>
                    <a:pt x="810168" y="756061"/>
                    <a:pt x="805118" y="758045"/>
                    <a:pt x="801600" y="757053"/>
                  </a:cubicBezTo>
                  <a:close/>
                  <a:moveTo>
                    <a:pt x="466856" y="757143"/>
                  </a:moveTo>
                  <a:cubicBezTo>
                    <a:pt x="464962" y="756241"/>
                    <a:pt x="463880" y="752454"/>
                    <a:pt x="463880" y="745961"/>
                  </a:cubicBezTo>
                  <a:cubicBezTo>
                    <a:pt x="463880" y="740190"/>
                    <a:pt x="467488" y="737304"/>
                    <a:pt x="471094" y="739468"/>
                  </a:cubicBezTo>
                  <a:cubicBezTo>
                    <a:pt x="475424" y="742353"/>
                    <a:pt x="476865" y="747404"/>
                    <a:pt x="474702" y="751011"/>
                  </a:cubicBezTo>
                  <a:cubicBezTo>
                    <a:pt x="471456" y="756061"/>
                    <a:pt x="468750" y="758045"/>
                    <a:pt x="466856" y="757143"/>
                  </a:cubicBezTo>
                  <a:close/>
                  <a:moveTo>
                    <a:pt x="488409" y="757504"/>
                  </a:moveTo>
                  <a:cubicBezTo>
                    <a:pt x="486966" y="757504"/>
                    <a:pt x="485523" y="752454"/>
                    <a:pt x="485523" y="746683"/>
                  </a:cubicBezTo>
                  <a:cubicBezTo>
                    <a:pt x="485523" y="740912"/>
                    <a:pt x="488409" y="735860"/>
                    <a:pt x="492737" y="735860"/>
                  </a:cubicBezTo>
                  <a:cubicBezTo>
                    <a:pt x="496345" y="735860"/>
                    <a:pt x="497787" y="740912"/>
                    <a:pt x="495624" y="746683"/>
                  </a:cubicBezTo>
                  <a:cubicBezTo>
                    <a:pt x="492737" y="752454"/>
                    <a:pt x="489851" y="757504"/>
                    <a:pt x="488409" y="757504"/>
                  </a:cubicBezTo>
                  <a:close/>
                  <a:moveTo>
                    <a:pt x="367479" y="757775"/>
                  </a:moveTo>
                  <a:cubicBezTo>
                    <a:pt x="365044" y="760931"/>
                    <a:pt x="357469" y="756061"/>
                    <a:pt x="344843" y="743075"/>
                  </a:cubicBezTo>
                  <a:cubicBezTo>
                    <a:pt x="325365" y="722875"/>
                    <a:pt x="324644" y="720712"/>
                    <a:pt x="336186" y="709168"/>
                  </a:cubicBezTo>
                  <a:cubicBezTo>
                    <a:pt x="347008" y="697625"/>
                    <a:pt x="348451" y="699068"/>
                    <a:pt x="359272" y="724318"/>
                  </a:cubicBezTo>
                  <a:cubicBezTo>
                    <a:pt x="367208" y="743436"/>
                    <a:pt x="369914" y="754619"/>
                    <a:pt x="367479" y="757775"/>
                  </a:cubicBezTo>
                  <a:close/>
                  <a:moveTo>
                    <a:pt x="729367" y="764718"/>
                  </a:moveTo>
                  <a:cubicBezTo>
                    <a:pt x="725039" y="764718"/>
                    <a:pt x="725039" y="760390"/>
                    <a:pt x="730810" y="753897"/>
                  </a:cubicBezTo>
                  <a:cubicBezTo>
                    <a:pt x="740911" y="741633"/>
                    <a:pt x="749567" y="744518"/>
                    <a:pt x="741631" y="756782"/>
                  </a:cubicBezTo>
                  <a:cubicBezTo>
                    <a:pt x="739468" y="761111"/>
                    <a:pt x="733696" y="764718"/>
                    <a:pt x="729367" y="764718"/>
                  </a:cubicBezTo>
                  <a:close/>
                  <a:moveTo>
                    <a:pt x="422849" y="768686"/>
                  </a:moveTo>
                  <a:cubicBezTo>
                    <a:pt x="421135" y="768145"/>
                    <a:pt x="419512" y="765440"/>
                    <a:pt x="417709" y="760390"/>
                  </a:cubicBezTo>
                  <a:cubicBezTo>
                    <a:pt x="411938" y="745961"/>
                    <a:pt x="414822" y="742353"/>
                    <a:pt x="425645" y="748848"/>
                  </a:cubicBezTo>
                  <a:cubicBezTo>
                    <a:pt x="430694" y="751732"/>
                    <a:pt x="432138" y="758225"/>
                    <a:pt x="428530" y="763996"/>
                  </a:cubicBezTo>
                  <a:cubicBezTo>
                    <a:pt x="426366" y="767604"/>
                    <a:pt x="424562" y="769227"/>
                    <a:pt x="422849" y="768686"/>
                  </a:cubicBezTo>
                  <a:close/>
                  <a:moveTo>
                    <a:pt x="855347" y="769227"/>
                  </a:moveTo>
                  <a:cubicBezTo>
                    <a:pt x="853634" y="768505"/>
                    <a:pt x="853814" y="765439"/>
                    <a:pt x="854896" y="759668"/>
                  </a:cubicBezTo>
                  <a:cubicBezTo>
                    <a:pt x="857061" y="745961"/>
                    <a:pt x="882310" y="736582"/>
                    <a:pt x="882310" y="749568"/>
                  </a:cubicBezTo>
                  <a:cubicBezTo>
                    <a:pt x="882310" y="753897"/>
                    <a:pt x="875818" y="760390"/>
                    <a:pt x="867160" y="764718"/>
                  </a:cubicBezTo>
                  <a:cubicBezTo>
                    <a:pt x="860667" y="768325"/>
                    <a:pt x="857060" y="769948"/>
                    <a:pt x="855347" y="769227"/>
                  </a:cubicBezTo>
                  <a:close/>
                  <a:moveTo>
                    <a:pt x="754347" y="770940"/>
                  </a:moveTo>
                  <a:cubicBezTo>
                    <a:pt x="752273" y="771211"/>
                    <a:pt x="752092" y="769407"/>
                    <a:pt x="753175" y="765439"/>
                  </a:cubicBezTo>
                  <a:cubicBezTo>
                    <a:pt x="755338" y="759668"/>
                    <a:pt x="764717" y="750289"/>
                    <a:pt x="774096" y="743796"/>
                  </a:cubicBezTo>
                  <a:cubicBezTo>
                    <a:pt x="787082" y="735139"/>
                    <a:pt x="789968" y="734419"/>
                    <a:pt x="787803" y="742353"/>
                  </a:cubicBezTo>
                  <a:cubicBezTo>
                    <a:pt x="785639" y="748126"/>
                    <a:pt x="776260" y="757504"/>
                    <a:pt x="766882" y="763996"/>
                  </a:cubicBezTo>
                  <a:cubicBezTo>
                    <a:pt x="760389" y="768325"/>
                    <a:pt x="756421" y="770670"/>
                    <a:pt x="754347" y="770940"/>
                  </a:cubicBezTo>
                  <a:close/>
                  <a:moveTo>
                    <a:pt x="270536" y="771572"/>
                  </a:moveTo>
                  <a:cubicBezTo>
                    <a:pt x="269454" y="771392"/>
                    <a:pt x="269093" y="768686"/>
                    <a:pt x="269093" y="763275"/>
                  </a:cubicBezTo>
                  <a:cubicBezTo>
                    <a:pt x="269093" y="756782"/>
                    <a:pt x="272701" y="748848"/>
                    <a:pt x="276308" y="746683"/>
                  </a:cubicBezTo>
                  <a:cubicBezTo>
                    <a:pt x="280636" y="744518"/>
                    <a:pt x="283522" y="744518"/>
                    <a:pt x="283522" y="748126"/>
                  </a:cubicBezTo>
                  <a:cubicBezTo>
                    <a:pt x="283522" y="751011"/>
                    <a:pt x="279916" y="758947"/>
                    <a:pt x="276308" y="764718"/>
                  </a:cubicBezTo>
                  <a:cubicBezTo>
                    <a:pt x="273422" y="769408"/>
                    <a:pt x="271619" y="771752"/>
                    <a:pt x="270536" y="771572"/>
                  </a:cubicBezTo>
                  <a:close/>
                  <a:moveTo>
                    <a:pt x="687524" y="771932"/>
                  </a:moveTo>
                  <a:cubicBezTo>
                    <a:pt x="678146" y="771932"/>
                    <a:pt x="678146" y="771211"/>
                    <a:pt x="687524" y="764718"/>
                  </a:cubicBezTo>
                  <a:cubicBezTo>
                    <a:pt x="693295" y="761111"/>
                    <a:pt x="703396" y="757504"/>
                    <a:pt x="709167" y="757504"/>
                  </a:cubicBezTo>
                  <a:cubicBezTo>
                    <a:pt x="718546" y="757504"/>
                    <a:pt x="718546" y="758225"/>
                    <a:pt x="709167" y="764718"/>
                  </a:cubicBezTo>
                  <a:cubicBezTo>
                    <a:pt x="703396" y="768326"/>
                    <a:pt x="693295" y="771932"/>
                    <a:pt x="687524" y="771932"/>
                  </a:cubicBezTo>
                  <a:close/>
                  <a:moveTo>
                    <a:pt x="535302" y="771932"/>
                  </a:moveTo>
                  <a:cubicBezTo>
                    <a:pt x="531694" y="771932"/>
                    <a:pt x="530252" y="769047"/>
                    <a:pt x="532416" y="764718"/>
                  </a:cubicBezTo>
                  <a:cubicBezTo>
                    <a:pt x="534580" y="761111"/>
                    <a:pt x="538188" y="757504"/>
                    <a:pt x="540352" y="757504"/>
                  </a:cubicBezTo>
                  <a:cubicBezTo>
                    <a:pt x="541795" y="757504"/>
                    <a:pt x="543238" y="761111"/>
                    <a:pt x="543238" y="764718"/>
                  </a:cubicBezTo>
                  <a:cubicBezTo>
                    <a:pt x="543238" y="769047"/>
                    <a:pt x="539630" y="771932"/>
                    <a:pt x="535302" y="771932"/>
                  </a:cubicBezTo>
                  <a:close/>
                  <a:moveTo>
                    <a:pt x="1168089" y="778155"/>
                  </a:moveTo>
                  <a:cubicBezTo>
                    <a:pt x="1165834" y="778786"/>
                    <a:pt x="1161506" y="769407"/>
                    <a:pt x="1156455" y="749568"/>
                  </a:cubicBezTo>
                  <a:cubicBezTo>
                    <a:pt x="1149963" y="725040"/>
                    <a:pt x="1150684" y="713497"/>
                    <a:pt x="1163670" y="673817"/>
                  </a:cubicBezTo>
                  <a:cubicBezTo>
                    <a:pt x="1172327" y="647846"/>
                    <a:pt x="1178098" y="625482"/>
                    <a:pt x="1176655" y="623318"/>
                  </a:cubicBezTo>
                  <a:cubicBezTo>
                    <a:pt x="1174490" y="621875"/>
                    <a:pt x="1168719" y="633418"/>
                    <a:pt x="1163670" y="649289"/>
                  </a:cubicBezTo>
                  <a:cubicBezTo>
                    <a:pt x="1158620" y="665161"/>
                    <a:pt x="1151406" y="678147"/>
                    <a:pt x="1148519" y="678147"/>
                  </a:cubicBezTo>
                  <a:cubicBezTo>
                    <a:pt x="1145635" y="678147"/>
                    <a:pt x="1149241" y="660110"/>
                    <a:pt x="1157177" y="637025"/>
                  </a:cubicBezTo>
                  <a:cubicBezTo>
                    <a:pt x="1173049" y="590853"/>
                    <a:pt x="1175212" y="570653"/>
                    <a:pt x="1160063" y="602395"/>
                  </a:cubicBezTo>
                  <a:cubicBezTo>
                    <a:pt x="1146356" y="631974"/>
                    <a:pt x="1147798" y="611774"/>
                    <a:pt x="1162948" y="554059"/>
                  </a:cubicBezTo>
                  <a:cubicBezTo>
                    <a:pt x="1177377" y="497788"/>
                    <a:pt x="1188199" y="480474"/>
                    <a:pt x="1182426" y="523039"/>
                  </a:cubicBezTo>
                  <a:cubicBezTo>
                    <a:pt x="1180263" y="538911"/>
                    <a:pt x="1180263" y="546125"/>
                    <a:pt x="1182426" y="539631"/>
                  </a:cubicBezTo>
                  <a:cubicBezTo>
                    <a:pt x="1188199" y="520152"/>
                    <a:pt x="1197577" y="524482"/>
                    <a:pt x="1202626" y="549010"/>
                  </a:cubicBezTo>
                  <a:cubicBezTo>
                    <a:pt x="1205513" y="564160"/>
                    <a:pt x="1199742" y="594461"/>
                    <a:pt x="1184591" y="642797"/>
                  </a:cubicBezTo>
                  <a:cubicBezTo>
                    <a:pt x="1167278" y="699068"/>
                    <a:pt x="1163670" y="720712"/>
                    <a:pt x="1167278" y="746683"/>
                  </a:cubicBezTo>
                  <a:cubicBezTo>
                    <a:pt x="1170524" y="766883"/>
                    <a:pt x="1170344" y="777524"/>
                    <a:pt x="1168089" y="778155"/>
                  </a:cubicBezTo>
                  <a:close/>
                  <a:moveTo>
                    <a:pt x="1061948" y="779147"/>
                  </a:moveTo>
                  <a:cubicBezTo>
                    <a:pt x="1059062" y="779147"/>
                    <a:pt x="1046798" y="767604"/>
                    <a:pt x="1033813" y="753176"/>
                  </a:cubicBezTo>
                  <a:lnTo>
                    <a:pt x="1010726" y="727204"/>
                  </a:lnTo>
                  <a:lnTo>
                    <a:pt x="1033813" y="703396"/>
                  </a:lnTo>
                  <a:lnTo>
                    <a:pt x="1056897" y="679589"/>
                  </a:lnTo>
                  <a:lnTo>
                    <a:pt x="1082148" y="707724"/>
                  </a:lnTo>
                  <a:lnTo>
                    <a:pt x="1108119" y="736582"/>
                  </a:lnTo>
                  <a:lnTo>
                    <a:pt x="1087920" y="757504"/>
                  </a:lnTo>
                  <a:cubicBezTo>
                    <a:pt x="1076377" y="769769"/>
                    <a:pt x="1064833" y="779147"/>
                    <a:pt x="1061948" y="779147"/>
                  </a:cubicBezTo>
                  <a:close/>
                  <a:moveTo>
                    <a:pt x="877982" y="779147"/>
                  </a:moveTo>
                  <a:cubicBezTo>
                    <a:pt x="872211" y="779147"/>
                    <a:pt x="875818" y="773375"/>
                    <a:pt x="888081" y="763996"/>
                  </a:cubicBezTo>
                  <a:cubicBezTo>
                    <a:pt x="898904" y="754619"/>
                    <a:pt x="899625" y="755340"/>
                    <a:pt x="890246" y="766883"/>
                  </a:cubicBezTo>
                  <a:cubicBezTo>
                    <a:pt x="885197" y="773375"/>
                    <a:pt x="879425" y="779147"/>
                    <a:pt x="877982" y="779147"/>
                  </a:cubicBezTo>
                  <a:close/>
                  <a:moveTo>
                    <a:pt x="449451" y="779147"/>
                  </a:moveTo>
                  <a:cubicBezTo>
                    <a:pt x="445845" y="779147"/>
                    <a:pt x="442237" y="776262"/>
                    <a:pt x="442237" y="772654"/>
                  </a:cubicBezTo>
                  <a:cubicBezTo>
                    <a:pt x="442237" y="768326"/>
                    <a:pt x="445845" y="763275"/>
                    <a:pt x="449451" y="761111"/>
                  </a:cubicBezTo>
                  <a:cubicBezTo>
                    <a:pt x="453781" y="758947"/>
                    <a:pt x="456665" y="761833"/>
                    <a:pt x="456665" y="767604"/>
                  </a:cubicBezTo>
                  <a:cubicBezTo>
                    <a:pt x="456665" y="774097"/>
                    <a:pt x="453781" y="779147"/>
                    <a:pt x="449451" y="779147"/>
                  </a:cubicBezTo>
                  <a:close/>
                  <a:moveTo>
                    <a:pt x="514380" y="782755"/>
                  </a:moveTo>
                  <a:cubicBezTo>
                    <a:pt x="510772" y="784918"/>
                    <a:pt x="507166" y="784196"/>
                    <a:pt x="507166" y="779868"/>
                  </a:cubicBezTo>
                  <a:cubicBezTo>
                    <a:pt x="507166" y="776262"/>
                    <a:pt x="510772" y="770489"/>
                    <a:pt x="514380" y="768326"/>
                  </a:cubicBezTo>
                  <a:cubicBezTo>
                    <a:pt x="518708" y="766161"/>
                    <a:pt x="521595" y="766883"/>
                    <a:pt x="521595" y="771211"/>
                  </a:cubicBezTo>
                  <a:cubicBezTo>
                    <a:pt x="521595" y="774819"/>
                    <a:pt x="518708" y="780590"/>
                    <a:pt x="514380" y="782755"/>
                  </a:cubicBezTo>
                  <a:close/>
                  <a:moveTo>
                    <a:pt x="778515" y="789247"/>
                  </a:moveTo>
                  <a:cubicBezTo>
                    <a:pt x="774998" y="789608"/>
                    <a:pt x="772292" y="788887"/>
                    <a:pt x="771210" y="787083"/>
                  </a:cubicBezTo>
                  <a:cubicBezTo>
                    <a:pt x="764717" y="776983"/>
                    <a:pt x="787082" y="762555"/>
                    <a:pt x="802954" y="766883"/>
                  </a:cubicBezTo>
                  <a:cubicBezTo>
                    <a:pt x="810890" y="769047"/>
                    <a:pt x="819546" y="767604"/>
                    <a:pt x="821711" y="763996"/>
                  </a:cubicBezTo>
                  <a:cubicBezTo>
                    <a:pt x="827482" y="753897"/>
                    <a:pt x="840467" y="756062"/>
                    <a:pt x="836861" y="766883"/>
                  </a:cubicBezTo>
                  <a:cubicBezTo>
                    <a:pt x="835418" y="771211"/>
                    <a:pt x="828203" y="775540"/>
                    <a:pt x="820267" y="776262"/>
                  </a:cubicBezTo>
                  <a:cubicBezTo>
                    <a:pt x="813053" y="776262"/>
                    <a:pt x="799346" y="780590"/>
                    <a:pt x="790688" y="784918"/>
                  </a:cubicBezTo>
                  <a:cubicBezTo>
                    <a:pt x="786360" y="787443"/>
                    <a:pt x="782032" y="788887"/>
                    <a:pt x="778515" y="789247"/>
                  </a:cubicBezTo>
                  <a:close/>
                  <a:moveTo>
                    <a:pt x="647485" y="797814"/>
                  </a:moveTo>
                  <a:cubicBezTo>
                    <a:pt x="645501" y="798084"/>
                    <a:pt x="644238" y="797183"/>
                    <a:pt x="644238" y="795019"/>
                  </a:cubicBezTo>
                  <a:cubicBezTo>
                    <a:pt x="644238" y="791411"/>
                    <a:pt x="649289" y="784196"/>
                    <a:pt x="655060" y="779147"/>
                  </a:cubicBezTo>
                  <a:cubicBezTo>
                    <a:pt x="660831" y="774097"/>
                    <a:pt x="665881" y="773375"/>
                    <a:pt x="665881" y="777703"/>
                  </a:cubicBezTo>
                  <a:cubicBezTo>
                    <a:pt x="665881" y="781311"/>
                    <a:pt x="660831" y="788526"/>
                    <a:pt x="655060" y="793575"/>
                  </a:cubicBezTo>
                  <a:cubicBezTo>
                    <a:pt x="652174" y="796100"/>
                    <a:pt x="649469" y="797543"/>
                    <a:pt x="647485" y="797814"/>
                  </a:cubicBezTo>
                  <a:close/>
                  <a:moveTo>
                    <a:pt x="1006527" y="799551"/>
                  </a:moveTo>
                  <a:cubicBezTo>
                    <a:pt x="1010857" y="797386"/>
                    <a:pt x="1015185" y="791615"/>
                    <a:pt x="1015185" y="786565"/>
                  </a:cubicBezTo>
                  <a:cubicBezTo>
                    <a:pt x="1015185" y="781516"/>
                    <a:pt x="1010857" y="775744"/>
                    <a:pt x="1006527" y="774301"/>
                  </a:cubicBezTo>
                  <a:cubicBezTo>
                    <a:pt x="1000756" y="772136"/>
                    <a:pt x="997150" y="777186"/>
                    <a:pt x="997150" y="786565"/>
                  </a:cubicBezTo>
                  <a:cubicBezTo>
                    <a:pt x="997150" y="795944"/>
                    <a:pt x="1000756" y="800994"/>
                    <a:pt x="1006527" y="799551"/>
                  </a:cubicBezTo>
                  <a:close/>
                  <a:moveTo>
                    <a:pt x="398680" y="800158"/>
                  </a:moveTo>
                  <a:cubicBezTo>
                    <a:pt x="394081" y="798625"/>
                    <a:pt x="387769" y="793936"/>
                    <a:pt x="380915" y="786361"/>
                  </a:cubicBezTo>
                  <a:cubicBezTo>
                    <a:pt x="370816" y="774819"/>
                    <a:pt x="370095" y="771932"/>
                    <a:pt x="378029" y="771932"/>
                  </a:cubicBezTo>
                  <a:cubicBezTo>
                    <a:pt x="389573" y="771932"/>
                    <a:pt x="406165" y="785639"/>
                    <a:pt x="406165" y="795019"/>
                  </a:cubicBezTo>
                  <a:cubicBezTo>
                    <a:pt x="406165" y="800068"/>
                    <a:pt x="403279" y="801691"/>
                    <a:pt x="398680" y="800158"/>
                  </a:cubicBezTo>
                  <a:close/>
                  <a:moveTo>
                    <a:pt x="845518" y="800790"/>
                  </a:moveTo>
                  <a:cubicBezTo>
                    <a:pt x="841910" y="800790"/>
                    <a:pt x="839026" y="795740"/>
                    <a:pt x="839026" y="789969"/>
                  </a:cubicBezTo>
                  <a:cubicBezTo>
                    <a:pt x="839026" y="783476"/>
                    <a:pt x="845518" y="779147"/>
                    <a:pt x="854174" y="779147"/>
                  </a:cubicBezTo>
                  <a:cubicBezTo>
                    <a:pt x="867160" y="779147"/>
                    <a:pt x="867882" y="780590"/>
                    <a:pt x="860667" y="789969"/>
                  </a:cubicBezTo>
                  <a:cubicBezTo>
                    <a:pt x="855618" y="795740"/>
                    <a:pt x="849125" y="800790"/>
                    <a:pt x="845518" y="800790"/>
                  </a:cubicBezTo>
                  <a:close/>
                  <a:moveTo>
                    <a:pt x="813414" y="807824"/>
                  </a:moveTo>
                  <a:cubicBezTo>
                    <a:pt x="807823" y="808185"/>
                    <a:pt x="802954" y="806201"/>
                    <a:pt x="802954" y="801511"/>
                  </a:cubicBezTo>
                  <a:cubicBezTo>
                    <a:pt x="802954" y="794297"/>
                    <a:pt x="824597" y="784196"/>
                    <a:pt x="829646" y="789247"/>
                  </a:cubicBezTo>
                  <a:cubicBezTo>
                    <a:pt x="831811" y="791411"/>
                    <a:pt x="831090" y="795740"/>
                    <a:pt x="828203" y="800068"/>
                  </a:cubicBezTo>
                  <a:cubicBezTo>
                    <a:pt x="825318" y="804758"/>
                    <a:pt x="819005" y="807463"/>
                    <a:pt x="813414" y="807824"/>
                  </a:cubicBezTo>
                  <a:close/>
                  <a:moveTo>
                    <a:pt x="728645" y="808004"/>
                  </a:moveTo>
                  <a:cubicBezTo>
                    <a:pt x="719268" y="808004"/>
                    <a:pt x="726482" y="792132"/>
                    <a:pt x="740189" y="783476"/>
                  </a:cubicBezTo>
                  <a:cubicBezTo>
                    <a:pt x="757503" y="772654"/>
                    <a:pt x="765439" y="785639"/>
                    <a:pt x="749567" y="797905"/>
                  </a:cubicBezTo>
                  <a:cubicBezTo>
                    <a:pt x="741631" y="803676"/>
                    <a:pt x="732253" y="808004"/>
                    <a:pt x="728645" y="808004"/>
                  </a:cubicBezTo>
                  <a:close/>
                  <a:moveTo>
                    <a:pt x="424472" y="825859"/>
                  </a:moveTo>
                  <a:cubicBezTo>
                    <a:pt x="421496" y="826400"/>
                    <a:pt x="420594" y="824236"/>
                    <a:pt x="420594" y="819547"/>
                  </a:cubicBezTo>
                  <a:cubicBezTo>
                    <a:pt x="420594" y="813054"/>
                    <a:pt x="425645" y="808004"/>
                    <a:pt x="431416" y="808004"/>
                  </a:cubicBezTo>
                  <a:cubicBezTo>
                    <a:pt x="437187" y="808004"/>
                    <a:pt x="442237" y="805118"/>
                    <a:pt x="442237" y="800790"/>
                  </a:cubicBezTo>
                  <a:cubicBezTo>
                    <a:pt x="442237" y="797183"/>
                    <a:pt x="446566" y="793575"/>
                    <a:pt x="452337" y="793575"/>
                  </a:cubicBezTo>
                  <a:cubicBezTo>
                    <a:pt x="457387" y="793575"/>
                    <a:pt x="464601" y="786361"/>
                    <a:pt x="467488" y="777703"/>
                  </a:cubicBezTo>
                  <a:cubicBezTo>
                    <a:pt x="470373" y="766883"/>
                    <a:pt x="473259" y="764718"/>
                    <a:pt x="476144" y="770489"/>
                  </a:cubicBezTo>
                  <a:cubicBezTo>
                    <a:pt x="478309" y="775540"/>
                    <a:pt x="475424" y="784196"/>
                    <a:pt x="470373" y="790691"/>
                  </a:cubicBezTo>
                  <a:cubicBezTo>
                    <a:pt x="465323" y="796462"/>
                    <a:pt x="452337" y="808004"/>
                    <a:pt x="440794" y="815940"/>
                  </a:cubicBezTo>
                  <a:cubicBezTo>
                    <a:pt x="432498" y="822072"/>
                    <a:pt x="427448" y="825318"/>
                    <a:pt x="424472" y="825859"/>
                  </a:cubicBezTo>
                  <a:close/>
                  <a:moveTo>
                    <a:pt x="311658" y="826041"/>
                  </a:moveTo>
                  <a:lnTo>
                    <a:pt x="319594" y="805118"/>
                  </a:lnTo>
                  <a:cubicBezTo>
                    <a:pt x="325365" y="789247"/>
                    <a:pt x="325365" y="778425"/>
                    <a:pt x="318872" y="763275"/>
                  </a:cubicBezTo>
                  <a:cubicBezTo>
                    <a:pt x="306608" y="733697"/>
                    <a:pt x="316708" y="729368"/>
                    <a:pt x="341237" y="754619"/>
                  </a:cubicBezTo>
                  <a:lnTo>
                    <a:pt x="362880" y="776262"/>
                  </a:lnTo>
                  <a:lnTo>
                    <a:pt x="337629" y="800790"/>
                  </a:lnTo>
                  <a:close/>
                  <a:moveTo>
                    <a:pt x="657404" y="827821"/>
                  </a:moveTo>
                  <a:cubicBezTo>
                    <a:pt x="653706" y="826851"/>
                    <a:pt x="651452" y="824416"/>
                    <a:pt x="651452" y="820268"/>
                  </a:cubicBezTo>
                  <a:cubicBezTo>
                    <a:pt x="651452" y="806561"/>
                    <a:pt x="673817" y="797183"/>
                    <a:pt x="680309" y="808004"/>
                  </a:cubicBezTo>
                  <a:cubicBezTo>
                    <a:pt x="683917" y="813775"/>
                    <a:pt x="686802" y="812332"/>
                    <a:pt x="689689" y="805118"/>
                  </a:cubicBezTo>
                  <a:cubicBezTo>
                    <a:pt x="692573" y="797183"/>
                    <a:pt x="690410" y="793575"/>
                    <a:pt x="682474" y="793575"/>
                  </a:cubicBezTo>
                  <a:cubicBezTo>
                    <a:pt x="665881" y="793575"/>
                    <a:pt x="674538" y="787083"/>
                    <a:pt x="701231" y="779147"/>
                  </a:cubicBezTo>
                  <a:cubicBezTo>
                    <a:pt x="727924" y="771932"/>
                    <a:pt x="729367" y="778425"/>
                    <a:pt x="707724" y="803676"/>
                  </a:cubicBezTo>
                  <a:cubicBezTo>
                    <a:pt x="692574" y="820450"/>
                    <a:pt x="668496" y="830730"/>
                    <a:pt x="657404" y="827821"/>
                  </a:cubicBezTo>
                  <a:close/>
                  <a:moveTo>
                    <a:pt x="789787" y="828295"/>
                  </a:moveTo>
                  <a:cubicBezTo>
                    <a:pt x="784376" y="828746"/>
                    <a:pt x="775899" y="827483"/>
                    <a:pt x="761111" y="824598"/>
                  </a:cubicBezTo>
                  <a:cubicBezTo>
                    <a:pt x="747404" y="821711"/>
                    <a:pt x="745960" y="819547"/>
                    <a:pt x="753175" y="810891"/>
                  </a:cubicBezTo>
                  <a:cubicBezTo>
                    <a:pt x="757503" y="805118"/>
                    <a:pt x="767604" y="800790"/>
                    <a:pt x="775539" y="800790"/>
                  </a:cubicBezTo>
                  <a:cubicBezTo>
                    <a:pt x="788525" y="800790"/>
                    <a:pt x="789247" y="802233"/>
                    <a:pt x="780589" y="812332"/>
                  </a:cubicBezTo>
                  <a:cubicBezTo>
                    <a:pt x="771932" y="823155"/>
                    <a:pt x="772653" y="823876"/>
                    <a:pt x="787803" y="818826"/>
                  </a:cubicBezTo>
                  <a:cubicBezTo>
                    <a:pt x="799346" y="815219"/>
                    <a:pt x="802954" y="815940"/>
                    <a:pt x="800067" y="821711"/>
                  </a:cubicBezTo>
                  <a:cubicBezTo>
                    <a:pt x="797543" y="825679"/>
                    <a:pt x="795198" y="827844"/>
                    <a:pt x="789787" y="828295"/>
                  </a:cubicBezTo>
                  <a:close/>
                  <a:moveTo>
                    <a:pt x="1218498" y="829647"/>
                  </a:moveTo>
                  <a:cubicBezTo>
                    <a:pt x="1203348" y="829647"/>
                    <a:pt x="1199020" y="618267"/>
                    <a:pt x="1213449" y="593739"/>
                  </a:cubicBezTo>
                  <a:cubicBezTo>
                    <a:pt x="1219220" y="584360"/>
                    <a:pt x="1220663" y="613218"/>
                    <a:pt x="1221385" y="705561"/>
                  </a:cubicBezTo>
                  <a:cubicBezTo>
                    <a:pt x="1221385" y="773375"/>
                    <a:pt x="1219941" y="829647"/>
                    <a:pt x="1218498" y="829647"/>
                  </a:cubicBezTo>
                  <a:close/>
                  <a:moveTo>
                    <a:pt x="1114973" y="835870"/>
                  </a:moveTo>
                  <a:cubicBezTo>
                    <a:pt x="1110284" y="834878"/>
                    <a:pt x="1101627" y="826762"/>
                    <a:pt x="1089363" y="811612"/>
                  </a:cubicBezTo>
                  <a:lnTo>
                    <a:pt x="1069163" y="786361"/>
                  </a:lnTo>
                  <a:lnTo>
                    <a:pt x="1095134" y="759668"/>
                  </a:lnTo>
                  <a:lnTo>
                    <a:pt x="1121105" y="732254"/>
                  </a:lnTo>
                  <a:lnTo>
                    <a:pt x="1116055" y="757504"/>
                  </a:lnTo>
                  <a:cubicBezTo>
                    <a:pt x="1109563" y="787804"/>
                    <a:pt x="1110284" y="792132"/>
                    <a:pt x="1116777" y="817383"/>
                  </a:cubicBezTo>
                  <a:cubicBezTo>
                    <a:pt x="1120384" y="830730"/>
                    <a:pt x="1119663" y="836862"/>
                    <a:pt x="1114973" y="835870"/>
                  </a:cubicBezTo>
                  <a:close/>
                  <a:moveTo>
                    <a:pt x="716111" y="843354"/>
                  </a:moveTo>
                  <a:cubicBezTo>
                    <a:pt x="713316" y="842453"/>
                    <a:pt x="712053" y="837944"/>
                    <a:pt x="712053" y="829647"/>
                  </a:cubicBezTo>
                  <a:cubicBezTo>
                    <a:pt x="712053" y="820268"/>
                    <a:pt x="717103" y="815219"/>
                    <a:pt x="725039" y="815219"/>
                  </a:cubicBezTo>
                  <a:cubicBezTo>
                    <a:pt x="740189" y="815219"/>
                    <a:pt x="741631" y="823155"/>
                    <a:pt x="729367" y="835418"/>
                  </a:cubicBezTo>
                  <a:cubicBezTo>
                    <a:pt x="723235" y="841550"/>
                    <a:pt x="718906" y="844256"/>
                    <a:pt x="716111" y="843354"/>
                  </a:cubicBezTo>
                  <a:close/>
                  <a:moveTo>
                    <a:pt x="748936" y="846782"/>
                  </a:moveTo>
                  <a:cubicBezTo>
                    <a:pt x="743255" y="848585"/>
                    <a:pt x="736942" y="848405"/>
                    <a:pt x="734416" y="844798"/>
                  </a:cubicBezTo>
                  <a:cubicBezTo>
                    <a:pt x="732975" y="841190"/>
                    <a:pt x="737303" y="836862"/>
                    <a:pt x="745239" y="834697"/>
                  </a:cubicBezTo>
                  <a:cubicBezTo>
                    <a:pt x="753175" y="832534"/>
                    <a:pt x="759668" y="833254"/>
                    <a:pt x="759668" y="836862"/>
                  </a:cubicBezTo>
                  <a:cubicBezTo>
                    <a:pt x="759668" y="841190"/>
                    <a:pt x="754618" y="844978"/>
                    <a:pt x="748936" y="846782"/>
                  </a:cubicBezTo>
                  <a:close/>
                  <a:moveTo>
                    <a:pt x="293667" y="855585"/>
                  </a:moveTo>
                  <a:cubicBezTo>
                    <a:pt x="292089" y="854311"/>
                    <a:pt x="290375" y="850028"/>
                    <a:pt x="288572" y="842633"/>
                  </a:cubicBezTo>
                  <a:cubicBezTo>
                    <a:pt x="284244" y="825319"/>
                    <a:pt x="293623" y="737304"/>
                    <a:pt x="300837" y="730811"/>
                  </a:cubicBezTo>
                  <a:cubicBezTo>
                    <a:pt x="303000" y="728646"/>
                    <a:pt x="303722" y="754619"/>
                    <a:pt x="303000" y="788526"/>
                  </a:cubicBezTo>
                  <a:cubicBezTo>
                    <a:pt x="301918" y="836140"/>
                    <a:pt x="298401" y="859407"/>
                    <a:pt x="293667" y="855585"/>
                  </a:cubicBezTo>
                  <a:close/>
                  <a:moveTo>
                    <a:pt x="598066" y="858053"/>
                  </a:moveTo>
                  <a:cubicBezTo>
                    <a:pt x="590852" y="858684"/>
                    <a:pt x="585080" y="855257"/>
                    <a:pt x="582195" y="847682"/>
                  </a:cubicBezTo>
                  <a:cubicBezTo>
                    <a:pt x="577145" y="836140"/>
                    <a:pt x="590852" y="815219"/>
                    <a:pt x="602395" y="815219"/>
                  </a:cubicBezTo>
                  <a:cubicBezTo>
                    <a:pt x="606724" y="815219"/>
                    <a:pt x="606724" y="819547"/>
                    <a:pt x="601673" y="825319"/>
                  </a:cubicBezTo>
                  <a:cubicBezTo>
                    <a:pt x="595180" y="832534"/>
                    <a:pt x="595902" y="836140"/>
                    <a:pt x="604559" y="839748"/>
                  </a:cubicBezTo>
                  <a:cubicBezTo>
                    <a:pt x="611774" y="841911"/>
                    <a:pt x="615382" y="839026"/>
                    <a:pt x="616102" y="831090"/>
                  </a:cubicBezTo>
                  <a:cubicBezTo>
                    <a:pt x="618266" y="801511"/>
                    <a:pt x="619710" y="797905"/>
                    <a:pt x="629809" y="795019"/>
                  </a:cubicBezTo>
                  <a:cubicBezTo>
                    <a:pt x="639188" y="791411"/>
                    <a:pt x="639188" y="792854"/>
                    <a:pt x="630530" y="802955"/>
                  </a:cubicBezTo>
                  <a:cubicBezTo>
                    <a:pt x="624038" y="810891"/>
                    <a:pt x="623316" y="815219"/>
                    <a:pt x="629089" y="815219"/>
                  </a:cubicBezTo>
                  <a:cubicBezTo>
                    <a:pt x="641353" y="815219"/>
                    <a:pt x="638466" y="828204"/>
                    <a:pt x="622594" y="844076"/>
                  </a:cubicBezTo>
                  <a:cubicBezTo>
                    <a:pt x="613938" y="852733"/>
                    <a:pt x="605280" y="857422"/>
                    <a:pt x="598066" y="858053"/>
                  </a:cubicBezTo>
                  <a:close/>
                  <a:moveTo>
                    <a:pt x="698617" y="872392"/>
                  </a:moveTo>
                  <a:cubicBezTo>
                    <a:pt x="696182" y="871310"/>
                    <a:pt x="697625" y="867162"/>
                    <a:pt x="704117" y="860670"/>
                  </a:cubicBezTo>
                  <a:cubicBezTo>
                    <a:pt x="710610" y="854175"/>
                    <a:pt x="718546" y="851290"/>
                    <a:pt x="721431" y="854175"/>
                  </a:cubicBezTo>
                  <a:cubicBezTo>
                    <a:pt x="724317" y="857062"/>
                    <a:pt x="722152" y="862111"/>
                    <a:pt x="716381" y="865719"/>
                  </a:cubicBezTo>
                  <a:cubicBezTo>
                    <a:pt x="707364" y="871490"/>
                    <a:pt x="701051" y="873474"/>
                    <a:pt x="698617" y="872392"/>
                  </a:cubicBezTo>
                  <a:close/>
                  <a:moveTo>
                    <a:pt x="551715" y="872392"/>
                  </a:moveTo>
                  <a:cubicBezTo>
                    <a:pt x="551174" y="871851"/>
                    <a:pt x="553338" y="867883"/>
                    <a:pt x="557667" y="859948"/>
                  </a:cubicBezTo>
                  <a:cubicBezTo>
                    <a:pt x="561995" y="850569"/>
                    <a:pt x="567766" y="844798"/>
                    <a:pt x="570652" y="846962"/>
                  </a:cubicBezTo>
                  <a:cubicBezTo>
                    <a:pt x="572817" y="849847"/>
                    <a:pt x="569209" y="857062"/>
                    <a:pt x="561995" y="864276"/>
                  </a:cubicBezTo>
                  <a:cubicBezTo>
                    <a:pt x="555502" y="870047"/>
                    <a:pt x="552256" y="872933"/>
                    <a:pt x="551715" y="872392"/>
                  </a:cubicBezTo>
                  <a:close/>
                  <a:moveTo>
                    <a:pt x="604559" y="872934"/>
                  </a:moveTo>
                  <a:cubicBezTo>
                    <a:pt x="590852" y="867884"/>
                    <a:pt x="590852" y="867884"/>
                    <a:pt x="606724" y="862833"/>
                  </a:cubicBezTo>
                  <a:cubicBezTo>
                    <a:pt x="616102" y="859948"/>
                    <a:pt x="625481" y="859226"/>
                    <a:pt x="628367" y="861390"/>
                  </a:cubicBezTo>
                  <a:cubicBezTo>
                    <a:pt x="636303" y="870047"/>
                    <a:pt x="618988" y="878705"/>
                    <a:pt x="604559" y="872934"/>
                  </a:cubicBezTo>
                  <a:close/>
                  <a:moveTo>
                    <a:pt x="212585" y="874263"/>
                  </a:moveTo>
                  <a:cubicBezTo>
                    <a:pt x="211874" y="873880"/>
                    <a:pt x="211198" y="871851"/>
                    <a:pt x="210657" y="867884"/>
                  </a:cubicBezTo>
                  <a:cubicBezTo>
                    <a:pt x="209937" y="862833"/>
                    <a:pt x="212822" y="521595"/>
                    <a:pt x="213543" y="490575"/>
                  </a:cubicBezTo>
                  <a:cubicBezTo>
                    <a:pt x="213543" y="484802"/>
                    <a:pt x="211378" y="455224"/>
                    <a:pt x="208494" y="425645"/>
                  </a:cubicBezTo>
                  <a:cubicBezTo>
                    <a:pt x="202001" y="359273"/>
                    <a:pt x="213543" y="369374"/>
                    <a:pt x="226529" y="441517"/>
                  </a:cubicBezTo>
                  <a:cubicBezTo>
                    <a:pt x="233021" y="479752"/>
                    <a:pt x="233021" y="498509"/>
                    <a:pt x="225807" y="533138"/>
                  </a:cubicBezTo>
                  <a:cubicBezTo>
                    <a:pt x="219314" y="565603"/>
                    <a:pt x="218593" y="581474"/>
                    <a:pt x="225086" y="599510"/>
                  </a:cubicBezTo>
                  <a:cubicBezTo>
                    <a:pt x="235186" y="628368"/>
                    <a:pt x="235186" y="703396"/>
                    <a:pt x="225807" y="763996"/>
                  </a:cubicBezTo>
                  <a:cubicBezTo>
                    <a:pt x="221479" y="788526"/>
                    <a:pt x="217871" y="823876"/>
                    <a:pt x="217150" y="841190"/>
                  </a:cubicBezTo>
                  <a:cubicBezTo>
                    <a:pt x="217150" y="861750"/>
                    <a:pt x="214715" y="875413"/>
                    <a:pt x="212585" y="874263"/>
                  </a:cubicBezTo>
                  <a:close/>
                  <a:moveTo>
                    <a:pt x="637745" y="883754"/>
                  </a:moveTo>
                  <a:lnTo>
                    <a:pt x="639910" y="862111"/>
                  </a:lnTo>
                  <a:cubicBezTo>
                    <a:pt x="641353" y="849126"/>
                    <a:pt x="647124" y="839748"/>
                    <a:pt x="654338" y="838305"/>
                  </a:cubicBezTo>
                  <a:cubicBezTo>
                    <a:pt x="660831" y="836862"/>
                    <a:pt x="665881" y="839026"/>
                    <a:pt x="665881" y="842633"/>
                  </a:cubicBezTo>
                  <a:cubicBezTo>
                    <a:pt x="665881" y="846241"/>
                    <a:pt x="659388" y="857062"/>
                    <a:pt x="652174" y="866441"/>
                  </a:cubicBezTo>
                  <a:close/>
                  <a:moveTo>
                    <a:pt x="362880" y="887362"/>
                  </a:moveTo>
                  <a:cubicBezTo>
                    <a:pt x="360715" y="887362"/>
                    <a:pt x="348451" y="876540"/>
                    <a:pt x="335466" y="863554"/>
                  </a:cubicBezTo>
                  <a:lnTo>
                    <a:pt x="312380" y="839748"/>
                  </a:lnTo>
                  <a:lnTo>
                    <a:pt x="341237" y="811612"/>
                  </a:lnTo>
                  <a:lnTo>
                    <a:pt x="370095" y="783476"/>
                  </a:lnTo>
                  <a:lnTo>
                    <a:pt x="388130" y="800790"/>
                  </a:lnTo>
                  <a:cubicBezTo>
                    <a:pt x="408330" y="820268"/>
                    <a:pt x="406886" y="844076"/>
                    <a:pt x="382359" y="871490"/>
                  </a:cubicBezTo>
                  <a:cubicBezTo>
                    <a:pt x="374423" y="880148"/>
                    <a:pt x="365765" y="887362"/>
                    <a:pt x="362880" y="887362"/>
                  </a:cubicBezTo>
                  <a:close/>
                  <a:moveTo>
                    <a:pt x="659208" y="901880"/>
                  </a:moveTo>
                  <a:cubicBezTo>
                    <a:pt x="657946" y="901790"/>
                    <a:pt x="659389" y="898183"/>
                    <a:pt x="662274" y="890969"/>
                  </a:cubicBezTo>
                  <a:cubicBezTo>
                    <a:pt x="665159" y="883033"/>
                    <a:pt x="667324" y="871490"/>
                    <a:pt x="667324" y="864276"/>
                  </a:cubicBezTo>
                  <a:cubicBezTo>
                    <a:pt x="666602" y="849847"/>
                    <a:pt x="692573" y="825319"/>
                    <a:pt x="700509" y="832534"/>
                  </a:cubicBezTo>
                  <a:cubicBezTo>
                    <a:pt x="703396" y="835418"/>
                    <a:pt x="698346" y="844076"/>
                    <a:pt x="689689" y="850569"/>
                  </a:cubicBezTo>
                  <a:cubicBezTo>
                    <a:pt x="679588" y="859226"/>
                    <a:pt x="676703" y="866441"/>
                    <a:pt x="681031" y="870769"/>
                  </a:cubicBezTo>
                  <a:cubicBezTo>
                    <a:pt x="685359" y="875097"/>
                    <a:pt x="682474" y="882311"/>
                    <a:pt x="672373" y="891690"/>
                  </a:cubicBezTo>
                  <a:cubicBezTo>
                    <a:pt x="664438" y="898544"/>
                    <a:pt x="660471" y="901971"/>
                    <a:pt x="659208" y="901880"/>
                  </a:cubicBezTo>
                  <a:close/>
                  <a:moveTo>
                    <a:pt x="550452" y="916220"/>
                  </a:moveTo>
                  <a:cubicBezTo>
                    <a:pt x="546844" y="916220"/>
                    <a:pt x="543238" y="913333"/>
                    <a:pt x="543238" y="909727"/>
                  </a:cubicBezTo>
                  <a:cubicBezTo>
                    <a:pt x="543238" y="905397"/>
                    <a:pt x="546844" y="900348"/>
                    <a:pt x="550452" y="898183"/>
                  </a:cubicBezTo>
                  <a:cubicBezTo>
                    <a:pt x="554780" y="896018"/>
                    <a:pt x="557667" y="898905"/>
                    <a:pt x="557667" y="904676"/>
                  </a:cubicBezTo>
                  <a:cubicBezTo>
                    <a:pt x="557667" y="911169"/>
                    <a:pt x="554780" y="916220"/>
                    <a:pt x="550452" y="916220"/>
                  </a:cubicBezTo>
                  <a:close/>
                  <a:moveTo>
                    <a:pt x="628186" y="922982"/>
                  </a:moveTo>
                  <a:cubicBezTo>
                    <a:pt x="624038" y="924516"/>
                    <a:pt x="621874" y="921269"/>
                    <a:pt x="625481" y="911890"/>
                  </a:cubicBezTo>
                  <a:cubicBezTo>
                    <a:pt x="627646" y="905397"/>
                    <a:pt x="629809" y="897461"/>
                    <a:pt x="629809" y="893855"/>
                  </a:cubicBezTo>
                  <a:cubicBezTo>
                    <a:pt x="629809" y="890247"/>
                    <a:pt x="634860" y="887362"/>
                    <a:pt x="640631" y="887362"/>
                  </a:cubicBezTo>
                  <a:cubicBezTo>
                    <a:pt x="649289" y="887362"/>
                    <a:pt x="650010" y="890247"/>
                    <a:pt x="642796" y="905397"/>
                  </a:cubicBezTo>
                  <a:cubicBezTo>
                    <a:pt x="638467" y="915136"/>
                    <a:pt x="632335" y="921449"/>
                    <a:pt x="628186" y="922982"/>
                  </a:cubicBezTo>
                  <a:close/>
                  <a:moveTo>
                    <a:pt x="892501" y="930287"/>
                  </a:moveTo>
                  <a:cubicBezTo>
                    <a:pt x="890607" y="929385"/>
                    <a:pt x="889525" y="925597"/>
                    <a:pt x="889525" y="919105"/>
                  </a:cubicBezTo>
                  <a:cubicBezTo>
                    <a:pt x="889525" y="913333"/>
                    <a:pt x="893133" y="910447"/>
                    <a:pt x="896739" y="912612"/>
                  </a:cubicBezTo>
                  <a:cubicBezTo>
                    <a:pt x="901069" y="915498"/>
                    <a:pt x="902510" y="920548"/>
                    <a:pt x="900347" y="924154"/>
                  </a:cubicBezTo>
                  <a:cubicBezTo>
                    <a:pt x="897100" y="929204"/>
                    <a:pt x="894395" y="931188"/>
                    <a:pt x="892501" y="930287"/>
                  </a:cubicBezTo>
                  <a:close/>
                  <a:moveTo>
                    <a:pt x="1108119" y="930649"/>
                  </a:moveTo>
                  <a:cubicBezTo>
                    <a:pt x="1104513" y="930649"/>
                    <a:pt x="1063390" y="891690"/>
                    <a:pt x="1016497" y="844798"/>
                  </a:cubicBezTo>
                  <a:lnTo>
                    <a:pt x="1010494" y="838692"/>
                  </a:lnTo>
                  <a:lnTo>
                    <a:pt x="1008561" y="840468"/>
                  </a:lnTo>
                  <a:lnTo>
                    <a:pt x="1010340" y="838536"/>
                  </a:lnTo>
                  <a:lnTo>
                    <a:pt x="953283" y="780512"/>
                  </a:lnTo>
                  <a:lnTo>
                    <a:pt x="950848" y="782755"/>
                  </a:lnTo>
                  <a:lnTo>
                    <a:pt x="953093" y="780318"/>
                  </a:lnTo>
                  <a:lnTo>
                    <a:pt x="931368" y="758225"/>
                  </a:lnTo>
                  <a:lnTo>
                    <a:pt x="946519" y="736582"/>
                  </a:lnTo>
                  <a:cubicBezTo>
                    <a:pt x="968162" y="707004"/>
                    <a:pt x="975376" y="703396"/>
                    <a:pt x="989083" y="717104"/>
                  </a:cubicBezTo>
                  <a:cubicBezTo>
                    <a:pt x="999904" y="727926"/>
                    <a:pt x="998462" y="730811"/>
                    <a:pt x="976098" y="755340"/>
                  </a:cubicBezTo>
                  <a:lnTo>
                    <a:pt x="953093" y="780318"/>
                  </a:lnTo>
                  <a:lnTo>
                    <a:pt x="953283" y="780512"/>
                  </a:lnTo>
                  <a:lnTo>
                    <a:pt x="978262" y="757504"/>
                  </a:lnTo>
                  <a:lnTo>
                    <a:pt x="1004955" y="732976"/>
                  </a:lnTo>
                  <a:lnTo>
                    <a:pt x="1031648" y="759668"/>
                  </a:lnTo>
                  <a:lnTo>
                    <a:pt x="1058340" y="786361"/>
                  </a:lnTo>
                  <a:lnTo>
                    <a:pt x="1033813" y="813054"/>
                  </a:lnTo>
                  <a:lnTo>
                    <a:pt x="1010340" y="838536"/>
                  </a:lnTo>
                  <a:lnTo>
                    <a:pt x="1010494" y="838692"/>
                  </a:lnTo>
                  <a:lnTo>
                    <a:pt x="1035254" y="815940"/>
                  </a:lnTo>
                  <a:cubicBezTo>
                    <a:pt x="1050405" y="802233"/>
                    <a:pt x="1063390" y="792132"/>
                    <a:pt x="1064112" y="794297"/>
                  </a:cubicBezTo>
                  <a:cubicBezTo>
                    <a:pt x="1065555" y="795740"/>
                    <a:pt x="1075656" y="808004"/>
                    <a:pt x="1087198" y="820268"/>
                  </a:cubicBezTo>
                  <a:lnTo>
                    <a:pt x="1108841" y="844076"/>
                  </a:lnTo>
                  <a:lnTo>
                    <a:pt x="1093691" y="859948"/>
                  </a:lnTo>
                  <a:cubicBezTo>
                    <a:pt x="1069163" y="887362"/>
                    <a:pt x="1066276" y="899626"/>
                    <a:pt x="1089363" y="878705"/>
                  </a:cubicBezTo>
                  <a:cubicBezTo>
                    <a:pt x="1115334" y="853455"/>
                    <a:pt x="1121827" y="853455"/>
                    <a:pt x="1113169" y="877262"/>
                  </a:cubicBezTo>
                  <a:cubicBezTo>
                    <a:pt x="1108841" y="887362"/>
                    <a:pt x="1108119" y="903233"/>
                    <a:pt x="1110284" y="913333"/>
                  </a:cubicBezTo>
                  <a:cubicBezTo>
                    <a:pt x="1112447" y="922713"/>
                    <a:pt x="1111726" y="930649"/>
                    <a:pt x="1108119" y="930649"/>
                  </a:cubicBezTo>
                  <a:close/>
                  <a:moveTo>
                    <a:pt x="319594" y="930649"/>
                  </a:moveTo>
                  <a:cubicBezTo>
                    <a:pt x="316708" y="930649"/>
                    <a:pt x="315264" y="914777"/>
                    <a:pt x="315264" y="894577"/>
                  </a:cubicBezTo>
                  <a:cubicBezTo>
                    <a:pt x="315986" y="875097"/>
                    <a:pt x="318151" y="858505"/>
                    <a:pt x="320316" y="858505"/>
                  </a:cubicBezTo>
                  <a:cubicBezTo>
                    <a:pt x="322479" y="858505"/>
                    <a:pt x="331858" y="866441"/>
                    <a:pt x="341237" y="876540"/>
                  </a:cubicBezTo>
                  <a:lnTo>
                    <a:pt x="357829" y="894577"/>
                  </a:lnTo>
                  <a:lnTo>
                    <a:pt x="341237" y="912612"/>
                  </a:lnTo>
                  <a:cubicBezTo>
                    <a:pt x="331858" y="922713"/>
                    <a:pt x="322479" y="930649"/>
                    <a:pt x="319594" y="930649"/>
                  </a:cubicBezTo>
                  <a:close/>
                  <a:moveTo>
                    <a:pt x="534401" y="943994"/>
                  </a:moveTo>
                  <a:cubicBezTo>
                    <a:pt x="532777" y="945076"/>
                    <a:pt x="529531" y="942912"/>
                    <a:pt x="523038" y="938583"/>
                  </a:cubicBezTo>
                  <a:cubicBezTo>
                    <a:pt x="515824" y="934255"/>
                    <a:pt x="515824" y="931369"/>
                    <a:pt x="525201" y="923434"/>
                  </a:cubicBezTo>
                  <a:cubicBezTo>
                    <a:pt x="534580" y="915498"/>
                    <a:pt x="536024" y="916940"/>
                    <a:pt x="536024" y="929927"/>
                  </a:cubicBezTo>
                  <a:cubicBezTo>
                    <a:pt x="536024" y="938584"/>
                    <a:pt x="536024" y="942912"/>
                    <a:pt x="534401" y="943994"/>
                  </a:cubicBezTo>
                  <a:close/>
                  <a:moveTo>
                    <a:pt x="211378" y="945076"/>
                  </a:moveTo>
                  <a:cubicBezTo>
                    <a:pt x="199836" y="945076"/>
                    <a:pt x="203442" y="919105"/>
                    <a:pt x="216430" y="908284"/>
                  </a:cubicBezTo>
                  <a:cubicBezTo>
                    <a:pt x="227250" y="899626"/>
                    <a:pt x="227972" y="899626"/>
                    <a:pt x="223644" y="911169"/>
                  </a:cubicBezTo>
                  <a:cubicBezTo>
                    <a:pt x="220758" y="918383"/>
                    <a:pt x="218593" y="929205"/>
                    <a:pt x="218593" y="934977"/>
                  </a:cubicBezTo>
                  <a:cubicBezTo>
                    <a:pt x="218593" y="940748"/>
                    <a:pt x="215708" y="945076"/>
                    <a:pt x="211378" y="945076"/>
                  </a:cubicBezTo>
                  <a:close/>
                  <a:moveTo>
                    <a:pt x="925597" y="946519"/>
                  </a:moveTo>
                  <a:cubicBezTo>
                    <a:pt x="925597" y="942913"/>
                    <a:pt x="937861" y="936420"/>
                    <a:pt x="953011" y="930649"/>
                  </a:cubicBezTo>
                  <a:cubicBezTo>
                    <a:pt x="967440" y="924876"/>
                    <a:pt x="983312" y="918383"/>
                    <a:pt x="986918" y="916940"/>
                  </a:cubicBezTo>
                  <a:cubicBezTo>
                    <a:pt x="991248" y="915498"/>
                    <a:pt x="991970" y="916940"/>
                    <a:pt x="989083" y="919826"/>
                  </a:cubicBezTo>
                  <a:cubicBezTo>
                    <a:pt x="979704" y="929205"/>
                    <a:pt x="925597" y="952290"/>
                    <a:pt x="925597" y="946519"/>
                  </a:cubicBezTo>
                  <a:close/>
                  <a:moveTo>
                    <a:pt x="572186" y="947962"/>
                  </a:moveTo>
                  <a:cubicBezTo>
                    <a:pt x="568308" y="948683"/>
                    <a:pt x="563799" y="946158"/>
                    <a:pt x="561273" y="940026"/>
                  </a:cubicBezTo>
                  <a:cubicBezTo>
                    <a:pt x="558388" y="931369"/>
                    <a:pt x="561995" y="922713"/>
                    <a:pt x="572095" y="914777"/>
                  </a:cubicBezTo>
                  <a:cubicBezTo>
                    <a:pt x="585803" y="903954"/>
                    <a:pt x="585803" y="901791"/>
                    <a:pt x="574980" y="896018"/>
                  </a:cubicBezTo>
                  <a:cubicBezTo>
                    <a:pt x="561995" y="888805"/>
                    <a:pt x="565603" y="865719"/>
                    <a:pt x="578588" y="865719"/>
                  </a:cubicBezTo>
                  <a:cubicBezTo>
                    <a:pt x="582916" y="865719"/>
                    <a:pt x="584359" y="870769"/>
                    <a:pt x="581473" y="877262"/>
                  </a:cubicBezTo>
                  <a:cubicBezTo>
                    <a:pt x="577867" y="886641"/>
                    <a:pt x="580031" y="888084"/>
                    <a:pt x="592295" y="883754"/>
                  </a:cubicBezTo>
                  <a:cubicBezTo>
                    <a:pt x="611774" y="877983"/>
                    <a:pt x="612495" y="887362"/>
                    <a:pt x="593739" y="911169"/>
                  </a:cubicBezTo>
                  <a:cubicBezTo>
                    <a:pt x="585803" y="921269"/>
                    <a:pt x="579310" y="932812"/>
                    <a:pt x="579310" y="936420"/>
                  </a:cubicBezTo>
                  <a:cubicBezTo>
                    <a:pt x="579310" y="943273"/>
                    <a:pt x="576063" y="947241"/>
                    <a:pt x="572186" y="947962"/>
                  </a:cubicBezTo>
                  <a:close/>
                  <a:moveTo>
                    <a:pt x="293802" y="947962"/>
                  </a:moveTo>
                  <a:cubicBezTo>
                    <a:pt x="293262" y="944355"/>
                    <a:pt x="292901" y="937141"/>
                    <a:pt x="292901" y="927041"/>
                  </a:cubicBezTo>
                  <a:cubicBezTo>
                    <a:pt x="292901" y="907562"/>
                    <a:pt x="294343" y="899626"/>
                    <a:pt x="295786" y="911169"/>
                  </a:cubicBezTo>
                  <a:cubicBezTo>
                    <a:pt x="297229" y="921991"/>
                    <a:pt x="297229" y="937861"/>
                    <a:pt x="295786" y="947241"/>
                  </a:cubicBezTo>
                  <a:cubicBezTo>
                    <a:pt x="295065" y="951569"/>
                    <a:pt x="294343" y="951569"/>
                    <a:pt x="293802" y="947962"/>
                  </a:cubicBezTo>
                  <a:close/>
                  <a:moveTo>
                    <a:pt x="608167" y="959505"/>
                  </a:moveTo>
                  <a:cubicBezTo>
                    <a:pt x="603838" y="959505"/>
                    <a:pt x="584359" y="929927"/>
                    <a:pt x="587966" y="927762"/>
                  </a:cubicBezTo>
                  <a:cubicBezTo>
                    <a:pt x="589409" y="927041"/>
                    <a:pt x="595902" y="921991"/>
                    <a:pt x="603116" y="916940"/>
                  </a:cubicBezTo>
                  <a:cubicBezTo>
                    <a:pt x="614660" y="908284"/>
                    <a:pt x="615382" y="909005"/>
                    <a:pt x="613938" y="933533"/>
                  </a:cubicBezTo>
                  <a:cubicBezTo>
                    <a:pt x="612495" y="947962"/>
                    <a:pt x="610331" y="959505"/>
                    <a:pt x="608167" y="959505"/>
                  </a:cubicBezTo>
                  <a:close/>
                  <a:moveTo>
                    <a:pt x="552436" y="966178"/>
                  </a:moveTo>
                  <a:cubicBezTo>
                    <a:pt x="551173" y="966178"/>
                    <a:pt x="549731" y="964194"/>
                    <a:pt x="547566" y="960226"/>
                  </a:cubicBezTo>
                  <a:cubicBezTo>
                    <a:pt x="541073" y="950848"/>
                    <a:pt x="547566" y="940026"/>
                    <a:pt x="554780" y="947241"/>
                  </a:cubicBezTo>
                  <a:cubicBezTo>
                    <a:pt x="556945" y="949405"/>
                    <a:pt x="557667" y="955176"/>
                    <a:pt x="556223" y="960226"/>
                  </a:cubicBezTo>
                  <a:cubicBezTo>
                    <a:pt x="554780" y="964194"/>
                    <a:pt x="553698" y="966178"/>
                    <a:pt x="552436" y="966178"/>
                  </a:cubicBezTo>
                  <a:close/>
                  <a:moveTo>
                    <a:pt x="575702" y="973933"/>
                  </a:moveTo>
                  <a:cubicBezTo>
                    <a:pt x="572817" y="968884"/>
                    <a:pt x="575702" y="960226"/>
                    <a:pt x="582195" y="953733"/>
                  </a:cubicBezTo>
                  <a:cubicBezTo>
                    <a:pt x="591574" y="943634"/>
                    <a:pt x="593739" y="943634"/>
                    <a:pt x="593739" y="952290"/>
                  </a:cubicBezTo>
                  <a:cubicBezTo>
                    <a:pt x="593739" y="970327"/>
                    <a:pt x="582195" y="984034"/>
                    <a:pt x="575702" y="973933"/>
                  </a:cubicBezTo>
                  <a:close/>
                  <a:moveTo>
                    <a:pt x="262748" y="974284"/>
                  </a:moveTo>
                  <a:cubicBezTo>
                    <a:pt x="261564" y="973032"/>
                    <a:pt x="260257" y="970147"/>
                    <a:pt x="258994" y="965277"/>
                  </a:cubicBezTo>
                  <a:cubicBezTo>
                    <a:pt x="257551" y="960226"/>
                    <a:pt x="249615" y="932090"/>
                    <a:pt x="240236" y="903233"/>
                  </a:cubicBezTo>
                  <a:cubicBezTo>
                    <a:pt x="230858" y="875097"/>
                    <a:pt x="225086" y="849847"/>
                    <a:pt x="227250" y="847682"/>
                  </a:cubicBezTo>
                  <a:cubicBezTo>
                    <a:pt x="229415" y="845519"/>
                    <a:pt x="235186" y="857062"/>
                    <a:pt x="240236" y="872934"/>
                  </a:cubicBezTo>
                  <a:cubicBezTo>
                    <a:pt x="245285" y="888805"/>
                    <a:pt x="252500" y="901791"/>
                    <a:pt x="255386" y="901791"/>
                  </a:cubicBezTo>
                  <a:cubicBezTo>
                    <a:pt x="258273" y="901791"/>
                    <a:pt x="254665" y="885198"/>
                    <a:pt x="246729" y="865719"/>
                  </a:cubicBezTo>
                  <a:cubicBezTo>
                    <a:pt x="239514" y="845519"/>
                    <a:pt x="233021" y="820268"/>
                    <a:pt x="233743" y="809447"/>
                  </a:cubicBezTo>
                  <a:cubicBezTo>
                    <a:pt x="233743" y="792132"/>
                    <a:pt x="235186" y="793575"/>
                    <a:pt x="243122" y="818826"/>
                  </a:cubicBezTo>
                  <a:cubicBezTo>
                    <a:pt x="251780" y="846962"/>
                    <a:pt x="252500" y="846241"/>
                    <a:pt x="248893" y="796462"/>
                  </a:cubicBezTo>
                  <a:cubicBezTo>
                    <a:pt x="247450" y="767604"/>
                    <a:pt x="248893" y="739468"/>
                    <a:pt x="253221" y="731532"/>
                  </a:cubicBezTo>
                  <a:cubicBezTo>
                    <a:pt x="258994" y="722153"/>
                    <a:pt x="259714" y="726483"/>
                    <a:pt x="256829" y="751011"/>
                  </a:cubicBezTo>
                  <a:cubicBezTo>
                    <a:pt x="254665" y="772654"/>
                    <a:pt x="258273" y="796462"/>
                    <a:pt x="268372" y="826041"/>
                  </a:cubicBezTo>
                  <a:cubicBezTo>
                    <a:pt x="287128" y="878705"/>
                    <a:pt x="287850" y="897461"/>
                    <a:pt x="271258" y="876540"/>
                  </a:cubicBezTo>
                  <a:lnTo>
                    <a:pt x="259714" y="862111"/>
                  </a:lnTo>
                  <a:lnTo>
                    <a:pt x="265487" y="876540"/>
                  </a:lnTo>
                  <a:cubicBezTo>
                    <a:pt x="269093" y="884476"/>
                    <a:pt x="272701" y="903954"/>
                    <a:pt x="274143" y="919826"/>
                  </a:cubicBezTo>
                  <a:cubicBezTo>
                    <a:pt x="276308" y="942191"/>
                    <a:pt x="275586" y="946519"/>
                    <a:pt x="269093" y="937861"/>
                  </a:cubicBezTo>
                  <a:cubicBezTo>
                    <a:pt x="262601" y="929205"/>
                    <a:pt x="261879" y="932090"/>
                    <a:pt x="265487" y="950848"/>
                  </a:cubicBezTo>
                  <a:cubicBezTo>
                    <a:pt x="268733" y="967081"/>
                    <a:pt x="266298" y="978037"/>
                    <a:pt x="262748" y="974284"/>
                  </a:cubicBezTo>
                  <a:close/>
                  <a:moveTo>
                    <a:pt x="1151439" y="979739"/>
                  </a:moveTo>
                  <a:cubicBezTo>
                    <a:pt x="1149963" y="980472"/>
                    <a:pt x="1149241" y="978984"/>
                    <a:pt x="1149241" y="975376"/>
                  </a:cubicBezTo>
                  <a:cubicBezTo>
                    <a:pt x="1149241" y="970327"/>
                    <a:pt x="1155734" y="952290"/>
                    <a:pt x="1163670" y="936420"/>
                  </a:cubicBezTo>
                  <a:cubicBezTo>
                    <a:pt x="1180263" y="901791"/>
                    <a:pt x="1177377" y="890247"/>
                    <a:pt x="1160063" y="921269"/>
                  </a:cubicBezTo>
                  <a:cubicBezTo>
                    <a:pt x="1148519" y="940748"/>
                    <a:pt x="1148519" y="940748"/>
                    <a:pt x="1151406" y="923434"/>
                  </a:cubicBezTo>
                  <a:cubicBezTo>
                    <a:pt x="1153569" y="913333"/>
                    <a:pt x="1157177" y="898905"/>
                    <a:pt x="1160063" y="891690"/>
                  </a:cubicBezTo>
                  <a:cubicBezTo>
                    <a:pt x="1164391" y="881591"/>
                    <a:pt x="1163670" y="879426"/>
                    <a:pt x="1157898" y="883033"/>
                  </a:cubicBezTo>
                  <a:cubicBezTo>
                    <a:pt x="1144913" y="890969"/>
                    <a:pt x="1147076" y="871490"/>
                    <a:pt x="1164391" y="824598"/>
                  </a:cubicBezTo>
                  <a:cubicBezTo>
                    <a:pt x="1181705" y="778425"/>
                    <a:pt x="1197577" y="755340"/>
                    <a:pt x="1189641" y="788526"/>
                  </a:cubicBezTo>
                  <a:cubicBezTo>
                    <a:pt x="1187478" y="799347"/>
                    <a:pt x="1183870" y="816662"/>
                    <a:pt x="1181705" y="828204"/>
                  </a:cubicBezTo>
                  <a:lnTo>
                    <a:pt x="1177377" y="847682"/>
                  </a:lnTo>
                  <a:lnTo>
                    <a:pt x="1188919" y="826041"/>
                  </a:lnTo>
                  <a:lnTo>
                    <a:pt x="1199742" y="804398"/>
                  </a:lnTo>
                  <a:lnTo>
                    <a:pt x="1196855" y="826041"/>
                  </a:lnTo>
                  <a:cubicBezTo>
                    <a:pt x="1195412" y="838305"/>
                    <a:pt x="1191806" y="855618"/>
                    <a:pt x="1189641" y="865719"/>
                  </a:cubicBezTo>
                  <a:lnTo>
                    <a:pt x="1184591" y="883754"/>
                  </a:lnTo>
                  <a:lnTo>
                    <a:pt x="1192527" y="866441"/>
                  </a:lnTo>
                  <a:cubicBezTo>
                    <a:pt x="1196855" y="857062"/>
                    <a:pt x="1201906" y="851290"/>
                    <a:pt x="1204070" y="853455"/>
                  </a:cubicBezTo>
                  <a:cubicBezTo>
                    <a:pt x="1206234" y="855618"/>
                    <a:pt x="1198298" y="880870"/>
                    <a:pt x="1186034" y="910447"/>
                  </a:cubicBezTo>
                  <a:cubicBezTo>
                    <a:pt x="1167096" y="955357"/>
                    <a:pt x="1155869" y="977541"/>
                    <a:pt x="1151439" y="979739"/>
                  </a:cubicBezTo>
                  <a:close/>
                  <a:moveTo>
                    <a:pt x="526013" y="980337"/>
                  </a:moveTo>
                  <a:cubicBezTo>
                    <a:pt x="524120" y="981689"/>
                    <a:pt x="521234" y="979344"/>
                    <a:pt x="517267" y="973212"/>
                  </a:cubicBezTo>
                  <a:cubicBezTo>
                    <a:pt x="515102" y="968884"/>
                    <a:pt x="516545" y="961669"/>
                    <a:pt x="520873" y="957341"/>
                  </a:cubicBezTo>
                  <a:cubicBezTo>
                    <a:pt x="526644" y="951570"/>
                    <a:pt x="528809" y="953733"/>
                    <a:pt x="528809" y="965277"/>
                  </a:cubicBezTo>
                  <a:cubicBezTo>
                    <a:pt x="528809" y="973934"/>
                    <a:pt x="527907" y="978984"/>
                    <a:pt x="526013" y="980337"/>
                  </a:cubicBezTo>
                  <a:close/>
                  <a:moveTo>
                    <a:pt x="608167" y="981148"/>
                  </a:moveTo>
                  <a:cubicBezTo>
                    <a:pt x="604559" y="981148"/>
                    <a:pt x="600953" y="977541"/>
                    <a:pt x="600953" y="973212"/>
                  </a:cubicBezTo>
                  <a:cubicBezTo>
                    <a:pt x="600953" y="969605"/>
                    <a:pt x="604559" y="968162"/>
                    <a:pt x="608167" y="970327"/>
                  </a:cubicBezTo>
                  <a:cubicBezTo>
                    <a:pt x="612495" y="972492"/>
                    <a:pt x="615382" y="976098"/>
                    <a:pt x="615382" y="978263"/>
                  </a:cubicBezTo>
                  <a:cubicBezTo>
                    <a:pt x="615382" y="979706"/>
                    <a:pt x="612495" y="981148"/>
                    <a:pt x="608167" y="981148"/>
                  </a:cubicBezTo>
                  <a:close/>
                  <a:moveTo>
                    <a:pt x="201566" y="994239"/>
                  </a:moveTo>
                  <a:cubicBezTo>
                    <a:pt x="203009" y="992977"/>
                    <a:pt x="198320" y="988467"/>
                    <a:pt x="187138" y="980892"/>
                  </a:cubicBezTo>
                  <a:cubicBezTo>
                    <a:pt x="175596" y="972958"/>
                    <a:pt x="162610" y="966465"/>
                    <a:pt x="159724" y="966465"/>
                  </a:cubicBezTo>
                  <a:cubicBezTo>
                    <a:pt x="149625" y="966465"/>
                    <a:pt x="162610" y="981614"/>
                    <a:pt x="179202" y="988107"/>
                  </a:cubicBezTo>
                  <a:cubicBezTo>
                    <a:pt x="192548" y="993518"/>
                    <a:pt x="200123" y="995502"/>
                    <a:pt x="201566" y="994239"/>
                  </a:cubicBezTo>
                  <a:close/>
                  <a:moveTo>
                    <a:pt x="983312" y="995576"/>
                  </a:moveTo>
                  <a:cubicBezTo>
                    <a:pt x="965997" y="995576"/>
                    <a:pt x="965275" y="992692"/>
                    <a:pt x="978982" y="981869"/>
                  </a:cubicBezTo>
                  <a:cubicBezTo>
                    <a:pt x="986197" y="975376"/>
                    <a:pt x="989805" y="976098"/>
                    <a:pt x="993411" y="984756"/>
                  </a:cubicBezTo>
                  <a:cubicBezTo>
                    <a:pt x="996298" y="991970"/>
                    <a:pt x="992691" y="995576"/>
                    <a:pt x="983312" y="995576"/>
                  </a:cubicBezTo>
                  <a:close/>
                  <a:moveTo>
                    <a:pt x="548378" y="998192"/>
                  </a:moveTo>
                  <a:cubicBezTo>
                    <a:pt x="545582" y="995216"/>
                    <a:pt x="543238" y="989083"/>
                    <a:pt x="543238" y="981869"/>
                  </a:cubicBezTo>
                  <a:cubicBezTo>
                    <a:pt x="543238" y="973933"/>
                    <a:pt x="545403" y="973212"/>
                    <a:pt x="551174" y="978984"/>
                  </a:cubicBezTo>
                  <a:cubicBezTo>
                    <a:pt x="555502" y="983312"/>
                    <a:pt x="558388" y="990527"/>
                    <a:pt x="556223" y="995576"/>
                  </a:cubicBezTo>
                  <a:cubicBezTo>
                    <a:pt x="554420" y="1000987"/>
                    <a:pt x="551173" y="1001168"/>
                    <a:pt x="548378" y="998192"/>
                  </a:cubicBezTo>
                  <a:close/>
                  <a:moveTo>
                    <a:pt x="613938" y="1002069"/>
                  </a:moveTo>
                  <a:cubicBezTo>
                    <a:pt x="612495" y="1002069"/>
                    <a:pt x="605281" y="999184"/>
                    <a:pt x="597345" y="995576"/>
                  </a:cubicBezTo>
                  <a:cubicBezTo>
                    <a:pt x="583638" y="989805"/>
                    <a:pt x="583638" y="989084"/>
                    <a:pt x="599510" y="989084"/>
                  </a:cubicBezTo>
                  <a:cubicBezTo>
                    <a:pt x="608167" y="988362"/>
                    <a:pt x="615382" y="991970"/>
                    <a:pt x="615382" y="995576"/>
                  </a:cubicBezTo>
                  <a:cubicBezTo>
                    <a:pt x="615382" y="999906"/>
                    <a:pt x="614660" y="1002791"/>
                    <a:pt x="613938" y="1002069"/>
                  </a:cubicBezTo>
                  <a:close/>
                  <a:moveTo>
                    <a:pt x="716381" y="1002791"/>
                  </a:moveTo>
                  <a:cubicBezTo>
                    <a:pt x="714217" y="1002791"/>
                    <a:pt x="703396" y="993413"/>
                    <a:pt x="692573" y="982591"/>
                  </a:cubicBezTo>
                  <a:lnTo>
                    <a:pt x="673095" y="962391"/>
                  </a:lnTo>
                  <a:lnTo>
                    <a:pt x="693295" y="942913"/>
                  </a:lnTo>
                  <a:lnTo>
                    <a:pt x="713495" y="923434"/>
                  </a:lnTo>
                  <a:lnTo>
                    <a:pt x="734416" y="945076"/>
                  </a:lnTo>
                  <a:lnTo>
                    <a:pt x="755338" y="966719"/>
                  </a:lnTo>
                  <a:lnTo>
                    <a:pt x="738024" y="984756"/>
                  </a:lnTo>
                  <a:cubicBezTo>
                    <a:pt x="728645" y="994855"/>
                    <a:pt x="719268" y="1002791"/>
                    <a:pt x="716381" y="1002791"/>
                  </a:cubicBezTo>
                  <a:close/>
                  <a:moveTo>
                    <a:pt x="1217055" y="1010005"/>
                  </a:moveTo>
                  <a:cubicBezTo>
                    <a:pt x="1202626" y="1010005"/>
                    <a:pt x="1193970" y="934255"/>
                    <a:pt x="1204070" y="896740"/>
                  </a:cubicBezTo>
                  <a:cubicBezTo>
                    <a:pt x="1213449" y="860670"/>
                    <a:pt x="1221385" y="883754"/>
                    <a:pt x="1220663" y="945076"/>
                  </a:cubicBezTo>
                  <a:cubicBezTo>
                    <a:pt x="1219941" y="981148"/>
                    <a:pt x="1218498" y="1010005"/>
                    <a:pt x="1217055" y="1010005"/>
                  </a:cubicBezTo>
                  <a:close/>
                  <a:moveTo>
                    <a:pt x="603838" y="1016498"/>
                  </a:moveTo>
                  <a:cubicBezTo>
                    <a:pt x="595902" y="1016498"/>
                    <a:pt x="593739" y="1014335"/>
                    <a:pt x="599510" y="1012170"/>
                  </a:cubicBezTo>
                  <a:cubicBezTo>
                    <a:pt x="604559" y="1010005"/>
                    <a:pt x="611052" y="1010727"/>
                    <a:pt x="613217" y="1012892"/>
                  </a:cubicBezTo>
                  <a:cubicBezTo>
                    <a:pt x="616102" y="1015055"/>
                    <a:pt x="611774" y="1017220"/>
                    <a:pt x="603838" y="1016498"/>
                  </a:cubicBezTo>
                  <a:close/>
                  <a:moveTo>
                    <a:pt x="513659" y="1020827"/>
                  </a:moveTo>
                  <a:cubicBezTo>
                    <a:pt x="513659" y="1017220"/>
                    <a:pt x="512216" y="1007840"/>
                    <a:pt x="510772" y="1001348"/>
                  </a:cubicBezTo>
                  <a:cubicBezTo>
                    <a:pt x="507888" y="986199"/>
                    <a:pt x="517987" y="984034"/>
                    <a:pt x="523760" y="997741"/>
                  </a:cubicBezTo>
                  <a:cubicBezTo>
                    <a:pt x="525923" y="1003512"/>
                    <a:pt x="524481" y="1012170"/>
                    <a:pt x="520873" y="1017941"/>
                  </a:cubicBezTo>
                  <a:cubicBezTo>
                    <a:pt x="517267" y="1023712"/>
                    <a:pt x="514380" y="1025155"/>
                    <a:pt x="513659" y="1020827"/>
                  </a:cubicBezTo>
                  <a:close/>
                  <a:moveTo>
                    <a:pt x="1196855" y="1022991"/>
                  </a:moveTo>
                  <a:cubicBezTo>
                    <a:pt x="1194692" y="1025155"/>
                    <a:pt x="1189641" y="1017220"/>
                    <a:pt x="1185313" y="1006399"/>
                  </a:cubicBezTo>
                  <a:cubicBezTo>
                    <a:pt x="1180985" y="995576"/>
                    <a:pt x="1179542" y="984756"/>
                    <a:pt x="1180985" y="982591"/>
                  </a:cubicBezTo>
                  <a:cubicBezTo>
                    <a:pt x="1183148" y="980426"/>
                    <a:pt x="1188199" y="988362"/>
                    <a:pt x="1192527" y="999184"/>
                  </a:cubicBezTo>
                  <a:cubicBezTo>
                    <a:pt x="1196855" y="1010005"/>
                    <a:pt x="1198298" y="1020827"/>
                    <a:pt x="1196855" y="1022991"/>
                  </a:cubicBezTo>
                  <a:close/>
                  <a:moveTo>
                    <a:pt x="974654" y="1023712"/>
                  </a:moveTo>
                  <a:cubicBezTo>
                    <a:pt x="953733" y="1023712"/>
                    <a:pt x="925597" y="1012170"/>
                    <a:pt x="925597" y="1004234"/>
                  </a:cubicBezTo>
                  <a:cubicBezTo>
                    <a:pt x="925597" y="992692"/>
                    <a:pt x="965997" y="953012"/>
                    <a:pt x="983312" y="948684"/>
                  </a:cubicBezTo>
                  <a:cubicBezTo>
                    <a:pt x="999184" y="944356"/>
                    <a:pt x="997741" y="946519"/>
                    <a:pt x="974654" y="966719"/>
                  </a:cubicBezTo>
                  <a:cubicBezTo>
                    <a:pt x="940747" y="994855"/>
                    <a:pt x="939304" y="1010005"/>
                    <a:pt x="968883" y="1010005"/>
                  </a:cubicBezTo>
                  <a:cubicBezTo>
                    <a:pt x="981147" y="1010005"/>
                    <a:pt x="990526" y="1013613"/>
                    <a:pt x="990526" y="1017220"/>
                  </a:cubicBezTo>
                  <a:cubicBezTo>
                    <a:pt x="990526" y="1021549"/>
                    <a:pt x="983312" y="1024434"/>
                    <a:pt x="974654" y="1023712"/>
                  </a:cubicBezTo>
                  <a:close/>
                  <a:moveTo>
                    <a:pt x="665948" y="1024101"/>
                  </a:moveTo>
                  <a:cubicBezTo>
                    <a:pt x="670276" y="1024101"/>
                    <a:pt x="673162" y="1019051"/>
                    <a:pt x="673162" y="1013280"/>
                  </a:cubicBezTo>
                  <a:cubicBezTo>
                    <a:pt x="673162" y="1007509"/>
                    <a:pt x="670276" y="1002458"/>
                    <a:pt x="665948" y="1002458"/>
                  </a:cubicBezTo>
                  <a:cubicBezTo>
                    <a:pt x="662340" y="1002458"/>
                    <a:pt x="658734" y="1007509"/>
                    <a:pt x="658734" y="1013280"/>
                  </a:cubicBezTo>
                  <a:cubicBezTo>
                    <a:pt x="658734" y="1019051"/>
                    <a:pt x="662340" y="1024101"/>
                    <a:pt x="665948" y="1024101"/>
                  </a:cubicBezTo>
                  <a:close/>
                  <a:moveTo>
                    <a:pt x="603838" y="1038863"/>
                  </a:moveTo>
                  <a:cubicBezTo>
                    <a:pt x="589409" y="1038863"/>
                    <a:pt x="591574" y="1033813"/>
                    <a:pt x="608167" y="1029483"/>
                  </a:cubicBezTo>
                  <a:cubicBezTo>
                    <a:pt x="616102" y="1027320"/>
                    <a:pt x="621153" y="1028762"/>
                    <a:pt x="618266" y="1032370"/>
                  </a:cubicBezTo>
                  <a:cubicBezTo>
                    <a:pt x="616102" y="1035976"/>
                    <a:pt x="609609" y="1038863"/>
                    <a:pt x="603838" y="1038863"/>
                  </a:cubicBezTo>
                  <a:close/>
                  <a:moveTo>
                    <a:pt x="1167998" y="1046077"/>
                  </a:moveTo>
                  <a:cubicBezTo>
                    <a:pt x="1156455" y="1046077"/>
                    <a:pt x="1152127" y="1005677"/>
                    <a:pt x="1162226" y="989805"/>
                  </a:cubicBezTo>
                  <a:cubicBezTo>
                    <a:pt x="1166556" y="984034"/>
                    <a:pt x="1170884" y="989084"/>
                    <a:pt x="1175934" y="1006399"/>
                  </a:cubicBezTo>
                  <a:cubicBezTo>
                    <a:pt x="1183148" y="1030205"/>
                    <a:pt x="1177377" y="1042471"/>
                    <a:pt x="1167998" y="1022991"/>
                  </a:cubicBezTo>
                  <a:cubicBezTo>
                    <a:pt x="1165113" y="1017941"/>
                    <a:pt x="1165113" y="1020827"/>
                    <a:pt x="1166556" y="1030205"/>
                  </a:cubicBezTo>
                  <a:cubicBezTo>
                    <a:pt x="1167998" y="1038863"/>
                    <a:pt x="1168719" y="1046077"/>
                    <a:pt x="1167998" y="1046077"/>
                  </a:cubicBezTo>
                  <a:close/>
                  <a:moveTo>
                    <a:pt x="870433" y="1052883"/>
                  </a:moveTo>
                  <a:cubicBezTo>
                    <a:pt x="872598" y="1052883"/>
                    <a:pt x="876204" y="1049996"/>
                    <a:pt x="878369" y="1045668"/>
                  </a:cubicBezTo>
                  <a:cubicBezTo>
                    <a:pt x="880534" y="1042060"/>
                    <a:pt x="879091" y="1038454"/>
                    <a:pt x="875483" y="1038454"/>
                  </a:cubicBezTo>
                  <a:cubicBezTo>
                    <a:pt x="871155" y="1038454"/>
                    <a:pt x="867548" y="1042060"/>
                    <a:pt x="867548" y="1045668"/>
                  </a:cubicBezTo>
                  <a:cubicBezTo>
                    <a:pt x="867548" y="1049996"/>
                    <a:pt x="868990" y="1052883"/>
                    <a:pt x="870433" y="1052883"/>
                  </a:cubicBezTo>
                  <a:close/>
                  <a:moveTo>
                    <a:pt x="660831" y="1054735"/>
                  </a:moveTo>
                  <a:lnTo>
                    <a:pt x="648567" y="1038141"/>
                  </a:lnTo>
                  <a:cubicBezTo>
                    <a:pt x="633417" y="1016498"/>
                    <a:pt x="634138" y="1007840"/>
                    <a:pt x="650730" y="987640"/>
                  </a:cubicBezTo>
                  <a:lnTo>
                    <a:pt x="665159" y="970327"/>
                  </a:lnTo>
                  <a:lnTo>
                    <a:pt x="685359" y="990527"/>
                  </a:lnTo>
                  <a:lnTo>
                    <a:pt x="705561" y="1010005"/>
                  </a:lnTo>
                  <a:lnTo>
                    <a:pt x="683196" y="1032370"/>
                  </a:lnTo>
                  <a:close/>
                  <a:moveTo>
                    <a:pt x="611413" y="1056988"/>
                  </a:moveTo>
                  <a:cubicBezTo>
                    <a:pt x="609430" y="1056537"/>
                    <a:pt x="608167" y="1055455"/>
                    <a:pt x="608167" y="1054013"/>
                  </a:cubicBezTo>
                  <a:cubicBezTo>
                    <a:pt x="608167" y="1050405"/>
                    <a:pt x="613217" y="1046077"/>
                    <a:pt x="618988" y="1043191"/>
                  </a:cubicBezTo>
                  <a:cubicBezTo>
                    <a:pt x="624759" y="1041027"/>
                    <a:pt x="629809" y="1042471"/>
                    <a:pt x="629809" y="1045355"/>
                  </a:cubicBezTo>
                  <a:cubicBezTo>
                    <a:pt x="629809" y="1048963"/>
                    <a:pt x="624759" y="1053291"/>
                    <a:pt x="618988" y="1056178"/>
                  </a:cubicBezTo>
                  <a:cubicBezTo>
                    <a:pt x="616103" y="1057259"/>
                    <a:pt x="613397" y="1057439"/>
                    <a:pt x="611413" y="1056988"/>
                  </a:cubicBezTo>
                  <a:close/>
                  <a:moveTo>
                    <a:pt x="769857" y="1058882"/>
                  </a:moveTo>
                  <a:lnTo>
                    <a:pt x="763618" y="1055227"/>
                  </a:lnTo>
                  <a:lnTo>
                    <a:pt x="763274" y="1055456"/>
                  </a:lnTo>
                  <a:lnTo>
                    <a:pt x="763540" y="1055181"/>
                  </a:lnTo>
                  <a:lnTo>
                    <a:pt x="759160" y="1052614"/>
                  </a:lnTo>
                  <a:cubicBezTo>
                    <a:pt x="754752" y="1049097"/>
                    <a:pt x="749206" y="1044093"/>
                    <a:pt x="741631" y="1037419"/>
                  </a:cubicBezTo>
                  <a:lnTo>
                    <a:pt x="715660" y="1015055"/>
                  </a:lnTo>
                  <a:lnTo>
                    <a:pt x="737303" y="992692"/>
                  </a:lnTo>
                  <a:lnTo>
                    <a:pt x="759668" y="971048"/>
                  </a:lnTo>
                  <a:lnTo>
                    <a:pt x="781311" y="991970"/>
                  </a:lnTo>
                  <a:lnTo>
                    <a:pt x="802954" y="1012892"/>
                  </a:lnTo>
                  <a:lnTo>
                    <a:pt x="783474" y="1034535"/>
                  </a:lnTo>
                  <a:lnTo>
                    <a:pt x="763540" y="1055181"/>
                  </a:lnTo>
                  <a:lnTo>
                    <a:pt x="763618" y="1055227"/>
                  </a:lnTo>
                  <a:lnTo>
                    <a:pt x="787082" y="1039584"/>
                  </a:lnTo>
                  <a:cubicBezTo>
                    <a:pt x="799346" y="1030927"/>
                    <a:pt x="810168" y="1026599"/>
                    <a:pt x="810168" y="1030205"/>
                  </a:cubicBezTo>
                  <a:cubicBezTo>
                    <a:pt x="810168" y="1033813"/>
                    <a:pt x="802232" y="1042471"/>
                    <a:pt x="792131" y="1048963"/>
                  </a:cubicBezTo>
                  <a:cubicBezTo>
                    <a:pt x="780949" y="1056538"/>
                    <a:pt x="775899" y="1060325"/>
                    <a:pt x="769857" y="1058882"/>
                  </a:cubicBezTo>
                  <a:close/>
                  <a:moveTo>
                    <a:pt x="558568" y="1060145"/>
                  </a:moveTo>
                  <a:cubicBezTo>
                    <a:pt x="554239" y="1059424"/>
                    <a:pt x="547927" y="1054735"/>
                    <a:pt x="543238" y="1046799"/>
                  </a:cubicBezTo>
                  <a:cubicBezTo>
                    <a:pt x="539630" y="1038863"/>
                    <a:pt x="536024" y="1025155"/>
                    <a:pt x="536024" y="1015776"/>
                  </a:cubicBezTo>
                  <a:cubicBezTo>
                    <a:pt x="536745" y="1000628"/>
                    <a:pt x="537467" y="999906"/>
                    <a:pt x="546123" y="1011448"/>
                  </a:cubicBezTo>
                  <a:cubicBezTo>
                    <a:pt x="556945" y="1025877"/>
                    <a:pt x="564881" y="1021549"/>
                    <a:pt x="564881" y="1001348"/>
                  </a:cubicBezTo>
                  <a:cubicBezTo>
                    <a:pt x="564881" y="984756"/>
                    <a:pt x="577145" y="984034"/>
                    <a:pt x="580751" y="1000628"/>
                  </a:cubicBezTo>
                  <a:cubicBezTo>
                    <a:pt x="582195" y="1007840"/>
                    <a:pt x="577145" y="1019384"/>
                    <a:pt x="570652" y="1025877"/>
                  </a:cubicBezTo>
                  <a:cubicBezTo>
                    <a:pt x="563438" y="1033091"/>
                    <a:pt x="559830" y="1043191"/>
                    <a:pt x="561995" y="1049683"/>
                  </a:cubicBezTo>
                  <a:cubicBezTo>
                    <a:pt x="565241" y="1057619"/>
                    <a:pt x="562896" y="1060866"/>
                    <a:pt x="558568" y="1060145"/>
                  </a:cubicBezTo>
                  <a:close/>
                  <a:moveTo>
                    <a:pt x="526735" y="1063121"/>
                  </a:moveTo>
                  <a:cubicBezTo>
                    <a:pt x="523940" y="1060145"/>
                    <a:pt x="521595" y="1054013"/>
                    <a:pt x="521595" y="1046799"/>
                  </a:cubicBezTo>
                  <a:cubicBezTo>
                    <a:pt x="521595" y="1038863"/>
                    <a:pt x="523760" y="1038141"/>
                    <a:pt x="529531" y="1043912"/>
                  </a:cubicBezTo>
                  <a:cubicBezTo>
                    <a:pt x="533859" y="1048242"/>
                    <a:pt x="536745" y="1055456"/>
                    <a:pt x="534580" y="1060506"/>
                  </a:cubicBezTo>
                  <a:cubicBezTo>
                    <a:pt x="532777" y="1065916"/>
                    <a:pt x="529531" y="1066097"/>
                    <a:pt x="526735" y="1063121"/>
                  </a:cubicBezTo>
                  <a:close/>
                  <a:moveTo>
                    <a:pt x="1129763" y="1064112"/>
                  </a:moveTo>
                  <a:lnTo>
                    <a:pt x="1129763" y="881591"/>
                  </a:lnTo>
                  <a:cubicBezTo>
                    <a:pt x="1130484" y="769047"/>
                    <a:pt x="1132647" y="701953"/>
                    <a:pt x="1136977" y="706283"/>
                  </a:cubicBezTo>
                  <a:cubicBezTo>
                    <a:pt x="1141305" y="710611"/>
                    <a:pt x="1141305" y="779868"/>
                    <a:pt x="1136977" y="888805"/>
                  </a:cubicBezTo>
                  <a:close/>
                  <a:moveTo>
                    <a:pt x="900492" y="1071020"/>
                  </a:moveTo>
                  <a:cubicBezTo>
                    <a:pt x="908608" y="1072238"/>
                    <a:pt x="927681" y="1068180"/>
                    <a:pt x="950407" y="1060063"/>
                  </a:cubicBezTo>
                  <a:cubicBezTo>
                    <a:pt x="963393" y="1055013"/>
                    <a:pt x="963393" y="1054292"/>
                    <a:pt x="945356" y="1049242"/>
                  </a:cubicBezTo>
                  <a:cubicBezTo>
                    <a:pt x="925877" y="1044192"/>
                    <a:pt x="896299" y="1055013"/>
                    <a:pt x="896299" y="1067999"/>
                  </a:cubicBezTo>
                  <a:cubicBezTo>
                    <a:pt x="896299" y="1069622"/>
                    <a:pt x="897787" y="1070614"/>
                    <a:pt x="900492" y="1071020"/>
                  </a:cubicBezTo>
                  <a:close/>
                  <a:moveTo>
                    <a:pt x="435022" y="1071327"/>
                  </a:moveTo>
                  <a:cubicBezTo>
                    <a:pt x="431416" y="1073491"/>
                    <a:pt x="427808" y="1070605"/>
                    <a:pt x="427808" y="1064834"/>
                  </a:cubicBezTo>
                  <a:cubicBezTo>
                    <a:pt x="427808" y="1058341"/>
                    <a:pt x="431416" y="1053291"/>
                    <a:pt x="435022" y="1053291"/>
                  </a:cubicBezTo>
                  <a:cubicBezTo>
                    <a:pt x="439352" y="1053291"/>
                    <a:pt x="442237" y="1056178"/>
                    <a:pt x="442237" y="1059784"/>
                  </a:cubicBezTo>
                  <a:cubicBezTo>
                    <a:pt x="442237" y="1064112"/>
                    <a:pt x="439352" y="1069163"/>
                    <a:pt x="435022" y="1071327"/>
                  </a:cubicBezTo>
                  <a:close/>
                  <a:moveTo>
                    <a:pt x="723596" y="1074123"/>
                  </a:moveTo>
                  <a:cubicBezTo>
                    <a:pt x="715840" y="1073852"/>
                    <a:pt x="707003" y="1071688"/>
                    <a:pt x="696903" y="1067720"/>
                  </a:cubicBezTo>
                  <a:cubicBezTo>
                    <a:pt x="676703" y="1059784"/>
                    <a:pt x="675981" y="1051848"/>
                    <a:pt x="694738" y="1035256"/>
                  </a:cubicBezTo>
                  <a:cubicBezTo>
                    <a:pt x="709167" y="1022269"/>
                    <a:pt x="709889" y="1022269"/>
                    <a:pt x="730810" y="1042471"/>
                  </a:cubicBezTo>
                  <a:cubicBezTo>
                    <a:pt x="746682" y="1057619"/>
                    <a:pt x="750288" y="1064834"/>
                    <a:pt x="743796" y="1069163"/>
                  </a:cubicBezTo>
                  <a:cubicBezTo>
                    <a:pt x="738024" y="1072770"/>
                    <a:pt x="731351" y="1074394"/>
                    <a:pt x="723596" y="1074123"/>
                  </a:cubicBezTo>
                  <a:close/>
                  <a:moveTo>
                    <a:pt x="625481" y="1074935"/>
                  </a:moveTo>
                  <a:cubicBezTo>
                    <a:pt x="624038" y="1074935"/>
                    <a:pt x="622594" y="1072048"/>
                    <a:pt x="622594" y="1067720"/>
                  </a:cubicBezTo>
                  <a:cubicBezTo>
                    <a:pt x="622594" y="1064112"/>
                    <a:pt x="626202" y="1060506"/>
                    <a:pt x="630530" y="1060506"/>
                  </a:cubicBezTo>
                  <a:cubicBezTo>
                    <a:pt x="634138" y="1060506"/>
                    <a:pt x="635582" y="1064112"/>
                    <a:pt x="633417" y="1067720"/>
                  </a:cubicBezTo>
                  <a:cubicBezTo>
                    <a:pt x="631252" y="1072048"/>
                    <a:pt x="627646" y="1074935"/>
                    <a:pt x="625481" y="1074935"/>
                  </a:cubicBezTo>
                  <a:close/>
                  <a:moveTo>
                    <a:pt x="365863" y="1085038"/>
                  </a:moveTo>
                  <a:cubicBezTo>
                    <a:pt x="366765" y="1086211"/>
                    <a:pt x="368208" y="1082423"/>
                    <a:pt x="370733" y="1074487"/>
                  </a:cubicBezTo>
                  <a:cubicBezTo>
                    <a:pt x="378669" y="1048516"/>
                    <a:pt x="378669" y="1038415"/>
                    <a:pt x="370733" y="1038415"/>
                  </a:cubicBezTo>
                  <a:cubicBezTo>
                    <a:pt x="367126" y="1038415"/>
                    <a:pt x="363518" y="1050681"/>
                    <a:pt x="364240" y="1065830"/>
                  </a:cubicBezTo>
                  <a:cubicBezTo>
                    <a:pt x="364601" y="1077734"/>
                    <a:pt x="364961" y="1083866"/>
                    <a:pt x="365863" y="1085038"/>
                  </a:cubicBezTo>
                  <a:close/>
                  <a:moveTo>
                    <a:pt x="651633" y="1085396"/>
                  </a:moveTo>
                  <a:cubicBezTo>
                    <a:pt x="647845" y="1087199"/>
                    <a:pt x="643517" y="1086838"/>
                    <a:pt x="641353" y="1082871"/>
                  </a:cubicBezTo>
                  <a:cubicBezTo>
                    <a:pt x="639188" y="1079263"/>
                    <a:pt x="642074" y="1074935"/>
                    <a:pt x="647846" y="1072048"/>
                  </a:cubicBezTo>
                  <a:cubicBezTo>
                    <a:pt x="653617" y="1069885"/>
                    <a:pt x="658666" y="1071327"/>
                    <a:pt x="658666" y="1074935"/>
                  </a:cubicBezTo>
                  <a:cubicBezTo>
                    <a:pt x="658666" y="1079624"/>
                    <a:pt x="655420" y="1083592"/>
                    <a:pt x="651633" y="1085396"/>
                  </a:cubicBezTo>
                  <a:close/>
                  <a:moveTo>
                    <a:pt x="604379" y="1088822"/>
                  </a:moveTo>
                  <a:cubicBezTo>
                    <a:pt x="598608" y="1087199"/>
                    <a:pt x="592295" y="1082149"/>
                    <a:pt x="590131" y="1074935"/>
                  </a:cubicBezTo>
                  <a:cubicBezTo>
                    <a:pt x="587966" y="1066999"/>
                    <a:pt x="582195" y="1060506"/>
                    <a:pt x="578588" y="1060506"/>
                  </a:cubicBezTo>
                  <a:cubicBezTo>
                    <a:pt x="574980" y="1060506"/>
                    <a:pt x="572095" y="1054013"/>
                    <a:pt x="572095" y="1046077"/>
                  </a:cubicBezTo>
                  <a:cubicBezTo>
                    <a:pt x="572095" y="1025877"/>
                    <a:pt x="585081" y="1028042"/>
                    <a:pt x="590852" y="1048963"/>
                  </a:cubicBezTo>
                  <a:cubicBezTo>
                    <a:pt x="593017" y="1059063"/>
                    <a:pt x="599510" y="1068442"/>
                    <a:pt x="605281" y="1070605"/>
                  </a:cubicBezTo>
                  <a:cubicBezTo>
                    <a:pt x="611052" y="1072770"/>
                    <a:pt x="615382" y="1077819"/>
                    <a:pt x="615382" y="1082149"/>
                  </a:cubicBezTo>
                  <a:cubicBezTo>
                    <a:pt x="615382" y="1088642"/>
                    <a:pt x="610151" y="1090445"/>
                    <a:pt x="604379" y="1088822"/>
                  </a:cubicBezTo>
                  <a:close/>
                  <a:moveTo>
                    <a:pt x="579941" y="1095946"/>
                  </a:moveTo>
                  <a:cubicBezTo>
                    <a:pt x="576063" y="1094413"/>
                    <a:pt x="571013" y="1089363"/>
                    <a:pt x="566324" y="1081427"/>
                  </a:cubicBezTo>
                  <a:cubicBezTo>
                    <a:pt x="557667" y="1067720"/>
                    <a:pt x="558388" y="1067720"/>
                    <a:pt x="572095" y="1074935"/>
                  </a:cubicBezTo>
                  <a:cubicBezTo>
                    <a:pt x="580031" y="1079263"/>
                    <a:pt x="586524" y="1085755"/>
                    <a:pt x="586524" y="1089363"/>
                  </a:cubicBezTo>
                  <a:cubicBezTo>
                    <a:pt x="586524" y="1095495"/>
                    <a:pt x="583819" y="1097479"/>
                    <a:pt x="579941" y="1095946"/>
                  </a:cubicBezTo>
                  <a:close/>
                  <a:moveTo>
                    <a:pt x="791410" y="1096578"/>
                  </a:moveTo>
                  <a:cubicBezTo>
                    <a:pt x="779867" y="1096578"/>
                    <a:pt x="779867" y="1095134"/>
                    <a:pt x="792131" y="1082149"/>
                  </a:cubicBezTo>
                  <a:cubicBezTo>
                    <a:pt x="806560" y="1066277"/>
                    <a:pt x="814496" y="1067720"/>
                    <a:pt x="808003" y="1085755"/>
                  </a:cubicBezTo>
                  <a:cubicBezTo>
                    <a:pt x="805117" y="1091528"/>
                    <a:pt x="797903" y="1096578"/>
                    <a:pt x="791410" y="1096578"/>
                  </a:cubicBezTo>
                  <a:close/>
                  <a:moveTo>
                    <a:pt x="673095" y="1096578"/>
                  </a:moveTo>
                  <a:cubicBezTo>
                    <a:pt x="669489" y="1096578"/>
                    <a:pt x="665881" y="1093691"/>
                    <a:pt x="665881" y="1089363"/>
                  </a:cubicBezTo>
                  <a:cubicBezTo>
                    <a:pt x="665881" y="1085755"/>
                    <a:pt x="669489" y="1082149"/>
                    <a:pt x="673095" y="1082149"/>
                  </a:cubicBezTo>
                  <a:cubicBezTo>
                    <a:pt x="677425" y="1082149"/>
                    <a:pt x="680309" y="1085755"/>
                    <a:pt x="680309" y="1089363"/>
                  </a:cubicBezTo>
                  <a:cubicBezTo>
                    <a:pt x="680309" y="1093691"/>
                    <a:pt x="677425" y="1096578"/>
                    <a:pt x="673095" y="1096578"/>
                  </a:cubicBezTo>
                  <a:close/>
                  <a:moveTo>
                    <a:pt x="501305" y="1114703"/>
                  </a:moveTo>
                  <a:cubicBezTo>
                    <a:pt x="494361" y="1115515"/>
                    <a:pt x="484441" y="1113170"/>
                    <a:pt x="467488" y="1108120"/>
                  </a:cubicBezTo>
                  <a:cubicBezTo>
                    <a:pt x="435022" y="1098741"/>
                    <a:pt x="429251" y="1081427"/>
                    <a:pt x="456665" y="1074213"/>
                  </a:cubicBezTo>
                  <a:cubicBezTo>
                    <a:pt x="473259" y="1069885"/>
                    <a:pt x="473259" y="1069163"/>
                    <a:pt x="460995" y="1064112"/>
                  </a:cubicBezTo>
                  <a:cubicBezTo>
                    <a:pt x="453781" y="1061227"/>
                    <a:pt x="441515" y="1045355"/>
                    <a:pt x="434301" y="1028762"/>
                  </a:cubicBezTo>
                  <a:cubicBezTo>
                    <a:pt x="424923" y="1008562"/>
                    <a:pt x="420594" y="1004234"/>
                    <a:pt x="420594" y="1014335"/>
                  </a:cubicBezTo>
                  <a:cubicBezTo>
                    <a:pt x="420594" y="1036698"/>
                    <a:pt x="414101" y="1039584"/>
                    <a:pt x="398230" y="1023712"/>
                  </a:cubicBezTo>
                  <a:cubicBezTo>
                    <a:pt x="391016" y="1016498"/>
                    <a:pt x="371536" y="1007840"/>
                    <a:pt x="354944" y="1005677"/>
                  </a:cubicBezTo>
                  <a:cubicBezTo>
                    <a:pt x="326808" y="1000628"/>
                    <a:pt x="305165" y="986919"/>
                    <a:pt x="305165" y="973212"/>
                  </a:cubicBezTo>
                  <a:cubicBezTo>
                    <a:pt x="305165" y="965277"/>
                    <a:pt x="392458" y="867884"/>
                    <a:pt x="400394" y="866441"/>
                  </a:cubicBezTo>
                  <a:cubicBezTo>
                    <a:pt x="403280" y="865719"/>
                    <a:pt x="406886" y="872212"/>
                    <a:pt x="409773" y="880148"/>
                  </a:cubicBezTo>
                  <a:cubicBezTo>
                    <a:pt x="414101" y="893855"/>
                    <a:pt x="454502" y="927762"/>
                    <a:pt x="460273" y="922713"/>
                  </a:cubicBezTo>
                  <a:cubicBezTo>
                    <a:pt x="461715" y="920548"/>
                    <a:pt x="459552" y="906119"/>
                    <a:pt x="455222" y="890247"/>
                  </a:cubicBezTo>
                  <a:cubicBezTo>
                    <a:pt x="442958" y="846241"/>
                    <a:pt x="455944" y="820268"/>
                    <a:pt x="496345" y="804398"/>
                  </a:cubicBezTo>
                  <a:cubicBezTo>
                    <a:pt x="556945" y="782033"/>
                    <a:pt x="587966" y="732976"/>
                    <a:pt x="597345" y="647125"/>
                  </a:cubicBezTo>
                  <a:cubicBezTo>
                    <a:pt x="601673" y="611774"/>
                    <a:pt x="604559" y="604560"/>
                    <a:pt x="619710" y="598789"/>
                  </a:cubicBezTo>
                  <a:lnTo>
                    <a:pt x="637023" y="592296"/>
                  </a:lnTo>
                  <a:lnTo>
                    <a:pt x="618988" y="574261"/>
                  </a:lnTo>
                  <a:cubicBezTo>
                    <a:pt x="608887" y="564160"/>
                    <a:pt x="600953" y="551175"/>
                    <a:pt x="600953" y="545403"/>
                  </a:cubicBezTo>
                  <a:cubicBezTo>
                    <a:pt x="600953" y="539631"/>
                    <a:pt x="597345" y="532418"/>
                    <a:pt x="593017" y="530253"/>
                  </a:cubicBezTo>
                  <a:cubicBezTo>
                    <a:pt x="588687" y="527367"/>
                    <a:pt x="585803" y="529531"/>
                    <a:pt x="587246" y="534581"/>
                  </a:cubicBezTo>
                  <a:cubicBezTo>
                    <a:pt x="587966" y="540352"/>
                    <a:pt x="587966" y="549731"/>
                    <a:pt x="587246" y="555503"/>
                  </a:cubicBezTo>
                  <a:cubicBezTo>
                    <a:pt x="586524" y="564160"/>
                    <a:pt x="584359" y="563439"/>
                    <a:pt x="578588" y="553339"/>
                  </a:cubicBezTo>
                  <a:cubicBezTo>
                    <a:pt x="569931" y="538189"/>
                    <a:pt x="581473" y="471095"/>
                    <a:pt x="596623" y="450173"/>
                  </a:cubicBezTo>
                  <a:cubicBezTo>
                    <a:pt x="606003" y="437909"/>
                    <a:pt x="610331" y="440074"/>
                    <a:pt x="665159" y="489853"/>
                  </a:cubicBezTo>
                  <a:lnTo>
                    <a:pt x="723596" y="542517"/>
                  </a:lnTo>
                  <a:lnTo>
                    <a:pt x="786360" y="484080"/>
                  </a:lnTo>
                  <a:cubicBezTo>
                    <a:pt x="846960" y="429252"/>
                    <a:pt x="849846" y="427089"/>
                    <a:pt x="862832" y="438631"/>
                  </a:cubicBezTo>
                  <a:cubicBezTo>
                    <a:pt x="885197" y="458831"/>
                    <a:pt x="896739" y="487688"/>
                    <a:pt x="896739" y="523039"/>
                  </a:cubicBezTo>
                  <a:cubicBezTo>
                    <a:pt x="896739" y="559111"/>
                    <a:pt x="888803" y="564882"/>
                    <a:pt x="876539" y="537467"/>
                  </a:cubicBezTo>
                  <a:cubicBezTo>
                    <a:pt x="872211" y="527367"/>
                    <a:pt x="864997" y="519431"/>
                    <a:pt x="860667" y="519431"/>
                  </a:cubicBezTo>
                  <a:cubicBezTo>
                    <a:pt x="855618" y="519431"/>
                    <a:pt x="855618" y="524482"/>
                    <a:pt x="861389" y="535303"/>
                  </a:cubicBezTo>
                  <a:cubicBezTo>
                    <a:pt x="870046" y="551175"/>
                    <a:pt x="870046" y="551175"/>
                    <a:pt x="833974" y="574981"/>
                  </a:cubicBezTo>
                  <a:cubicBezTo>
                    <a:pt x="825317" y="580754"/>
                    <a:pt x="824597" y="582917"/>
                    <a:pt x="832531" y="580032"/>
                  </a:cubicBezTo>
                  <a:cubicBezTo>
                    <a:pt x="838304" y="578589"/>
                    <a:pt x="849125" y="582917"/>
                    <a:pt x="856339" y="590853"/>
                  </a:cubicBezTo>
                  <a:cubicBezTo>
                    <a:pt x="869325" y="604560"/>
                    <a:pt x="869325" y="606725"/>
                    <a:pt x="857782" y="624038"/>
                  </a:cubicBezTo>
                  <a:cubicBezTo>
                    <a:pt x="843354" y="645681"/>
                    <a:pt x="766882" y="707004"/>
                    <a:pt x="754618" y="707004"/>
                  </a:cubicBezTo>
                  <a:cubicBezTo>
                    <a:pt x="749567" y="707004"/>
                    <a:pt x="740911" y="697625"/>
                    <a:pt x="734416" y="686083"/>
                  </a:cubicBezTo>
                  <a:cubicBezTo>
                    <a:pt x="719989" y="657947"/>
                    <a:pt x="710610" y="652174"/>
                    <a:pt x="714938" y="674539"/>
                  </a:cubicBezTo>
                  <a:cubicBezTo>
                    <a:pt x="717103" y="688968"/>
                    <a:pt x="714217" y="694017"/>
                    <a:pt x="698346" y="699790"/>
                  </a:cubicBezTo>
                  <a:lnTo>
                    <a:pt x="678866" y="707004"/>
                  </a:lnTo>
                  <a:lnTo>
                    <a:pt x="694738" y="719990"/>
                  </a:lnTo>
                  <a:lnTo>
                    <a:pt x="710610" y="732976"/>
                  </a:lnTo>
                  <a:lnTo>
                    <a:pt x="654338" y="766161"/>
                  </a:lnTo>
                  <a:cubicBezTo>
                    <a:pt x="583638" y="807283"/>
                    <a:pt x="538908" y="850569"/>
                    <a:pt x="515824" y="901791"/>
                  </a:cubicBezTo>
                  <a:cubicBezTo>
                    <a:pt x="492016" y="952290"/>
                    <a:pt x="490573" y="1015055"/>
                    <a:pt x="510052" y="1059784"/>
                  </a:cubicBezTo>
                  <a:cubicBezTo>
                    <a:pt x="520152" y="1082149"/>
                    <a:pt x="522316" y="1093691"/>
                    <a:pt x="517267" y="1102349"/>
                  </a:cubicBezTo>
                  <a:cubicBezTo>
                    <a:pt x="512217" y="1109924"/>
                    <a:pt x="508249" y="1113892"/>
                    <a:pt x="501305" y="1114703"/>
                  </a:cubicBezTo>
                  <a:close/>
                  <a:moveTo>
                    <a:pt x="873924" y="1117769"/>
                  </a:moveTo>
                  <a:cubicBezTo>
                    <a:pt x="870587" y="1117499"/>
                    <a:pt x="870407" y="1112810"/>
                    <a:pt x="875096" y="1103792"/>
                  </a:cubicBezTo>
                  <a:cubicBezTo>
                    <a:pt x="883753" y="1087199"/>
                    <a:pt x="880147" y="1085755"/>
                    <a:pt x="859226" y="1097299"/>
                  </a:cubicBezTo>
                  <a:cubicBezTo>
                    <a:pt x="845518" y="1104514"/>
                    <a:pt x="844797" y="1103792"/>
                    <a:pt x="849125" y="1086477"/>
                  </a:cubicBezTo>
                  <a:cubicBezTo>
                    <a:pt x="853453" y="1068442"/>
                    <a:pt x="852733" y="1067720"/>
                    <a:pt x="838304" y="1074935"/>
                  </a:cubicBezTo>
                  <a:cubicBezTo>
                    <a:pt x="817383" y="1086477"/>
                    <a:pt x="812331" y="1077819"/>
                    <a:pt x="829646" y="1058341"/>
                  </a:cubicBezTo>
                  <a:cubicBezTo>
                    <a:pt x="837582" y="1049683"/>
                    <a:pt x="846960" y="1037419"/>
                    <a:pt x="849846" y="1031648"/>
                  </a:cubicBezTo>
                  <a:cubicBezTo>
                    <a:pt x="855618" y="1022269"/>
                    <a:pt x="854896" y="1022269"/>
                    <a:pt x="844075" y="1030927"/>
                  </a:cubicBezTo>
                  <a:cubicBezTo>
                    <a:pt x="833253" y="1039584"/>
                    <a:pt x="831811" y="1038863"/>
                    <a:pt x="831811" y="1029483"/>
                  </a:cubicBezTo>
                  <a:cubicBezTo>
                    <a:pt x="831811" y="1022991"/>
                    <a:pt x="834696" y="1016498"/>
                    <a:pt x="839026" y="1013613"/>
                  </a:cubicBezTo>
                  <a:cubicBezTo>
                    <a:pt x="842632" y="1011448"/>
                    <a:pt x="844075" y="1004956"/>
                    <a:pt x="841189" y="999184"/>
                  </a:cubicBezTo>
                  <a:cubicBezTo>
                    <a:pt x="839026" y="992692"/>
                    <a:pt x="841910" y="988362"/>
                    <a:pt x="849125" y="988362"/>
                  </a:cubicBezTo>
                  <a:cubicBezTo>
                    <a:pt x="856339" y="988362"/>
                    <a:pt x="858504" y="984034"/>
                    <a:pt x="856339" y="977541"/>
                  </a:cubicBezTo>
                  <a:cubicBezTo>
                    <a:pt x="852733" y="969605"/>
                    <a:pt x="858504" y="965277"/>
                    <a:pt x="874374" y="962391"/>
                  </a:cubicBezTo>
                  <a:cubicBezTo>
                    <a:pt x="886640" y="959505"/>
                    <a:pt x="898904" y="954455"/>
                    <a:pt x="901069" y="951570"/>
                  </a:cubicBezTo>
                  <a:cubicBezTo>
                    <a:pt x="903232" y="947962"/>
                    <a:pt x="908283" y="945076"/>
                    <a:pt x="912611" y="945076"/>
                  </a:cubicBezTo>
                  <a:cubicBezTo>
                    <a:pt x="917661" y="945076"/>
                    <a:pt x="916939" y="949405"/>
                    <a:pt x="911168" y="955898"/>
                  </a:cubicBezTo>
                  <a:cubicBezTo>
                    <a:pt x="903953" y="964556"/>
                    <a:pt x="903953" y="966719"/>
                    <a:pt x="911168" y="966719"/>
                  </a:cubicBezTo>
                  <a:cubicBezTo>
                    <a:pt x="917661" y="966719"/>
                    <a:pt x="916217" y="971770"/>
                    <a:pt x="907561" y="981148"/>
                  </a:cubicBezTo>
                  <a:cubicBezTo>
                    <a:pt x="892411" y="997741"/>
                    <a:pt x="882310" y="994855"/>
                    <a:pt x="896739" y="977541"/>
                  </a:cubicBezTo>
                  <a:cubicBezTo>
                    <a:pt x="903232" y="969605"/>
                    <a:pt x="903232" y="966719"/>
                    <a:pt x="897461" y="966719"/>
                  </a:cubicBezTo>
                  <a:cubicBezTo>
                    <a:pt x="890246" y="966719"/>
                    <a:pt x="867882" y="1007840"/>
                    <a:pt x="867882" y="1021549"/>
                  </a:cubicBezTo>
                  <a:cubicBezTo>
                    <a:pt x="867882" y="1023712"/>
                    <a:pt x="876539" y="1024434"/>
                    <a:pt x="888081" y="1022269"/>
                  </a:cubicBezTo>
                  <a:cubicBezTo>
                    <a:pt x="904675" y="1018663"/>
                    <a:pt x="1016497" y="1037419"/>
                    <a:pt x="1058340" y="1050405"/>
                  </a:cubicBezTo>
                  <a:cubicBezTo>
                    <a:pt x="1082870" y="1058341"/>
                    <a:pt x="1059062" y="1066999"/>
                    <a:pt x="1028040" y="1061227"/>
                  </a:cubicBezTo>
                  <a:cubicBezTo>
                    <a:pt x="1004233" y="1056178"/>
                    <a:pt x="999184" y="1056898"/>
                    <a:pt x="1004955" y="1064112"/>
                  </a:cubicBezTo>
                  <a:cubicBezTo>
                    <a:pt x="1010726" y="1070605"/>
                    <a:pt x="1004233" y="1074213"/>
                    <a:pt x="978262" y="1078541"/>
                  </a:cubicBezTo>
                  <a:cubicBezTo>
                    <a:pt x="958782" y="1081427"/>
                    <a:pt x="932811" y="1083592"/>
                    <a:pt x="920547" y="1084314"/>
                  </a:cubicBezTo>
                  <a:cubicBezTo>
                    <a:pt x="907561" y="1084314"/>
                    <a:pt x="898182" y="1086477"/>
                    <a:pt x="900347" y="1087920"/>
                  </a:cubicBezTo>
                  <a:cubicBezTo>
                    <a:pt x="902510" y="1090085"/>
                    <a:pt x="898904" y="1098021"/>
                    <a:pt x="891689" y="1105235"/>
                  </a:cubicBezTo>
                  <a:cubicBezTo>
                    <a:pt x="883754" y="1113892"/>
                    <a:pt x="877261" y="1118040"/>
                    <a:pt x="873924" y="1117769"/>
                  </a:cubicBezTo>
                  <a:close/>
                  <a:moveTo>
                    <a:pt x="752092" y="1118581"/>
                  </a:moveTo>
                  <a:cubicBezTo>
                    <a:pt x="745239" y="1119663"/>
                    <a:pt x="739107" y="1115335"/>
                    <a:pt x="740189" y="1104514"/>
                  </a:cubicBezTo>
                  <a:cubicBezTo>
                    <a:pt x="740189" y="1096578"/>
                    <a:pt x="743796" y="1092248"/>
                    <a:pt x="747404" y="1094413"/>
                  </a:cubicBezTo>
                  <a:cubicBezTo>
                    <a:pt x="750288" y="1095856"/>
                    <a:pt x="757503" y="1094413"/>
                    <a:pt x="762552" y="1090085"/>
                  </a:cubicBezTo>
                  <a:cubicBezTo>
                    <a:pt x="770488" y="1083592"/>
                    <a:pt x="771210" y="1085755"/>
                    <a:pt x="768325" y="1100184"/>
                  </a:cubicBezTo>
                  <a:cubicBezTo>
                    <a:pt x="766521" y="1111006"/>
                    <a:pt x="758946" y="1117499"/>
                    <a:pt x="752092" y="1118581"/>
                  </a:cubicBezTo>
                  <a:close/>
                  <a:moveTo>
                    <a:pt x="603207" y="1120204"/>
                  </a:moveTo>
                  <a:cubicBezTo>
                    <a:pt x="597887" y="1118761"/>
                    <a:pt x="593739" y="1114974"/>
                    <a:pt x="593739" y="1109563"/>
                  </a:cubicBezTo>
                  <a:cubicBezTo>
                    <a:pt x="593739" y="1105955"/>
                    <a:pt x="600231" y="1105235"/>
                    <a:pt x="608887" y="1107398"/>
                  </a:cubicBezTo>
                  <a:cubicBezTo>
                    <a:pt x="619710" y="1111006"/>
                    <a:pt x="622594" y="1110285"/>
                    <a:pt x="619710" y="1104514"/>
                  </a:cubicBezTo>
                  <a:cubicBezTo>
                    <a:pt x="616102" y="1099462"/>
                    <a:pt x="621153" y="1096578"/>
                    <a:pt x="633417" y="1096578"/>
                  </a:cubicBezTo>
                  <a:cubicBezTo>
                    <a:pt x="645681" y="1096578"/>
                    <a:pt x="651452" y="1099462"/>
                    <a:pt x="649289" y="1105955"/>
                  </a:cubicBezTo>
                  <a:cubicBezTo>
                    <a:pt x="647846" y="1110285"/>
                    <a:pt x="642074" y="1113891"/>
                    <a:pt x="637023" y="1112450"/>
                  </a:cubicBezTo>
                  <a:cubicBezTo>
                    <a:pt x="631974" y="1111728"/>
                    <a:pt x="624759" y="1113170"/>
                    <a:pt x="619710" y="1116778"/>
                  </a:cubicBezTo>
                  <a:cubicBezTo>
                    <a:pt x="615020" y="1120746"/>
                    <a:pt x="608528" y="1121647"/>
                    <a:pt x="603207" y="1120204"/>
                  </a:cubicBezTo>
                  <a:close/>
                  <a:moveTo>
                    <a:pt x="259440" y="1120921"/>
                  </a:moveTo>
                  <a:cubicBezTo>
                    <a:pt x="263498" y="1121281"/>
                    <a:pt x="263498" y="1118035"/>
                    <a:pt x="259169" y="1111181"/>
                  </a:cubicBezTo>
                  <a:cubicBezTo>
                    <a:pt x="252676" y="1099639"/>
                    <a:pt x="212276" y="1080159"/>
                    <a:pt x="212276" y="1088095"/>
                  </a:cubicBezTo>
                  <a:cubicBezTo>
                    <a:pt x="212276" y="1091703"/>
                    <a:pt x="223097" y="1101081"/>
                    <a:pt x="235361" y="1109017"/>
                  </a:cubicBezTo>
                  <a:cubicBezTo>
                    <a:pt x="247265" y="1116592"/>
                    <a:pt x="255382" y="1120560"/>
                    <a:pt x="259440" y="1120921"/>
                  </a:cubicBezTo>
                  <a:close/>
                  <a:moveTo>
                    <a:pt x="577055" y="1124443"/>
                  </a:moveTo>
                  <a:cubicBezTo>
                    <a:pt x="571193" y="1122549"/>
                    <a:pt x="563077" y="1116777"/>
                    <a:pt x="554059" y="1107398"/>
                  </a:cubicBezTo>
                  <a:cubicBezTo>
                    <a:pt x="533859" y="1087920"/>
                    <a:pt x="530252" y="1073491"/>
                    <a:pt x="546844" y="1079263"/>
                  </a:cubicBezTo>
                  <a:cubicBezTo>
                    <a:pt x="552616" y="1082149"/>
                    <a:pt x="555502" y="1086477"/>
                    <a:pt x="553337" y="1090085"/>
                  </a:cubicBezTo>
                  <a:cubicBezTo>
                    <a:pt x="551174" y="1093691"/>
                    <a:pt x="557667" y="1099462"/>
                    <a:pt x="567766" y="1103792"/>
                  </a:cubicBezTo>
                  <a:cubicBezTo>
                    <a:pt x="577867" y="1107398"/>
                    <a:pt x="586524" y="1113891"/>
                    <a:pt x="586524" y="1118221"/>
                  </a:cubicBezTo>
                  <a:cubicBezTo>
                    <a:pt x="586524" y="1124353"/>
                    <a:pt x="582917" y="1126337"/>
                    <a:pt x="577055" y="1124443"/>
                  </a:cubicBezTo>
                  <a:close/>
                  <a:moveTo>
                    <a:pt x="705379" y="1124894"/>
                  </a:moveTo>
                  <a:cubicBezTo>
                    <a:pt x="699427" y="1125796"/>
                    <a:pt x="694738" y="1123992"/>
                    <a:pt x="694738" y="1118942"/>
                  </a:cubicBezTo>
                  <a:cubicBezTo>
                    <a:pt x="694738" y="1112450"/>
                    <a:pt x="712053" y="1103792"/>
                    <a:pt x="725039" y="1103792"/>
                  </a:cubicBezTo>
                  <a:cubicBezTo>
                    <a:pt x="729367" y="1103792"/>
                    <a:pt x="729367" y="1108120"/>
                    <a:pt x="723596" y="1114613"/>
                  </a:cubicBezTo>
                  <a:cubicBezTo>
                    <a:pt x="718545" y="1120385"/>
                    <a:pt x="711331" y="1123992"/>
                    <a:pt x="705379" y="1124894"/>
                  </a:cubicBezTo>
                  <a:close/>
                  <a:moveTo>
                    <a:pt x="120028" y="1125074"/>
                  </a:moveTo>
                  <a:cubicBezTo>
                    <a:pt x="119397" y="1122730"/>
                    <a:pt x="119036" y="1117860"/>
                    <a:pt x="119036" y="1111006"/>
                  </a:cubicBezTo>
                  <a:cubicBezTo>
                    <a:pt x="119036" y="1097299"/>
                    <a:pt x="120478" y="1091528"/>
                    <a:pt x="122643" y="1098741"/>
                  </a:cubicBezTo>
                  <a:cubicBezTo>
                    <a:pt x="124086" y="1105235"/>
                    <a:pt x="124086" y="1116778"/>
                    <a:pt x="122643" y="1123992"/>
                  </a:cubicBezTo>
                  <a:cubicBezTo>
                    <a:pt x="121560" y="1127238"/>
                    <a:pt x="120659" y="1127419"/>
                    <a:pt x="120028" y="1125074"/>
                  </a:cubicBezTo>
                  <a:close/>
                  <a:moveTo>
                    <a:pt x="669489" y="1125435"/>
                  </a:moveTo>
                  <a:cubicBezTo>
                    <a:pt x="668045" y="1125435"/>
                    <a:pt x="664438" y="1122549"/>
                    <a:pt x="662274" y="1118221"/>
                  </a:cubicBezTo>
                  <a:cubicBezTo>
                    <a:pt x="660110" y="1114613"/>
                    <a:pt x="662996" y="1111006"/>
                    <a:pt x="669489" y="1111006"/>
                  </a:cubicBezTo>
                  <a:cubicBezTo>
                    <a:pt x="675981" y="1111006"/>
                    <a:pt x="678866" y="1114613"/>
                    <a:pt x="676703" y="1118221"/>
                  </a:cubicBezTo>
                  <a:cubicBezTo>
                    <a:pt x="674538" y="1122549"/>
                    <a:pt x="670932" y="1125435"/>
                    <a:pt x="669489" y="1125435"/>
                  </a:cubicBezTo>
                  <a:close/>
                  <a:moveTo>
                    <a:pt x="939304" y="1129763"/>
                  </a:moveTo>
                  <a:cubicBezTo>
                    <a:pt x="929205" y="1132650"/>
                    <a:pt x="904675" y="1113891"/>
                    <a:pt x="911889" y="1108120"/>
                  </a:cubicBezTo>
                  <a:cubicBezTo>
                    <a:pt x="922712" y="1100184"/>
                    <a:pt x="965275" y="1089363"/>
                    <a:pt x="1004955" y="1085034"/>
                  </a:cubicBezTo>
                  <a:cubicBezTo>
                    <a:pt x="1084312" y="1077099"/>
                    <a:pt x="1092248" y="1065555"/>
                    <a:pt x="1055456" y="1010005"/>
                  </a:cubicBezTo>
                  <a:cubicBezTo>
                    <a:pt x="1038141" y="983312"/>
                    <a:pt x="1033813" y="980426"/>
                    <a:pt x="1033813" y="994133"/>
                  </a:cubicBezTo>
                  <a:cubicBezTo>
                    <a:pt x="1033813" y="1015055"/>
                    <a:pt x="1023712" y="1014335"/>
                    <a:pt x="1008561" y="991248"/>
                  </a:cubicBezTo>
                  <a:cubicBezTo>
                    <a:pt x="997019" y="973212"/>
                    <a:pt x="997019" y="971048"/>
                    <a:pt x="1010005" y="953733"/>
                  </a:cubicBezTo>
                  <a:cubicBezTo>
                    <a:pt x="1030205" y="926319"/>
                    <a:pt x="1038862" y="927041"/>
                    <a:pt x="1051126" y="955176"/>
                  </a:cubicBezTo>
                  <a:cubicBezTo>
                    <a:pt x="1061227" y="979706"/>
                    <a:pt x="1076377" y="993413"/>
                    <a:pt x="1067720" y="971048"/>
                  </a:cubicBezTo>
                  <a:cubicBezTo>
                    <a:pt x="1065555" y="965277"/>
                    <a:pt x="1067720" y="959505"/>
                    <a:pt x="1073491" y="958063"/>
                  </a:cubicBezTo>
                  <a:cubicBezTo>
                    <a:pt x="1080705" y="956620"/>
                    <a:pt x="1079262" y="950848"/>
                    <a:pt x="1066998" y="935698"/>
                  </a:cubicBezTo>
                  <a:cubicBezTo>
                    <a:pt x="1042469" y="904676"/>
                    <a:pt x="1002790" y="898183"/>
                    <a:pt x="950126" y="916220"/>
                  </a:cubicBezTo>
                  <a:cubicBezTo>
                    <a:pt x="927040" y="924154"/>
                    <a:pt x="911889" y="927041"/>
                    <a:pt x="916217" y="922713"/>
                  </a:cubicBezTo>
                  <a:cubicBezTo>
                    <a:pt x="922712" y="916220"/>
                    <a:pt x="920547" y="911169"/>
                    <a:pt x="906840" y="900348"/>
                  </a:cubicBezTo>
                  <a:cubicBezTo>
                    <a:pt x="897461" y="892412"/>
                    <a:pt x="889525" y="879426"/>
                    <a:pt x="888803" y="870769"/>
                  </a:cubicBezTo>
                  <a:cubicBezTo>
                    <a:pt x="888081" y="857062"/>
                    <a:pt x="887361" y="857783"/>
                    <a:pt x="882310" y="874377"/>
                  </a:cubicBezTo>
                  <a:cubicBezTo>
                    <a:pt x="879425" y="885198"/>
                    <a:pt x="867160" y="902513"/>
                    <a:pt x="855618" y="912612"/>
                  </a:cubicBezTo>
                  <a:cubicBezTo>
                    <a:pt x="844797" y="922713"/>
                    <a:pt x="840467" y="929205"/>
                    <a:pt x="846960" y="926319"/>
                  </a:cubicBezTo>
                  <a:cubicBezTo>
                    <a:pt x="867160" y="919826"/>
                    <a:pt x="870046" y="937861"/>
                    <a:pt x="851290" y="952290"/>
                  </a:cubicBezTo>
                  <a:cubicBezTo>
                    <a:pt x="841910" y="960226"/>
                    <a:pt x="829646" y="976098"/>
                    <a:pt x="824597" y="988362"/>
                  </a:cubicBezTo>
                  <a:lnTo>
                    <a:pt x="815218" y="1010727"/>
                  </a:lnTo>
                  <a:lnTo>
                    <a:pt x="767604" y="963834"/>
                  </a:lnTo>
                  <a:cubicBezTo>
                    <a:pt x="740911" y="937861"/>
                    <a:pt x="716381" y="916220"/>
                    <a:pt x="712775" y="916220"/>
                  </a:cubicBezTo>
                  <a:cubicBezTo>
                    <a:pt x="709167" y="916220"/>
                    <a:pt x="688967" y="932812"/>
                    <a:pt x="668045" y="953733"/>
                  </a:cubicBezTo>
                  <a:cubicBezTo>
                    <a:pt x="628367" y="992692"/>
                    <a:pt x="621153" y="991970"/>
                    <a:pt x="641353" y="950848"/>
                  </a:cubicBezTo>
                  <a:cubicBezTo>
                    <a:pt x="656503" y="919105"/>
                    <a:pt x="701231" y="887362"/>
                    <a:pt x="805117" y="832534"/>
                  </a:cubicBezTo>
                  <a:cubicBezTo>
                    <a:pt x="852733" y="807283"/>
                    <a:pt x="896739" y="782033"/>
                    <a:pt x="904675" y="775540"/>
                  </a:cubicBezTo>
                  <a:cubicBezTo>
                    <a:pt x="911889" y="768326"/>
                    <a:pt x="920547" y="764718"/>
                    <a:pt x="923432" y="765439"/>
                  </a:cubicBezTo>
                  <a:cubicBezTo>
                    <a:pt x="927040" y="766883"/>
                    <a:pt x="971048" y="810891"/>
                    <a:pt x="1021547" y="862833"/>
                  </a:cubicBezTo>
                  <a:lnTo>
                    <a:pt x="1113169" y="957341"/>
                  </a:lnTo>
                  <a:lnTo>
                    <a:pt x="1113169" y="1012892"/>
                  </a:lnTo>
                  <a:lnTo>
                    <a:pt x="1113169" y="1068442"/>
                  </a:lnTo>
                  <a:lnTo>
                    <a:pt x="1080705" y="1082149"/>
                  </a:lnTo>
                  <a:cubicBezTo>
                    <a:pt x="1063390" y="1089363"/>
                    <a:pt x="1026598" y="1102349"/>
                    <a:pt x="999904" y="1111006"/>
                  </a:cubicBezTo>
                  <a:cubicBezTo>
                    <a:pt x="973211" y="1118942"/>
                    <a:pt x="945797" y="1127598"/>
                    <a:pt x="939304" y="1129763"/>
                  </a:cubicBezTo>
                  <a:close/>
                  <a:moveTo>
                    <a:pt x="536024" y="1132650"/>
                  </a:moveTo>
                  <a:cubicBezTo>
                    <a:pt x="522316" y="1132650"/>
                    <a:pt x="516545" y="1118221"/>
                    <a:pt x="526644" y="1108842"/>
                  </a:cubicBezTo>
                  <a:cubicBezTo>
                    <a:pt x="531694" y="1103070"/>
                    <a:pt x="550452" y="1116778"/>
                    <a:pt x="550452" y="1126157"/>
                  </a:cubicBezTo>
                  <a:cubicBezTo>
                    <a:pt x="550452" y="1129763"/>
                    <a:pt x="543960" y="1132650"/>
                    <a:pt x="536024" y="1132650"/>
                  </a:cubicBezTo>
                  <a:close/>
                  <a:moveTo>
                    <a:pt x="770128" y="1136617"/>
                  </a:moveTo>
                  <a:cubicBezTo>
                    <a:pt x="768144" y="1136256"/>
                    <a:pt x="766882" y="1135174"/>
                    <a:pt x="766882" y="1133371"/>
                  </a:cubicBezTo>
                  <a:cubicBezTo>
                    <a:pt x="766882" y="1129763"/>
                    <a:pt x="771932" y="1123270"/>
                    <a:pt x="777703" y="1118221"/>
                  </a:cubicBezTo>
                  <a:cubicBezTo>
                    <a:pt x="786360" y="1111006"/>
                    <a:pt x="788525" y="1111006"/>
                    <a:pt x="788525" y="1120384"/>
                  </a:cubicBezTo>
                  <a:cubicBezTo>
                    <a:pt x="788525" y="1126157"/>
                    <a:pt x="783474" y="1132650"/>
                    <a:pt x="777703" y="1135534"/>
                  </a:cubicBezTo>
                  <a:cubicBezTo>
                    <a:pt x="774817" y="1136617"/>
                    <a:pt x="772112" y="1136977"/>
                    <a:pt x="770128" y="1136617"/>
                  </a:cubicBezTo>
                  <a:close/>
                  <a:moveTo>
                    <a:pt x="886640" y="1139322"/>
                  </a:moveTo>
                  <a:cubicBezTo>
                    <a:pt x="883934" y="1138420"/>
                    <a:pt x="884475" y="1134813"/>
                    <a:pt x="889525" y="1129042"/>
                  </a:cubicBezTo>
                  <a:cubicBezTo>
                    <a:pt x="894576" y="1123270"/>
                    <a:pt x="901790" y="1120384"/>
                    <a:pt x="905397" y="1122549"/>
                  </a:cubicBezTo>
                  <a:cubicBezTo>
                    <a:pt x="909725" y="1125435"/>
                    <a:pt x="909003" y="1129763"/>
                    <a:pt x="903232" y="1133371"/>
                  </a:cubicBezTo>
                  <a:cubicBezTo>
                    <a:pt x="895297" y="1138421"/>
                    <a:pt x="889345" y="1140224"/>
                    <a:pt x="886640" y="1139322"/>
                  </a:cubicBezTo>
                  <a:close/>
                  <a:moveTo>
                    <a:pt x="839657" y="1139503"/>
                  </a:moveTo>
                  <a:cubicBezTo>
                    <a:pt x="835238" y="1141306"/>
                    <a:pt x="831811" y="1139863"/>
                    <a:pt x="831811" y="1134091"/>
                  </a:cubicBezTo>
                  <a:cubicBezTo>
                    <a:pt x="831811" y="1126157"/>
                    <a:pt x="847682" y="1111006"/>
                    <a:pt x="854896" y="1111006"/>
                  </a:cubicBezTo>
                  <a:cubicBezTo>
                    <a:pt x="858504" y="1111006"/>
                    <a:pt x="857782" y="1117499"/>
                    <a:pt x="853453" y="1125435"/>
                  </a:cubicBezTo>
                  <a:cubicBezTo>
                    <a:pt x="849486" y="1132649"/>
                    <a:pt x="844075" y="1137699"/>
                    <a:pt x="839657" y="1139503"/>
                  </a:cubicBezTo>
                  <a:close/>
                  <a:moveTo>
                    <a:pt x="362072" y="1142601"/>
                  </a:moveTo>
                  <a:cubicBezTo>
                    <a:pt x="363605" y="1141158"/>
                    <a:pt x="362162" y="1131058"/>
                    <a:pt x="356390" y="1113383"/>
                  </a:cubicBezTo>
                  <a:cubicBezTo>
                    <a:pt x="347013" y="1085969"/>
                    <a:pt x="303005" y="1031140"/>
                    <a:pt x="290020" y="1031140"/>
                  </a:cubicBezTo>
                  <a:cubicBezTo>
                    <a:pt x="285690" y="1031140"/>
                    <a:pt x="295069" y="1045569"/>
                    <a:pt x="311663" y="1062161"/>
                  </a:cubicBezTo>
                  <a:cubicBezTo>
                    <a:pt x="327533" y="1079476"/>
                    <a:pt x="344848" y="1105447"/>
                    <a:pt x="349898" y="1119876"/>
                  </a:cubicBezTo>
                  <a:cubicBezTo>
                    <a:pt x="356030" y="1136830"/>
                    <a:pt x="360539" y="1144044"/>
                    <a:pt x="362072" y="1142601"/>
                  </a:cubicBezTo>
                  <a:close/>
                  <a:moveTo>
                    <a:pt x="661553" y="1146357"/>
                  </a:moveTo>
                  <a:cubicBezTo>
                    <a:pt x="653617" y="1146357"/>
                    <a:pt x="651452" y="1144192"/>
                    <a:pt x="657225" y="1142027"/>
                  </a:cubicBezTo>
                  <a:cubicBezTo>
                    <a:pt x="662274" y="1139864"/>
                    <a:pt x="668767" y="1140584"/>
                    <a:pt x="670932" y="1142749"/>
                  </a:cubicBezTo>
                  <a:cubicBezTo>
                    <a:pt x="673817" y="1144914"/>
                    <a:pt x="669489" y="1147078"/>
                    <a:pt x="661553" y="1146357"/>
                  </a:cubicBezTo>
                  <a:close/>
                  <a:moveTo>
                    <a:pt x="809447" y="1147078"/>
                  </a:moveTo>
                  <a:cubicBezTo>
                    <a:pt x="800067" y="1147078"/>
                    <a:pt x="801511" y="1134813"/>
                    <a:pt x="810890" y="1128320"/>
                  </a:cubicBezTo>
                  <a:cubicBezTo>
                    <a:pt x="816661" y="1125435"/>
                    <a:pt x="815939" y="1121827"/>
                    <a:pt x="809447" y="1117499"/>
                  </a:cubicBezTo>
                  <a:cubicBezTo>
                    <a:pt x="800789" y="1112450"/>
                    <a:pt x="801511" y="1109563"/>
                    <a:pt x="811610" y="1099462"/>
                  </a:cubicBezTo>
                  <a:cubicBezTo>
                    <a:pt x="831090" y="1079984"/>
                    <a:pt x="839026" y="1090085"/>
                    <a:pt x="826760" y="1120384"/>
                  </a:cubicBezTo>
                  <a:cubicBezTo>
                    <a:pt x="820989" y="1134813"/>
                    <a:pt x="813053" y="1147078"/>
                    <a:pt x="809447" y="1147078"/>
                  </a:cubicBezTo>
                  <a:close/>
                  <a:moveTo>
                    <a:pt x="724047" y="1148971"/>
                  </a:moveTo>
                  <a:cubicBezTo>
                    <a:pt x="722874" y="1146355"/>
                    <a:pt x="725400" y="1140945"/>
                    <a:pt x="732253" y="1134091"/>
                  </a:cubicBezTo>
                  <a:cubicBezTo>
                    <a:pt x="742352" y="1123992"/>
                    <a:pt x="752453" y="1122549"/>
                    <a:pt x="752453" y="1132650"/>
                  </a:cubicBezTo>
                  <a:cubicBezTo>
                    <a:pt x="752453" y="1136256"/>
                    <a:pt x="745960" y="1142749"/>
                    <a:pt x="738024" y="1147078"/>
                  </a:cubicBezTo>
                  <a:cubicBezTo>
                    <a:pt x="730088" y="1151406"/>
                    <a:pt x="725219" y="1151586"/>
                    <a:pt x="724047" y="1148971"/>
                  </a:cubicBezTo>
                  <a:close/>
                  <a:moveTo>
                    <a:pt x="690770" y="1150685"/>
                  </a:moveTo>
                  <a:cubicBezTo>
                    <a:pt x="688786" y="1150144"/>
                    <a:pt x="687524" y="1148881"/>
                    <a:pt x="687524" y="1147078"/>
                  </a:cubicBezTo>
                  <a:cubicBezTo>
                    <a:pt x="687524" y="1142749"/>
                    <a:pt x="692573" y="1139864"/>
                    <a:pt x="698346" y="1139864"/>
                  </a:cubicBezTo>
                  <a:cubicBezTo>
                    <a:pt x="704117" y="1139864"/>
                    <a:pt x="709167" y="1141306"/>
                    <a:pt x="709167" y="1142749"/>
                  </a:cubicBezTo>
                  <a:cubicBezTo>
                    <a:pt x="709167" y="1144192"/>
                    <a:pt x="704117" y="1147078"/>
                    <a:pt x="698346" y="1149963"/>
                  </a:cubicBezTo>
                  <a:cubicBezTo>
                    <a:pt x="695460" y="1151045"/>
                    <a:pt x="692754" y="1151226"/>
                    <a:pt x="690770" y="1150685"/>
                  </a:cubicBezTo>
                  <a:close/>
                  <a:moveTo>
                    <a:pt x="611053" y="1153480"/>
                  </a:moveTo>
                  <a:cubicBezTo>
                    <a:pt x="607986" y="1153931"/>
                    <a:pt x="603116" y="1152488"/>
                    <a:pt x="595902" y="1149242"/>
                  </a:cubicBezTo>
                  <a:cubicBezTo>
                    <a:pt x="577867" y="1142749"/>
                    <a:pt x="587246" y="1135534"/>
                    <a:pt x="615382" y="1134813"/>
                  </a:cubicBezTo>
                  <a:cubicBezTo>
                    <a:pt x="631252" y="1134091"/>
                    <a:pt x="642796" y="1136256"/>
                    <a:pt x="640631" y="1139864"/>
                  </a:cubicBezTo>
                  <a:cubicBezTo>
                    <a:pt x="638466" y="1143470"/>
                    <a:pt x="631974" y="1144914"/>
                    <a:pt x="626202" y="1142027"/>
                  </a:cubicBezTo>
                  <a:cubicBezTo>
                    <a:pt x="620431" y="1139864"/>
                    <a:pt x="615382" y="1142027"/>
                    <a:pt x="615382" y="1146357"/>
                  </a:cubicBezTo>
                  <a:cubicBezTo>
                    <a:pt x="615382" y="1150685"/>
                    <a:pt x="614119" y="1153029"/>
                    <a:pt x="611053" y="1153480"/>
                  </a:cubicBezTo>
                  <a:close/>
                  <a:moveTo>
                    <a:pt x="1076303" y="1160664"/>
                  </a:moveTo>
                  <a:cubicBezTo>
                    <a:pt x="1080598" y="1161036"/>
                    <a:pt x="1100213" y="1154408"/>
                    <a:pt x="1139710" y="1139257"/>
                  </a:cubicBezTo>
                  <a:cubicBezTo>
                    <a:pt x="1193097" y="1118336"/>
                    <a:pt x="1236382" y="1096694"/>
                    <a:pt x="1227004" y="1095973"/>
                  </a:cubicBezTo>
                  <a:cubicBezTo>
                    <a:pt x="1221233" y="1095973"/>
                    <a:pt x="1081275" y="1153686"/>
                    <a:pt x="1076946" y="1158015"/>
                  </a:cubicBezTo>
                  <a:cubicBezTo>
                    <a:pt x="1075142" y="1159639"/>
                    <a:pt x="1074872" y="1160540"/>
                    <a:pt x="1076303" y="1160664"/>
                  </a:cubicBezTo>
                  <a:close/>
                  <a:moveTo>
                    <a:pt x="777703" y="1161506"/>
                  </a:moveTo>
                  <a:cubicBezTo>
                    <a:pt x="771932" y="1161506"/>
                    <a:pt x="766882" y="1160064"/>
                    <a:pt x="766882" y="1158621"/>
                  </a:cubicBezTo>
                  <a:cubicBezTo>
                    <a:pt x="766882" y="1157178"/>
                    <a:pt x="771932" y="1152128"/>
                    <a:pt x="777703" y="1147078"/>
                  </a:cubicBezTo>
                  <a:cubicBezTo>
                    <a:pt x="786360" y="1139864"/>
                    <a:pt x="788525" y="1139864"/>
                    <a:pt x="788525" y="1149963"/>
                  </a:cubicBezTo>
                  <a:cubicBezTo>
                    <a:pt x="788525" y="1156456"/>
                    <a:pt x="783474" y="1161506"/>
                    <a:pt x="777703" y="1161506"/>
                  </a:cubicBezTo>
                  <a:close/>
                  <a:moveTo>
                    <a:pt x="640631" y="1168720"/>
                  </a:moveTo>
                  <a:cubicBezTo>
                    <a:pt x="634860" y="1168720"/>
                    <a:pt x="629809" y="1165835"/>
                    <a:pt x="629809" y="1161506"/>
                  </a:cubicBezTo>
                  <a:cubicBezTo>
                    <a:pt x="629809" y="1157899"/>
                    <a:pt x="634860" y="1154293"/>
                    <a:pt x="640631" y="1154293"/>
                  </a:cubicBezTo>
                  <a:cubicBezTo>
                    <a:pt x="646402" y="1154293"/>
                    <a:pt x="651452" y="1157899"/>
                    <a:pt x="651452" y="1161506"/>
                  </a:cubicBezTo>
                  <a:cubicBezTo>
                    <a:pt x="651452" y="1165835"/>
                    <a:pt x="646402" y="1168720"/>
                    <a:pt x="640631" y="1168720"/>
                  </a:cubicBezTo>
                  <a:close/>
                  <a:moveTo>
                    <a:pt x="593987" y="1180991"/>
                  </a:moveTo>
                  <a:cubicBezTo>
                    <a:pt x="609859" y="1180991"/>
                    <a:pt x="609859" y="1180269"/>
                    <a:pt x="590380" y="1175220"/>
                  </a:cubicBezTo>
                  <a:cubicBezTo>
                    <a:pt x="578836" y="1172335"/>
                    <a:pt x="560801" y="1169449"/>
                    <a:pt x="550700" y="1169449"/>
                  </a:cubicBezTo>
                  <a:cubicBezTo>
                    <a:pt x="534830" y="1169449"/>
                    <a:pt x="534830" y="1170170"/>
                    <a:pt x="554308" y="1175220"/>
                  </a:cubicBezTo>
                  <a:cubicBezTo>
                    <a:pt x="566572" y="1178106"/>
                    <a:pt x="583888" y="1180991"/>
                    <a:pt x="593987" y="1180991"/>
                  </a:cubicBezTo>
                  <a:close/>
                  <a:moveTo>
                    <a:pt x="752363" y="1182698"/>
                  </a:moveTo>
                  <a:cubicBezTo>
                    <a:pt x="748485" y="1182428"/>
                    <a:pt x="744517" y="1179903"/>
                    <a:pt x="741631" y="1175214"/>
                  </a:cubicBezTo>
                  <a:cubicBezTo>
                    <a:pt x="734416" y="1165113"/>
                    <a:pt x="740911" y="1160064"/>
                    <a:pt x="755338" y="1165835"/>
                  </a:cubicBezTo>
                  <a:cubicBezTo>
                    <a:pt x="761832" y="1168000"/>
                    <a:pt x="764717" y="1173049"/>
                    <a:pt x="762552" y="1176656"/>
                  </a:cubicBezTo>
                  <a:cubicBezTo>
                    <a:pt x="760028" y="1180984"/>
                    <a:pt x="756240" y="1182968"/>
                    <a:pt x="752363" y="1182698"/>
                  </a:cubicBezTo>
                  <a:close/>
                  <a:moveTo>
                    <a:pt x="704117" y="1183149"/>
                  </a:moveTo>
                  <a:cubicBezTo>
                    <a:pt x="694017" y="1183149"/>
                    <a:pt x="688245" y="1180264"/>
                    <a:pt x="691132" y="1175934"/>
                  </a:cubicBezTo>
                  <a:cubicBezTo>
                    <a:pt x="694017" y="1170885"/>
                    <a:pt x="689689" y="1169441"/>
                    <a:pt x="677425" y="1173049"/>
                  </a:cubicBezTo>
                  <a:cubicBezTo>
                    <a:pt x="665881" y="1175934"/>
                    <a:pt x="658666" y="1174493"/>
                    <a:pt x="658666" y="1169441"/>
                  </a:cubicBezTo>
                  <a:cubicBezTo>
                    <a:pt x="658666" y="1165113"/>
                    <a:pt x="672373" y="1162949"/>
                    <a:pt x="694017" y="1163670"/>
                  </a:cubicBezTo>
                  <a:cubicBezTo>
                    <a:pt x="718546" y="1164392"/>
                    <a:pt x="727924" y="1168000"/>
                    <a:pt x="725760" y="1174493"/>
                  </a:cubicBezTo>
                  <a:cubicBezTo>
                    <a:pt x="723596" y="1178821"/>
                    <a:pt x="714217" y="1183149"/>
                    <a:pt x="704117" y="1183149"/>
                  </a:cubicBezTo>
                  <a:close/>
                  <a:moveTo>
                    <a:pt x="109094" y="1307427"/>
                  </a:moveTo>
                  <a:cubicBezTo>
                    <a:pt x="104743" y="1306243"/>
                    <a:pt x="98656" y="1303809"/>
                    <a:pt x="90900" y="1300022"/>
                  </a:cubicBezTo>
                  <a:cubicBezTo>
                    <a:pt x="64928" y="1287756"/>
                    <a:pt x="63485" y="1283428"/>
                    <a:pt x="74307" y="1262507"/>
                  </a:cubicBezTo>
                  <a:cubicBezTo>
                    <a:pt x="79356" y="1253128"/>
                    <a:pt x="85849" y="1250243"/>
                    <a:pt x="94507" y="1253128"/>
                  </a:cubicBezTo>
                  <a:cubicBezTo>
                    <a:pt x="104608" y="1257457"/>
                    <a:pt x="105328" y="1256014"/>
                    <a:pt x="97393" y="1246635"/>
                  </a:cubicBezTo>
                  <a:cubicBezTo>
                    <a:pt x="89457" y="1237257"/>
                    <a:pt x="90900" y="1232206"/>
                    <a:pt x="105328" y="1214893"/>
                  </a:cubicBezTo>
                  <a:lnTo>
                    <a:pt x="122643" y="1194693"/>
                  </a:lnTo>
                  <a:lnTo>
                    <a:pt x="121921" y="1217777"/>
                  </a:lnTo>
                  <a:cubicBezTo>
                    <a:pt x="121199" y="1232928"/>
                    <a:pt x="118315" y="1240142"/>
                    <a:pt x="112542" y="1237257"/>
                  </a:cubicBezTo>
                  <a:cubicBezTo>
                    <a:pt x="102443" y="1233649"/>
                    <a:pt x="103164" y="1252406"/>
                    <a:pt x="113264" y="1268278"/>
                  </a:cubicBezTo>
                  <a:cubicBezTo>
                    <a:pt x="121199" y="1281264"/>
                    <a:pt x="112542" y="1289199"/>
                    <a:pt x="101721" y="1278379"/>
                  </a:cubicBezTo>
                  <a:cubicBezTo>
                    <a:pt x="96672" y="1273328"/>
                    <a:pt x="89457" y="1269721"/>
                    <a:pt x="85849" y="1269721"/>
                  </a:cubicBezTo>
                  <a:cubicBezTo>
                    <a:pt x="81521" y="1269721"/>
                    <a:pt x="88014" y="1277657"/>
                    <a:pt x="99556" y="1287036"/>
                  </a:cubicBezTo>
                  <a:cubicBezTo>
                    <a:pt x="119577" y="1303267"/>
                    <a:pt x="122147" y="1310977"/>
                    <a:pt x="109094" y="1307427"/>
                  </a:cubicBezTo>
                  <a:close/>
                  <a:moveTo>
                    <a:pt x="1229491" y="1318223"/>
                  </a:moveTo>
                  <a:cubicBezTo>
                    <a:pt x="1234271" y="1317772"/>
                    <a:pt x="1234812" y="1313984"/>
                    <a:pt x="1234812" y="1306409"/>
                  </a:cubicBezTo>
                  <a:cubicBezTo>
                    <a:pt x="1234812" y="1297030"/>
                    <a:pt x="1240583" y="1294145"/>
                    <a:pt x="1257177" y="1294145"/>
                  </a:cubicBezTo>
                  <a:cubicBezTo>
                    <a:pt x="1293247" y="1294145"/>
                    <a:pt x="1297577" y="1278995"/>
                    <a:pt x="1281705" y="1213344"/>
                  </a:cubicBezTo>
                  <a:cubicBezTo>
                    <a:pt x="1274490" y="1182323"/>
                    <a:pt x="1267997" y="1149858"/>
                    <a:pt x="1268719" y="1141200"/>
                  </a:cubicBezTo>
                  <a:cubicBezTo>
                    <a:pt x="1269441" y="1121000"/>
                    <a:pt x="1266554" y="1121000"/>
                    <a:pt x="1236255" y="1139037"/>
                  </a:cubicBezTo>
                  <a:cubicBezTo>
                    <a:pt x="1216054" y="1151301"/>
                    <a:pt x="1213169" y="1155629"/>
                    <a:pt x="1220383" y="1165008"/>
                  </a:cubicBezTo>
                  <a:cubicBezTo>
                    <a:pt x="1228319" y="1173665"/>
                    <a:pt x="1240583" y="1220558"/>
                    <a:pt x="1244189" y="1254465"/>
                  </a:cubicBezTo>
                  <a:cubicBezTo>
                    <a:pt x="1244911" y="1260236"/>
                    <a:pt x="1241305" y="1265288"/>
                    <a:pt x="1235533" y="1265288"/>
                  </a:cubicBezTo>
                  <a:cubicBezTo>
                    <a:pt x="1223990" y="1265288"/>
                    <a:pt x="1196575" y="1177993"/>
                    <a:pt x="1202346" y="1162122"/>
                  </a:cubicBezTo>
                  <a:cubicBezTo>
                    <a:pt x="1205233" y="1154907"/>
                    <a:pt x="1199462" y="1154187"/>
                    <a:pt x="1178540" y="1157794"/>
                  </a:cubicBezTo>
                  <a:cubicBezTo>
                    <a:pt x="1141746" y="1164286"/>
                    <a:pt x="1139582" y="1166451"/>
                    <a:pt x="1151126" y="1184486"/>
                  </a:cubicBezTo>
                  <a:cubicBezTo>
                    <a:pt x="1163390" y="1203965"/>
                    <a:pt x="1179262" y="1269616"/>
                    <a:pt x="1175654" y="1287651"/>
                  </a:cubicBezTo>
                  <a:cubicBezTo>
                    <a:pt x="1174210" y="1297030"/>
                    <a:pt x="1180705" y="1303523"/>
                    <a:pt x="1198740" y="1310015"/>
                  </a:cubicBezTo>
                  <a:cubicBezTo>
                    <a:pt x="1215693" y="1315787"/>
                    <a:pt x="1224711" y="1318673"/>
                    <a:pt x="1229491" y="1318223"/>
                  </a:cubicBezTo>
                  <a:close/>
                  <a:moveTo>
                    <a:pt x="1150619" y="1333017"/>
                  </a:moveTo>
                  <a:cubicBezTo>
                    <a:pt x="1156390" y="1333738"/>
                    <a:pt x="1149898" y="1301996"/>
                    <a:pt x="1141240" y="1283239"/>
                  </a:cubicBezTo>
                  <a:cubicBezTo>
                    <a:pt x="1129698" y="1260153"/>
                    <a:pt x="1125368" y="1203160"/>
                    <a:pt x="1134747" y="1192339"/>
                  </a:cubicBezTo>
                  <a:cubicBezTo>
                    <a:pt x="1141240" y="1184403"/>
                    <a:pt x="1140518" y="1182238"/>
                    <a:pt x="1129698" y="1182238"/>
                  </a:cubicBezTo>
                  <a:cubicBezTo>
                    <a:pt x="1095789" y="1182238"/>
                    <a:pt x="1061882" y="1192339"/>
                    <a:pt x="1061882" y="1200995"/>
                  </a:cubicBezTo>
                  <a:cubicBezTo>
                    <a:pt x="1061882" y="1206768"/>
                    <a:pt x="1064769" y="1211096"/>
                    <a:pt x="1068375" y="1211096"/>
                  </a:cubicBezTo>
                  <a:cubicBezTo>
                    <a:pt x="1077754" y="1211096"/>
                    <a:pt x="1091461" y="1255103"/>
                    <a:pt x="1094348" y="1292617"/>
                  </a:cubicBezTo>
                  <a:cubicBezTo>
                    <a:pt x="1096511" y="1320753"/>
                    <a:pt x="1097954" y="1322918"/>
                    <a:pt x="1120319" y="1327246"/>
                  </a:cubicBezTo>
                  <a:cubicBezTo>
                    <a:pt x="1134026" y="1330132"/>
                    <a:pt x="1147011" y="1332297"/>
                    <a:pt x="1150619" y="1333017"/>
                  </a:cubicBezTo>
                  <a:close/>
                  <a:moveTo>
                    <a:pt x="904293" y="1355287"/>
                  </a:moveTo>
                  <a:cubicBezTo>
                    <a:pt x="895635" y="1355287"/>
                    <a:pt x="889142" y="1337250"/>
                    <a:pt x="889142" y="1314166"/>
                  </a:cubicBezTo>
                  <a:cubicBezTo>
                    <a:pt x="889142" y="1299015"/>
                    <a:pt x="890585" y="1296850"/>
                    <a:pt x="899963" y="1304786"/>
                  </a:cubicBezTo>
                  <a:cubicBezTo>
                    <a:pt x="905734" y="1309836"/>
                    <a:pt x="910785" y="1322822"/>
                    <a:pt x="910785" y="1334365"/>
                  </a:cubicBezTo>
                  <a:cubicBezTo>
                    <a:pt x="910785" y="1345908"/>
                    <a:pt x="907899" y="1355287"/>
                    <a:pt x="904293" y="1355287"/>
                  </a:cubicBezTo>
                  <a:close/>
                  <a:moveTo>
                    <a:pt x="532763" y="1359727"/>
                  </a:moveTo>
                  <a:lnTo>
                    <a:pt x="536369" y="1325098"/>
                  </a:lnTo>
                  <a:cubicBezTo>
                    <a:pt x="541420" y="1280370"/>
                    <a:pt x="555127" y="1265220"/>
                    <a:pt x="560898" y="1298405"/>
                  </a:cubicBezTo>
                  <a:cubicBezTo>
                    <a:pt x="563063" y="1312112"/>
                    <a:pt x="564505" y="1329427"/>
                    <a:pt x="563063" y="1336642"/>
                  </a:cubicBezTo>
                  <a:cubicBezTo>
                    <a:pt x="562342" y="1346741"/>
                    <a:pt x="567391" y="1351791"/>
                    <a:pt x="582541" y="1356120"/>
                  </a:cubicBezTo>
                  <a:cubicBezTo>
                    <a:pt x="608513" y="1363335"/>
                    <a:pt x="612121" y="1361170"/>
                    <a:pt x="602741" y="1343135"/>
                  </a:cubicBezTo>
                  <a:cubicBezTo>
                    <a:pt x="598413" y="1335920"/>
                    <a:pt x="591921" y="1311391"/>
                    <a:pt x="586869" y="1289026"/>
                  </a:cubicBezTo>
                  <a:cubicBezTo>
                    <a:pt x="573884" y="1224820"/>
                    <a:pt x="516169" y="1153398"/>
                    <a:pt x="476491" y="1153398"/>
                  </a:cubicBezTo>
                  <a:cubicBezTo>
                    <a:pt x="469276" y="1153398"/>
                    <a:pt x="457012" y="1149790"/>
                    <a:pt x="449076" y="1146183"/>
                  </a:cubicBezTo>
                  <a:cubicBezTo>
                    <a:pt x="431761" y="1136804"/>
                    <a:pt x="431761" y="1139690"/>
                    <a:pt x="449798" y="1175041"/>
                  </a:cubicBezTo>
                  <a:cubicBezTo>
                    <a:pt x="462784" y="1200290"/>
                    <a:pt x="466390" y="1203177"/>
                    <a:pt x="484427" y="1199569"/>
                  </a:cubicBezTo>
                  <a:cubicBezTo>
                    <a:pt x="508955" y="1194519"/>
                    <a:pt x="525548" y="1211113"/>
                    <a:pt x="519055" y="1234919"/>
                  </a:cubicBezTo>
                  <a:cubicBezTo>
                    <a:pt x="516891" y="1244298"/>
                    <a:pt x="506791" y="1270991"/>
                    <a:pt x="495969" y="1294799"/>
                  </a:cubicBezTo>
                  <a:cubicBezTo>
                    <a:pt x="485870" y="1317884"/>
                    <a:pt x="476491" y="1338805"/>
                    <a:pt x="476491" y="1340248"/>
                  </a:cubicBezTo>
                  <a:cubicBezTo>
                    <a:pt x="475769" y="1341691"/>
                    <a:pt x="488033" y="1346741"/>
                    <a:pt x="503905" y="1351071"/>
                  </a:cubicBezTo>
                  <a:close/>
                  <a:moveTo>
                    <a:pt x="1311833" y="1362425"/>
                  </a:moveTo>
                  <a:cubicBezTo>
                    <a:pt x="1304168" y="1364229"/>
                    <a:pt x="1300741" y="1362065"/>
                    <a:pt x="1300741" y="1356294"/>
                  </a:cubicBezTo>
                  <a:cubicBezTo>
                    <a:pt x="1300741" y="1350521"/>
                    <a:pt x="1365671" y="1313007"/>
                    <a:pt x="1376493" y="1313007"/>
                  </a:cubicBezTo>
                  <a:cubicBezTo>
                    <a:pt x="1389478" y="1313007"/>
                    <a:pt x="1375771" y="1328879"/>
                    <a:pt x="1348357" y="1344750"/>
                  </a:cubicBezTo>
                  <a:cubicBezTo>
                    <a:pt x="1331403" y="1354850"/>
                    <a:pt x="1319499" y="1360621"/>
                    <a:pt x="1311833" y="1362425"/>
                  </a:cubicBezTo>
                  <a:close/>
                  <a:moveTo>
                    <a:pt x="1015248" y="1369557"/>
                  </a:moveTo>
                  <a:cubicBezTo>
                    <a:pt x="1021290" y="1371361"/>
                    <a:pt x="1025258" y="1371181"/>
                    <a:pt x="1026701" y="1369017"/>
                  </a:cubicBezTo>
                  <a:cubicBezTo>
                    <a:pt x="1029587" y="1364687"/>
                    <a:pt x="1037522" y="1362524"/>
                    <a:pt x="1044736" y="1365409"/>
                  </a:cubicBezTo>
                  <a:cubicBezTo>
                    <a:pt x="1063494" y="1371180"/>
                    <a:pt x="1075037" y="1361802"/>
                    <a:pt x="1077923" y="1338716"/>
                  </a:cubicBezTo>
                  <a:cubicBezTo>
                    <a:pt x="1079365" y="1322844"/>
                    <a:pt x="1075037" y="1315630"/>
                    <a:pt x="1056280" y="1304087"/>
                  </a:cubicBezTo>
                  <a:lnTo>
                    <a:pt x="1032472" y="1288215"/>
                  </a:lnTo>
                  <a:lnTo>
                    <a:pt x="1037522" y="1307694"/>
                  </a:lnTo>
                  <a:cubicBezTo>
                    <a:pt x="1039686" y="1318516"/>
                    <a:pt x="1038965" y="1326452"/>
                    <a:pt x="1034637" y="1326452"/>
                  </a:cubicBezTo>
                  <a:cubicBezTo>
                    <a:pt x="1020930" y="1326452"/>
                    <a:pt x="1012994" y="1229780"/>
                    <a:pt x="1025979" y="1221844"/>
                  </a:cubicBezTo>
                  <a:cubicBezTo>
                    <a:pt x="1044736" y="1210300"/>
                    <a:pt x="1031029" y="1203086"/>
                    <a:pt x="999287" y="1208137"/>
                  </a:cubicBezTo>
                  <a:cubicBezTo>
                    <a:pt x="958887" y="1213908"/>
                    <a:pt x="956722" y="1214630"/>
                    <a:pt x="966101" y="1226894"/>
                  </a:cubicBezTo>
                  <a:cubicBezTo>
                    <a:pt x="979087" y="1243487"/>
                    <a:pt x="982693" y="1308415"/>
                    <a:pt x="971151" y="1325009"/>
                  </a:cubicBezTo>
                  <a:cubicBezTo>
                    <a:pt x="961772" y="1338716"/>
                    <a:pt x="962493" y="1340881"/>
                    <a:pt x="991351" y="1358194"/>
                  </a:cubicBezTo>
                  <a:cubicBezTo>
                    <a:pt x="1001090" y="1363966"/>
                    <a:pt x="1009206" y="1367754"/>
                    <a:pt x="1015248" y="1369557"/>
                  </a:cubicBezTo>
                  <a:close/>
                  <a:moveTo>
                    <a:pt x="113715" y="1369639"/>
                  </a:moveTo>
                  <a:cubicBezTo>
                    <a:pt x="109657" y="1368557"/>
                    <a:pt x="101361" y="1364229"/>
                    <a:pt x="84406" y="1355572"/>
                  </a:cubicBezTo>
                  <a:cubicBezTo>
                    <a:pt x="67814" y="1347636"/>
                    <a:pt x="48336" y="1334651"/>
                    <a:pt x="41121" y="1326715"/>
                  </a:cubicBezTo>
                  <a:cubicBezTo>
                    <a:pt x="28856" y="1313007"/>
                    <a:pt x="28856" y="1312286"/>
                    <a:pt x="42563" y="1302907"/>
                  </a:cubicBezTo>
                  <a:cubicBezTo>
                    <a:pt x="54829" y="1293529"/>
                    <a:pt x="59878" y="1294249"/>
                    <a:pt x="84406" y="1307958"/>
                  </a:cubicBezTo>
                  <a:cubicBezTo>
                    <a:pt x="123364" y="1329599"/>
                    <a:pt x="128414" y="1346914"/>
                    <a:pt x="91620" y="1331043"/>
                  </a:cubicBezTo>
                  <a:cubicBezTo>
                    <a:pt x="43285" y="1310121"/>
                    <a:pt x="40400" y="1310843"/>
                    <a:pt x="80078" y="1334651"/>
                  </a:cubicBezTo>
                  <a:cubicBezTo>
                    <a:pt x="100278" y="1346914"/>
                    <a:pt x="117593" y="1360622"/>
                    <a:pt x="117593" y="1364228"/>
                  </a:cubicBezTo>
                  <a:cubicBezTo>
                    <a:pt x="117593" y="1368557"/>
                    <a:pt x="117774" y="1370721"/>
                    <a:pt x="113715" y="1369639"/>
                  </a:cubicBezTo>
                  <a:close/>
                  <a:moveTo>
                    <a:pt x="907088" y="1376750"/>
                  </a:moveTo>
                  <a:cubicBezTo>
                    <a:pt x="919803" y="1374946"/>
                    <a:pt x="931347" y="1367190"/>
                    <a:pt x="939643" y="1353844"/>
                  </a:cubicBezTo>
                  <a:cubicBezTo>
                    <a:pt x="947579" y="1340858"/>
                    <a:pt x="954072" y="1327873"/>
                    <a:pt x="954072" y="1324986"/>
                  </a:cubicBezTo>
                  <a:cubicBezTo>
                    <a:pt x="954072" y="1322822"/>
                    <a:pt x="939643" y="1312001"/>
                    <a:pt x="921606" y="1301900"/>
                  </a:cubicBezTo>
                  <a:cubicBezTo>
                    <a:pt x="888421" y="1282422"/>
                    <a:pt x="886256" y="1277372"/>
                    <a:pt x="893470" y="1249236"/>
                  </a:cubicBezTo>
                  <a:cubicBezTo>
                    <a:pt x="899963" y="1226150"/>
                    <a:pt x="906456" y="1228315"/>
                    <a:pt x="921606" y="1257172"/>
                  </a:cubicBezTo>
                  <a:cubicBezTo>
                    <a:pt x="936035" y="1283865"/>
                    <a:pt x="946858" y="1284586"/>
                    <a:pt x="946858" y="1260057"/>
                  </a:cubicBezTo>
                  <a:cubicBezTo>
                    <a:pt x="946858" y="1226150"/>
                    <a:pt x="902849" y="1206672"/>
                    <a:pt x="867499" y="1225428"/>
                  </a:cubicBezTo>
                  <a:cubicBezTo>
                    <a:pt x="834314" y="1243465"/>
                    <a:pt x="834314" y="1337250"/>
                    <a:pt x="867499" y="1363945"/>
                  </a:cubicBezTo>
                  <a:cubicBezTo>
                    <a:pt x="880485" y="1374405"/>
                    <a:pt x="894372" y="1378553"/>
                    <a:pt x="907088" y="1376750"/>
                  </a:cubicBezTo>
                  <a:close/>
                  <a:moveTo>
                    <a:pt x="1136595" y="1388576"/>
                  </a:moveTo>
                  <a:cubicBezTo>
                    <a:pt x="1141554" y="1387043"/>
                    <a:pt x="1145522" y="1381813"/>
                    <a:pt x="1146966" y="1373155"/>
                  </a:cubicBezTo>
                  <a:cubicBezTo>
                    <a:pt x="1149851" y="1361613"/>
                    <a:pt x="1138308" y="1348627"/>
                    <a:pt x="1126044" y="1347905"/>
                  </a:cubicBezTo>
                  <a:cubicBezTo>
                    <a:pt x="1115943" y="1347905"/>
                    <a:pt x="1112337" y="1371712"/>
                    <a:pt x="1120273" y="1381813"/>
                  </a:cubicBezTo>
                  <a:cubicBezTo>
                    <a:pt x="1125683" y="1387945"/>
                    <a:pt x="1131635" y="1390109"/>
                    <a:pt x="1136595" y="1388576"/>
                  </a:cubicBezTo>
                  <a:close/>
                  <a:moveTo>
                    <a:pt x="212122" y="1398437"/>
                  </a:moveTo>
                  <a:cubicBezTo>
                    <a:pt x="226088" y="1392992"/>
                    <a:pt x="259634" y="1363504"/>
                    <a:pt x="304543" y="1316972"/>
                  </a:cubicBezTo>
                  <a:cubicBezTo>
                    <a:pt x="362980" y="1255650"/>
                    <a:pt x="362980" y="1243385"/>
                    <a:pt x="303822" y="1300378"/>
                  </a:cubicBezTo>
                  <a:cubicBezTo>
                    <a:pt x="279294" y="1324908"/>
                    <a:pt x="246830" y="1353765"/>
                    <a:pt x="231679" y="1364586"/>
                  </a:cubicBezTo>
                  <a:cubicBezTo>
                    <a:pt x="217251" y="1375407"/>
                    <a:pt x="204987" y="1389836"/>
                    <a:pt x="204987" y="1395608"/>
                  </a:cubicBezTo>
                  <a:cubicBezTo>
                    <a:pt x="204987" y="1399396"/>
                    <a:pt x="207467" y="1400252"/>
                    <a:pt x="212122" y="1398437"/>
                  </a:cubicBezTo>
                  <a:close/>
                  <a:moveTo>
                    <a:pt x="342571" y="1412457"/>
                  </a:moveTo>
                  <a:cubicBezTo>
                    <a:pt x="343022" y="1411656"/>
                    <a:pt x="341805" y="1409898"/>
                    <a:pt x="338378" y="1407012"/>
                  </a:cubicBezTo>
                  <a:cubicBezTo>
                    <a:pt x="334049" y="1404126"/>
                    <a:pt x="320342" y="1392584"/>
                    <a:pt x="308078" y="1381040"/>
                  </a:cubicBezTo>
                  <a:cubicBezTo>
                    <a:pt x="289321" y="1363726"/>
                    <a:pt x="284271" y="1362283"/>
                    <a:pt x="284271" y="1371662"/>
                  </a:cubicBezTo>
                  <a:cubicBezTo>
                    <a:pt x="284271" y="1378876"/>
                    <a:pt x="295092" y="1390419"/>
                    <a:pt x="308078" y="1398355"/>
                  </a:cubicBezTo>
                  <a:cubicBezTo>
                    <a:pt x="324851" y="1408635"/>
                    <a:pt x="341219" y="1414857"/>
                    <a:pt x="342571" y="1412457"/>
                  </a:cubicBezTo>
                  <a:close/>
                  <a:moveTo>
                    <a:pt x="155449" y="1419951"/>
                  </a:moveTo>
                  <a:cubicBezTo>
                    <a:pt x="158335" y="1419951"/>
                    <a:pt x="159777" y="1414902"/>
                    <a:pt x="157614" y="1409130"/>
                  </a:cubicBezTo>
                  <a:cubicBezTo>
                    <a:pt x="154727" y="1403359"/>
                    <a:pt x="150399" y="1398308"/>
                    <a:pt x="146791" y="1398308"/>
                  </a:cubicBezTo>
                  <a:cubicBezTo>
                    <a:pt x="143906" y="1398308"/>
                    <a:pt x="142463" y="1403359"/>
                    <a:pt x="144626" y="1409130"/>
                  </a:cubicBezTo>
                  <a:cubicBezTo>
                    <a:pt x="147513" y="1414902"/>
                    <a:pt x="151841" y="1419951"/>
                    <a:pt x="155449" y="1419951"/>
                  </a:cubicBezTo>
                  <a:close/>
                  <a:moveTo>
                    <a:pt x="568815" y="1425705"/>
                  </a:moveTo>
                  <a:cubicBezTo>
                    <a:pt x="589737" y="1425705"/>
                    <a:pt x="589737" y="1425705"/>
                    <a:pt x="565207" y="1419934"/>
                  </a:cubicBezTo>
                  <a:cubicBezTo>
                    <a:pt x="524807" y="1410555"/>
                    <a:pt x="474307" y="1404062"/>
                    <a:pt x="479358" y="1408390"/>
                  </a:cubicBezTo>
                  <a:cubicBezTo>
                    <a:pt x="481521" y="1411277"/>
                    <a:pt x="498115" y="1415605"/>
                    <a:pt x="515428" y="1419213"/>
                  </a:cubicBezTo>
                  <a:cubicBezTo>
                    <a:pt x="532743" y="1422819"/>
                    <a:pt x="557271" y="1425705"/>
                    <a:pt x="568815" y="1425705"/>
                  </a:cubicBezTo>
                  <a:close/>
                  <a:moveTo>
                    <a:pt x="879618" y="1433651"/>
                  </a:moveTo>
                  <a:cubicBezTo>
                    <a:pt x="898375" y="1434373"/>
                    <a:pt x="1062141" y="1400466"/>
                    <a:pt x="1067912" y="1394694"/>
                  </a:cubicBezTo>
                  <a:cubicBezTo>
                    <a:pt x="1073684" y="1388922"/>
                    <a:pt x="1065026" y="1390366"/>
                    <a:pt x="961140" y="1412009"/>
                  </a:cubicBezTo>
                  <a:cubicBezTo>
                    <a:pt x="907754" y="1423551"/>
                    <a:pt x="870960" y="1432930"/>
                    <a:pt x="879618" y="1433651"/>
                  </a:cubicBezTo>
                  <a:close/>
                  <a:moveTo>
                    <a:pt x="447919" y="1433720"/>
                  </a:moveTo>
                  <a:cubicBezTo>
                    <a:pt x="461074" y="1437879"/>
                    <a:pt x="462562" y="1414749"/>
                    <a:pt x="463645" y="1333588"/>
                  </a:cubicBezTo>
                  <a:cubicBezTo>
                    <a:pt x="464366" y="1260001"/>
                    <a:pt x="466529" y="1249180"/>
                    <a:pt x="479515" y="1238358"/>
                  </a:cubicBezTo>
                  <a:cubicBezTo>
                    <a:pt x="493944" y="1226094"/>
                    <a:pt x="493222" y="1226094"/>
                    <a:pt x="462923" y="1218158"/>
                  </a:cubicBezTo>
                  <a:cubicBezTo>
                    <a:pt x="445608" y="1213830"/>
                    <a:pt x="428294" y="1208779"/>
                    <a:pt x="424686" y="1208059"/>
                  </a:cubicBezTo>
                  <a:cubicBezTo>
                    <a:pt x="419637" y="1205894"/>
                    <a:pt x="417472" y="1227537"/>
                    <a:pt x="419637" y="1271543"/>
                  </a:cubicBezTo>
                  <a:cubicBezTo>
                    <a:pt x="421080" y="1307615"/>
                    <a:pt x="418915" y="1351623"/>
                    <a:pt x="414587" y="1369658"/>
                  </a:cubicBezTo>
                  <a:cubicBezTo>
                    <a:pt x="407373" y="1401402"/>
                    <a:pt x="407373" y="1402845"/>
                    <a:pt x="430457" y="1421602"/>
                  </a:cubicBezTo>
                  <a:cubicBezTo>
                    <a:pt x="437852" y="1427914"/>
                    <a:pt x="443534" y="1432333"/>
                    <a:pt x="447919" y="1433720"/>
                  </a:cubicBezTo>
                  <a:close/>
                  <a:moveTo>
                    <a:pt x="1021644" y="1440806"/>
                  </a:moveTo>
                  <a:cubicBezTo>
                    <a:pt x="1029581" y="1441526"/>
                    <a:pt x="1033909" y="1439363"/>
                    <a:pt x="1031024" y="1437198"/>
                  </a:cubicBezTo>
                  <a:cubicBezTo>
                    <a:pt x="1028859" y="1435033"/>
                    <a:pt x="1022366" y="1434313"/>
                    <a:pt x="1017315" y="1436477"/>
                  </a:cubicBezTo>
                  <a:cubicBezTo>
                    <a:pt x="1011544" y="1438641"/>
                    <a:pt x="1013708" y="1440806"/>
                    <a:pt x="1021644" y="1440806"/>
                  </a:cubicBezTo>
                  <a:close/>
                  <a:moveTo>
                    <a:pt x="848835" y="1440806"/>
                  </a:moveTo>
                  <a:cubicBezTo>
                    <a:pt x="856772" y="1441526"/>
                    <a:pt x="861100" y="1439363"/>
                    <a:pt x="858215" y="1437198"/>
                  </a:cubicBezTo>
                  <a:cubicBezTo>
                    <a:pt x="856050" y="1435033"/>
                    <a:pt x="849557" y="1434313"/>
                    <a:pt x="844506" y="1436477"/>
                  </a:cubicBezTo>
                  <a:cubicBezTo>
                    <a:pt x="838735" y="1438641"/>
                    <a:pt x="840899" y="1440806"/>
                    <a:pt x="848835" y="1440806"/>
                  </a:cubicBezTo>
                  <a:close/>
                  <a:moveTo>
                    <a:pt x="982766" y="1447281"/>
                  </a:moveTo>
                  <a:cubicBezTo>
                    <a:pt x="992866" y="1447281"/>
                    <a:pt x="996473" y="1445838"/>
                    <a:pt x="992145" y="1443674"/>
                  </a:cubicBezTo>
                  <a:cubicBezTo>
                    <a:pt x="987095" y="1442231"/>
                    <a:pt x="978438" y="1442231"/>
                    <a:pt x="974108" y="1443674"/>
                  </a:cubicBezTo>
                  <a:cubicBezTo>
                    <a:pt x="969059" y="1445838"/>
                    <a:pt x="972667" y="1447281"/>
                    <a:pt x="982766" y="1447281"/>
                  </a:cubicBezTo>
                  <a:close/>
                  <a:moveTo>
                    <a:pt x="662369" y="1448988"/>
                  </a:moveTo>
                  <a:cubicBezTo>
                    <a:pt x="663813" y="1448988"/>
                    <a:pt x="664534" y="1440330"/>
                    <a:pt x="663813" y="1429509"/>
                  </a:cubicBezTo>
                  <a:cubicBezTo>
                    <a:pt x="662369" y="1413637"/>
                    <a:pt x="665256" y="1410029"/>
                    <a:pt x="675357" y="1411472"/>
                  </a:cubicBezTo>
                  <a:cubicBezTo>
                    <a:pt x="691949" y="1414359"/>
                    <a:pt x="691227" y="1397044"/>
                    <a:pt x="673192" y="1385501"/>
                  </a:cubicBezTo>
                  <a:cubicBezTo>
                    <a:pt x="660928" y="1378287"/>
                    <a:pt x="658763" y="1368908"/>
                    <a:pt x="658763" y="1324180"/>
                  </a:cubicBezTo>
                  <a:cubicBezTo>
                    <a:pt x="658763" y="1294601"/>
                    <a:pt x="660928" y="1269351"/>
                    <a:pt x="663091" y="1266465"/>
                  </a:cubicBezTo>
                  <a:cubicBezTo>
                    <a:pt x="665977" y="1264300"/>
                    <a:pt x="673913" y="1269351"/>
                    <a:pt x="681128" y="1278007"/>
                  </a:cubicBezTo>
                  <a:cubicBezTo>
                    <a:pt x="693392" y="1292436"/>
                    <a:pt x="694113" y="1292436"/>
                    <a:pt x="694835" y="1280894"/>
                  </a:cubicBezTo>
                  <a:cubicBezTo>
                    <a:pt x="694835" y="1264300"/>
                    <a:pt x="647941" y="1215964"/>
                    <a:pt x="635677" y="1219572"/>
                  </a:cubicBezTo>
                  <a:cubicBezTo>
                    <a:pt x="629184" y="1221735"/>
                    <a:pt x="624856" y="1247708"/>
                    <a:pt x="621248" y="1297487"/>
                  </a:cubicBezTo>
                  <a:cubicBezTo>
                    <a:pt x="617641" y="1338609"/>
                    <a:pt x="611870" y="1374680"/>
                    <a:pt x="608262" y="1376844"/>
                  </a:cubicBezTo>
                  <a:cubicBezTo>
                    <a:pt x="603934" y="1379730"/>
                    <a:pt x="613312" y="1395602"/>
                    <a:pt x="630627" y="1415080"/>
                  </a:cubicBezTo>
                  <a:cubicBezTo>
                    <a:pt x="646499" y="1433837"/>
                    <a:pt x="660928" y="1448988"/>
                    <a:pt x="662369" y="1448988"/>
                  </a:cubicBezTo>
                  <a:close/>
                  <a:moveTo>
                    <a:pt x="932362" y="1454478"/>
                  </a:moveTo>
                  <a:cubicBezTo>
                    <a:pt x="942463" y="1454478"/>
                    <a:pt x="946069" y="1453035"/>
                    <a:pt x="941741" y="1450871"/>
                  </a:cubicBezTo>
                  <a:cubicBezTo>
                    <a:pt x="936692" y="1449428"/>
                    <a:pt x="928034" y="1449428"/>
                    <a:pt x="923705" y="1450871"/>
                  </a:cubicBezTo>
                  <a:cubicBezTo>
                    <a:pt x="918655" y="1453035"/>
                    <a:pt x="922263" y="1454478"/>
                    <a:pt x="932362" y="1454478"/>
                  </a:cubicBezTo>
                  <a:close/>
                  <a:moveTo>
                    <a:pt x="608436" y="1454495"/>
                  </a:moveTo>
                  <a:lnTo>
                    <a:pt x="640900" y="1454495"/>
                  </a:lnTo>
                  <a:lnTo>
                    <a:pt x="612044" y="1448724"/>
                  </a:lnTo>
                  <a:cubicBezTo>
                    <a:pt x="575973" y="1441510"/>
                    <a:pt x="472087" y="1432853"/>
                    <a:pt x="482186" y="1437902"/>
                  </a:cubicBezTo>
                  <a:cubicBezTo>
                    <a:pt x="486515" y="1440067"/>
                    <a:pt x="508879" y="1444395"/>
                    <a:pt x="532686" y="1448003"/>
                  </a:cubicBezTo>
                  <a:cubicBezTo>
                    <a:pt x="556494" y="1451609"/>
                    <a:pt x="590401" y="1454495"/>
                    <a:pt x="608436" y="1454495"/>
                  </a:cubicBezTo>
                  <a:close/>
                  <a:moveTo>
                    <a:pt x="885558" y="1461675"/>
                  </a:moveTo>
                  <a:cubicBezTo>
                    <a:pt x="897822" y="1461675"/>
                    <a:pt x="902872" y="1460232"/>
                    <a:pt x="898544" y="1458068"/>
                  </a:cubicBezTo>
                  <a:cubicBezTo>
                    <a:pt x="893493" y="1456625"/>
                    <a:pt x="883393" y="1456625"/>
                    <a:pt x="876901" y="1458068"/>
                  </a:cubicBezTo>
                  <a:cubicBezTo>
                    <a:pt x="869686" y="1460232"/>
                    <a:pt x="874014" y="1461675"/>
                    <a:pt x="885558" y="1461675"/>
                  </a:cubicBezTo>
                  <a:close/>
                  <a:moveTo>
                    <a:pt x="1170433" y="1463876"/>
                  </a:moveTo>
                  <a:cubicBezTo>
                    <a:pt x="1166014" y="1462163"/>
                    <a:pt x="1160423" y="1458015"/>
                    <a:pt x="1155734" y="1452244"/>
                  </a:cubicBezTo>
                  <a:cubicBezTo>
                    <a:pt x="1146356" y="1441421"/>
                    <a:pt x="1147076" y="1441421"/>
                    <a:pt x="1162226" y="1449357"/>
                  </a:cubicBezTo>
                  <a:cubicBezTo>
                    <a:pt x="1170884" y="1453687"/>
                    <a:pt x="1178098" y="1459458"/>
                    <a:pt x="1178098" y="1460901"/>
                  </a:cubicBezTo>
                  <a:cubicBezTo>
                    <a:pt x="1178098" y="1464868"/>
                    <a:pt x="1174852" y="1465590"/>
                    <a:pt x="1170433" y="1463876"/>
                  </a:cubicBezTo>
                  <a:close/>
                  <a:moveTo>
                    <a:pt x="752331" y="1470593"/>
                  </a:moveTo>
                  <a:cubicBezTo>
                    <a:pt x="754495" y="1470593"/>
                    <a:pt x="755217" y="1446065"/>
                    <a:pt x="753774" y="1416486"/>
                  </a:cubicBezTo>
                  <a:lnTo>
                    <a:pt x="750887" y="1362379"/>
                  </a:lnTo>
                  <a:lnTo>
                    <a:pt x="773252" y="1370315"/>
                  </a:lnTo>
                  <a:cubicBezTo>
                    <a:pt x="808602" y="1382579"/>
                    <a:pt x="817260" y="1370315"/>
                    <a:pt x="817260" y="1307551"/>
                  </a:cubicBezTo>
                  <a:cubicBezTo>
                    <a:pt x="817260" y="1269314"/>
                    <a:pt x="820145" y="1252001"/>
                    <a:pt x="828802" y="1244065"/>
                  </a:cubicBezTo>
                  <a:cubicBezTo>
                    <a:pt x="834573" y="1237572"/>
                    <a:pt x="838903" y="1232522"/>
                    <a:pt x="837460" y="1232522"/>
                  </a:cubicBezTo>
                  <a:cubicBezTo>
                    <a:pt x="836017" y="1231801"/>
                    <a:pt x="817982" y="1230358"/>
                    <a:pt x="797060" y="1228914"/>
                  </a:cubicBezTo>
                  <a:cubicBezTo>
                    <a:pt x="759545" y="1226028"/>
                    <a:pt x="759545" y="1226028"/>
                    <a:pt x="770367" y="1241900"/>
                  </a:cubicBezTo>
                  <a:cubicBezTo>
                    <a:pt x="784795" y="1262821"/>
                    <a:pt x="785516" y="1340736"/>
                    <a:pt x="771087" y="1340736"/>
                  </a:cubicBezTo>
                  <a:cubicBezTo>
                    <a:pt x="760267" y="1340736"/>
                    <a:pt x="745116" y="1305386"/>
                    <a:pt x="745116" y="1278693"/>
                  </a:cubicBezTo>
                  <a:cubicBezTo>
                    <a:pt x="745116" y="1269314"/>
                    <a:pt x="750887" y="1259215"/>
                    <a:pt x="758102" y="1254885"/>
                  </a:cubicBezTo>
                  <a:cubicBezTo>
                    <a:pt x="771809" y="1246950"/>
                    <a:pt x="773974" y="1248393"/>
                    <a:pt x="720588" y="1233964"/>
                  </a:cubicBezTo>
                  <a:cubicBezTo>
                    <a:pt x="687401" y="1224586"/>
                    <a:pt x="680909" y="1227471"/>
                    <a:pt x="697502" y="1243343"/>
                  </a:cubicBezTo>
                  <a:cubicBezTo>
                    <a:pt x="706881" y="1252722"/>
                    <a:pt x="709044" y="1271479"/>
                    <a:pt x="709044" y="1340736"/>
                  </a:cubicBezTo>
                  <a:cubicBezTo>
                    <a:pt x="709044" y="1415043"/>
                    <a:pt x="707603" y="1426587"/>
                    <a:pt x="696780" y="1430915"/>
                  </a:cubicBezTo>
                  <a:cubicBezTo>
                    <a:pt x="686681" y="1434523"/>
                    <a:pt x="690288" y="1438851"/>
                    <a:pt x="716259" y="1452558"/>
                  </a:cubicBezTo>
                  <a:cubicBezTo>
                    <a:pt x="734296" y="1461937"/>
                    <a:pt x="750166" y="1469873"/>
                    <a:pt x="752331" y="1470593"/>
                  </a:cubicBezTo>
                  <a:close/>
                  <a:moveTo>
                    <a:pt x="1139142" y="1471722"/>
                  </a:moveTo>
                  <a:cubicBezTo>
                    <a:pt x="1133369" y="1471722"/>
                    <a:pt x="1126155" y="1468836"/>
                    <a:pt x="1123991" y="1464508"/>
                  </a:cubicBezTo>
                  <a:cubicBezTo>
                    <a:pt x="1121827" y="1460901"/>
                    <a:pt x="1124713" y="1457293"/>
                    <a:pt x="1130484" y="1457293"/>
                  </a:cubicBezTo>
                  <a:cubicBezTo>
                    <a:pt x="1136255" y="1457293"/>
                    <a:pt x="1143470" y="1460901"/>
                    <a:pt x="1145635" y="1464508"/>
                  </a:cubicBezTo>
                  <a:cubicBezTo>
                    <a:pt x="1147798" y="1468836"/>
                    <a:pt x="1144913" y="1471722"/>
                    <a:pt x="1139142" y="1471722"/>
                  </a:cubicBezTo>
                  <a:close/>
                  <a:moveTo>
                    <a:pt x="663386" y="1483458"/>
                  </a:moveTo>
                  <a:cubicBezTo>
                    <a:pt x="681693" y="1483458"/>
                    <a:pt x="693055" y="1481474"/>
                    <a:pt x="684038" y="1477506"/>
                  </a:cubicBezTo>
                  <a:cubicBezTo>
                    <a:pt x="676102" y="1473900"/>
                    <a:pt x="648688" y="1471735"/>
                    <a:pt x="622717" y="1471735"/>
                  </a:cubicBezTo>
                  <a:cubicBezTo>
                    <a:pt x="583758" y="1472456"/>
                    <a:pt x="580152" y="1473178"/>
                    <a:pt x="601074" y="1477506"/>
                  </a:cubicBezTo>
                  <a:cubicBezTo>
                    <a:pt x="619830" y="1481474"/>
                    <a:pt x="645080" y="1483458"/>
                    <a:pt x="663386" y="1483458"/>
                  </a:cubicBezTo>
                  <a:close/>
                  <a:moveTo>
                    <a:pt x="351559" y="1498770"/>
                  </a:moveTo>
                  <a:cubicBezTo>
                    <a:pt x="352191" y="1501115"/>
                    <a:pt x="353093" y="1500935"/>
                    <a:pt x="354175" y="1497688"/>
                  </a:cubicBezTo>
                  <a:cubicBezTo>
                    <a:pt x="355618" y="1490474"/>
                    <a:pt x="355618" y="1478930"/>
                    <a:pt x="354175" y="1472437"/>
                  </a:cubicBezTo>
                  <a:cubicBezTo>
                    <a:pt x="352010" y="1465223"/>
                    <a:pt x="350567" y="1470995"/>
                    <a:pt x="350567" y="1484703"/>
                  </a:cubicBezTo>
                  <a:cubicBezTo>
                    <a:pt x="350567" y="1491556"/>
                    <a:pt x="350928" y="1496426"/>
                    <a:pt x="351559" y="1498770"/>
                  </a:cubicBezTo>
                  <a:close/>
                  <a:moveTo>
                    <a:pt x="387769" y="1506441"/>
                  </a:moveTo>
                  <a:cubicBezTo>
                    <a:pt x="385425" y="1505990"/>
                    <a:pt x="385605" y="1504547"/>
                    <a:pt x="388130" y="1502023"/>
                  </a:cubicBezTo>
                  <a:cubicBezTo>
                    <a:pt x="392458" y="1497693"/>
                    <a:pt x="405445" y="1491922"/>
                    <a:pt x="416987" y="1489037"/>
                  </a:cubicBezTo>
                  <a:cubicBezTo>
                    <a:pt x="432138" y="1486151"/>
                    <a:pt x="436466" y="1486872"/>
                    <a:pt x="431416" y="1491922"/>
                  </a:cubicBezTo>
                  <a:cubicBezTo>
                    <a:pt x="427808" y="1496252"/>
                    <a:pt x="414822" y="1502023"/>
                    <a:pt x="402558" y="1504908"/>
                  </a:cubicBezTo>
                  <a:cubicBezTo>
                    <a:pt x="394983" y="1506351"/>
                    <a:pt x="390114" y="1506892"/>
                    <a:pt x="387769" y="1506441"/>
                  </a:cubicBezTo>
                  <a:close/>
                  <a:moveTo>
                    <a:pt x="1112285" y="1527807"/>
                  </a:moveTo>
                  <a:cubicBezTo>
                    <a:pt x="1119769" y="1528619"/>
                    <a:pt x="1126803" y="1527897"/>
                    <a:pt x="1126803" y="1525011"/>
                  </a:cubicBezTo>
                  <a:cubicBezTo>
                    <a:pt x="1126803" y="1523569"/>
                    <a:pt x="1118867" y="1520683"/>
                    <a:pt x="1108768" y="1519239"/>
                  </a:cubicBezTo>
                  <a:cubicBezTo>
                    <a:pt x="1099389" y="1517074"/>
                    <a:pt x="1092896" y="1518518"/>
                    <a:pt x="1095061" y="1521404"/>
                  </a:cubicBezTo>
                  <a:cubicBezTo>
                    <a:pt x="1096865" y="1524651"/>
                    <a:pt x="1104800" y="1526995"/>
                    <a:pt x="1112285" y="1527807"/>
                  </a:cubicBezTo>
                  <a:close/>
                  <a:moveTo>
                    <a:pt x="370095" y="1528716"/>
                  </a:moveTo>
                  <a:cubicBezTo>
                    <a:pt x="353501" y="1526551"/>
                    <a:pt x="306608" y="1499858"/>
                    <a:pt x="303000" y="1491200"/>
                  </a:cubicBezTo>
                  <a:cubicBezTo>
                    <a:pt x="300837" y="1484708"/>
                    <a:pt x="292901" y="1481823"/>
                    <a:pt x="285687" y="1483264"/>
                  </a:cubicBezTo>
                  <a:cubicBezTo>
                    <a:pt x="278472" y="1485429"/>
                    <a:pt x="240236" y="1473887"/>
                    <a:pt x="200558" y="1458015"/>
                  </a:cubicBezTo>
                  <a:lnTo>
                    <a:pt x="128414" y="1429879"/>
                  </a:lnTo>
                  <a:lnTo>
                    <a:pt x="129857" y="1406071"/>
                  </a:lnTo>
                  <a:cubicBezTo>
                    <a:pt x="130579" y="1392364"/>
                    <a:pt x="133463" y="1346914"/>
                    <a:pt x="135628" y="1304350"/>
                  </a:cubicBezTo>
                  <a:lnTo>
                    <a:pt x="140678" y="1226435"/>
                  </a:lnTo>
                  <a:lnTo>
                    <a:pt x="175307" y="1226435"/>
                  </a:lnTo>
                  <a:cubicBezTo>
                    <a:pt x="214986" y="1226435"/>
                    <a:pt x="240236" y="1209843"/>
                    <a:pt x="254665" y="1175934"/>
                  </a:cubicBezTo>
                  <a:cubicBezTo>
                    <a:pt x="261879" y="1157899"/>
                    <a:pt x="261879" y="1151406"/>
                    <a:pt x="251780" y="1136256"/>
                  </a:cubicBezTo>
                  <a:cubicBezTo>
                    <a:pt x="240957" y="1119662"/>
                    <a:pt x="214265" y="1103792"/>
                    <a:pt x="196950" y="1103792"/>
                  </a:cubicBezTo>
                  <a:cubicBezTo>
                    <a:pt x="193343" y="1103792"/>
                    <a:pt x="186850" y="1109563"/>
                    <a:pt x="183242" y="1117499"/>
                  </a:cubicBezTo>
                  <a:cubicBezTo>
                    <a:pt x="176750" y="1129042"/>
                    <a:pt x="178193" y="1129763"/>
                    <a:pt x="192622" y="1127598"/>
                  </a:cubicBezTo>
                  <a:cubicBezTo>
                    <a:pt x="213543" y="1123270"/>
                    <a:pt x="222201" y="1143470"/>
                    <a:pt x="214986" y="1180264"/>
                  </a:cubicBezTo>
                  <a:cubicBezTo>
                    <a:pt x="211378" y="1201907"/>
                    <a:pt x="208494" y="1204792"/>
                    <a:pt x="187572" y="1204792"/>
                  </a:cubicBezTo>
                  <a:cubicBezTo>
                    <a:pt x="163764" y="1204792"/>
                    <a:pt x="146451" y="1193971"/>
                    <a:pt x="146451" y="1180264"/>
                  </a:cubicBezTo>
                  <a:cubicBezTo>
                    <a:pt x="146451" y="1175934"/>
                    <a:pt x="150057" y="1176656"/>
                    <a:pt x="155107" y="1181707"/>
                  </a:cubicBezTo>
                  <a:cubicBezTo>
                    <a:pt x="173865" y="1200464"/>
                    <a:pt x="176750" y="1188921"/>
                    <a:pt x="158715" y="1170163"/>
                  </a:cubicBezTo>
                  <a:cubicBezTo>
                    <a:pt x="142121" y="1152849"/>
                    <a:pt x="139236" y="1143470"/>
                    <a:pt x="139236" y="1110285"/>
                  </a:cubicBezTo>
                  <a:cubicBezTo>
                    <a:pt x="139236" y="1061949"/>
                    <a:pt x="144286" y="1054013"/>
                    <a:pt x="179636" y="1046077"/>
                  </a:cubicBezTo>
                  <a:cubicBezTo>
                    <a:pt x="215708" y="1037419"/>
                    <a:pt x="253943" y="1047520"/>
                    <a:pt x="277029" y="1072048"/>
                  </a:cubicBezTo>
                  <a:cubicBezTo>
                    <a:pt x="291458" y="1087199"/>
                    <a:pt x="294343" y="1098021"/>
                    <a:pt x="294343" y="1134813"/>
                  </a:cubicBezTo>
                  <a:cubicBezTo>
                    <a:pt x="294343" y="1199021"/>
                    <a:pt x="287850" y="1213449"/>
                    <a:pt x="243122" y="1256736"/>
                  </a:cubicBezTo>
                  <a:cubicBezTo>
                    <a:pt x="152943" y="1341865"/>
                    <a:pt x="140678" y="1380822"/>
                    <a:pt x="188294" y="1429157"/>
                  </a:cubicBezTo>
                  <a:cubicBezTo>
                    <a:pt x="225086" y="1465951"/>
                    <a:pt x="240957" y="1468116"/>
                    <a:pt x="301557" y="1447914"/>
                  </a:cubicBezTo>
                  <a:lnTo>
                    <a:pt x="352058" y="1430601"/>
                  </a:lnTo>
                  <a:lnTo>
                    <a:pt x="318151" y="1416172"/>
                  </a:lnTo>
                  <a:cubicBezTo>
                    <a:pt x="300116" y="1407514"/>
                    <a:pt x="280636" y="1393086"/>
                    <a:pt x="275586" y="1383708"/>
                  </a:cubicBezTo>
                  <a:lnTo>
                    <a:pt x="266207" y="1367114"/>
                  </a:lnTo>
                  <a:lnTo>
                    <a:pt x="260436" y="1389479"/>
                  </a:lnTo>
                  <a:cubicBezTo>
                    <a:pt x="253943" y="1415450"/>
                    <a:pt x="227972" y="1426273"/>
                    <a:pt x="203442" y="1414007"/>
                  </a:cubicBezTo>
                  <a:cubicBezTo>
                    <a:pt x="180358" y="1401022"/>
                    <a:pt x="189735" y="1385150"/>
                    <a:pt x="245285" y="1341865"/>
                  </a:cubicBezTo>
                  <a:cubicBezTo>
                    <a:pt x="308050" y="1294249"/>
                    <a:pt x="331136" y="1264672"/>
                    <a:pt x="345565" y="1214171"/>
                  </a:cubicBezTo>
                  <a:cubicBezTo>
                    <a:pt x="358551" y="1169441"/>
                    <a:pt x="351336" y="1130485"/>
                    <a:pt x="321037" y="1086477"/>
                  </a:cubicBezTo>
                  <a:cubicBezTo>
                    <a:pt x="291458" y="1043912"/>
                    <a:pt x="257551" y="1025155"/>
                    <a:pt x="201279" y="1019384"/>
                  </a:cubicBezTo>
                  <a:cubicBezTo>
                    <a:pt x="158715" y="1015776"/>
                    <a:pt x="151500" y="1012892"/>
                    <a:pt x="145729" y="997741"/>
                  </a:cubicBezTo>
                  <a:cubicBezTo>
                    <a:pt x="139236" y="981148"/>
                    <a:pt x="136350" y="937861"/>
                    <a:pt x="141399" y="937861"/>
                  </a:cubicBezTo>
                  <a:cubicBezTo>
                    <a:pt x="142843" y="937861"/>
                    <a:pt x="183964" y="955898"/>
                    <a:pt x="233743" y="978984"/>
                  </a:cubicBezTo>
                  <a:cubicBezTo>
                    <a:pt x="282800" y="1001348"/>
                    <a:pt x="336186" y="1021549"/>
                    <a:pt x="352058" y="1023712"/>
                  </a:cubicBezTo>
                  <a:lnTo>
                    <a:pt x="380915" y="1028042"/>
                  </a:lnTo>
                  <a:lnTo>
                    <a:pt x="378751" y="1100906"/>
                  </a:lnTo>
                  <a:lnTo>
                    <a:pt x="375866" y="1173049"/>
                  </a:lnTo>
                  <a:lnTo>
                    <a:pt x="401837" y="1173049"/>
                  </a:lnTo>
                  <a:cubicBezTo>
                    <a:pt x="415544" y="1173049"/>
                    <a:pt x="424923" y="1170163"/>
                    <a:pt x="423480" y="1167278"/>
                  </a:cubicBezTo>
                  <a:cubicBezTo>
                    <a:pt x="421315" y="1164392"/>
                    <a:pt x="414822" y="1161506"/>
                    <a:pt x="409051" y="1161506"/>
                  </a:cubicBezTo>
                  <a:cubicBezTo>
                    <a:pt x="403280" y="1161506"/>
                    <a:pt x="398950" y="1158621"/>
                    <a:pt x="398950" y="1154293"/>
                  </a:cubicBezTo>
                  <a:cubicBezTo>
                    <a:pt x="398950" y="1150685"/>
                    <a:pt x="404723" y="1149242"/>
                    <a:pt x="411938" y="1151406"/>
                  </a:cubicBezTo>
                  <a:cubicBezTo>
                    <a:pt x="422037" y="1155013"/>
                    <a:pt x="422037" y="1153571"/>
                    <a:pt x="410494" y="1144192"/>
                  </a:cubicBezTo>
                  <a:cubicBezTo>
                    <a:pt x="396066" y="1132650"/>
                    <a:pt x="396066" y="1132650"/>
                    <a:pt x="410494" y="1132650"/>
                  </a:cubicBezTo>
                  <a:cubicBezTo>
                    <a:pt x="424202" y="1131928"/>
                    <a:pt x="424202" y="1131928"/>
                    <a:pt x="410494" y="1121827"/>
                  </a:cubicBezTo>
                  <a:cubicBezTo>
                    <a:pt x="401115" y="1114613"/>
                    <a:pt x="399672" y="1111006"/>
                    <a:pt x="406165" y="1111006"/>
                  </a:cubicBezTo>
                  <a:cubicBezTo>
                    <a:pt x="423480" y="1111006"/>
                    <a:pt x="513659" y="1139864"/>
                    <a:pt x="517987" y="1147078"/>
                  </a:cubicBezTo>
                  <a:cubicBezTo>
                    <a:pt x="520152" y="1151406"/>
                    <a:pt x="533137" y="1154293"/>
                    <a:pt x="546844" y="1154293"/>
                  </a:cubicBezTo>
                  <a:cubicBezTo>
                    <a:pt x="574980" y="1154293"/>
                    <a:pt x="604559" y="1164392"/>
                    <a:pt x="618988" y="1178821"/>
                  </a:cubicBezTo>
                  <a:cubicBezTo>
                    <a:pt x="624759" y="1183870"/>
                    <a:pt x="653617" y="1190363"/>
                    <a:pt x="686081" y="1193249"/>
                  </a:cubicBezTo>
                  <a:cubicBezTo>
                    <a:pt x="734416" y="1197577"/>
                    <a:pt x="749567" y="1196136"/>
                    <a:pt x="785639" y="1183149"/>
                  </a:cubicBezTo>
                  <a:cubicBezTo>
                    <a:pt x="809447" y="1174493"/>
                    <a:pt x="865718" y="1158621"/>
                    <a:pt x="911168" y="1147798"/>
                  </a:cubicBezTo>
                  <a:cubicBezTo>
                    <a:pt x="1016497" y="1121827"/>
                    <a:pt x="1134812" y="1082149"/>
                    <a:pt x="1216335" y="1044634"/>
                  </a:cubicBezTo>
                  <a:cubicBezTo>
                    <a:pt x="1276213" y="1016498"/>
                    <a:pt x="1294248" y="1012892"/>
                    <a:pt x="1282706" y="1031648"/>
                  </a:cubicBezTo>
                  <a:cubicBezTo>
                    <a:pt x="1266834" y="1057619"/>
                    <a:pt x="1016497" y="1154293"/>
                    <a:pt x="936419" y="1165113"/>
                  </a:cubicBezTo>
                  <a:cubicBezTo>
                    <a:pt x="916939" y="1168000"/>
                    <a:pt x="895296" y="1173049"/>
                    <a:pt x="889525" y="1176656"/>
                  </a:cubicBezTo>
                  <a:cubicBezTo>
                    <a:pt x="875096" y="1184592"/>
                    <a:pt x="911889" y="1178821"/>
                    <a:pt x="990526" y="1160064"/>
                  </a:cubicBezTo>
                  <a:cubicBezTo>
                    <a:pt x="1061227" y="1143470"/>
                    <a:pt x="1170162" y="1103792"/>
                    <a:pt x="1231484" y="1073491"/>
                  </a:cubicBezTo>
                  <a:cubicBezTo>
                    <a:pt x="1265391" y="1056178"/>
                    <a:pt x="1275492" y="1054013"/>
                    <a:pt x="1279820" y="1061949"/>
                  </a:cubicBezTo>
                  <a:cubicBezTo>
                    <a:pt x="1292085" y="1080706"/>
                    <a:pt x="1285592" y="1089363"/>
                    <a:pt x="1242306" y="1111728"/>
                  </a:cubicBezTo>
                  <a:cubicBezTo>
                    <a:pt x="1217777" y="1123270"/>
                    <a:pt x="1199742" y="1135534"/>
                    <a:pt x="1201906" y="1136978"/>
                  </a:cubicBezTo>
                  <a:cubicBezTo>
                    <a:pt x="1204070" y="1139142"/>
                    <a:pt x="1222106" y="1132650"/>
                    <a:pt x="1242306" y="1122549"/>
                  </a:cubicBezTo>
                  <a:cubicBezTo>
                    <a:pt x="1289199" y="1098021"/>
                    <a:pt x="1295692" y="1098741"/>
                    <a:pt x="1292085" y="1125435"/>
                  </a:cubicBezTo>
                  <a:cubicBezTo>
                    <a:pt x="1289920" y="1137699"/>
                    <a:pt x="1292085" y="1147078"/>
                    <a:pt x="1295692" y="1147078"/>
                  </a:cubicBezTo>
                  <a:cubicBezTo>
                    <a:pt x="1299300" y="1147078"/>
                    <a:pt x="1300741" y="1153571"/>
                    <a:pt x="1298578" y="1161506"/>
                  </a:cubicBezTo>
                  <a:cubicBezTo>
                    <a:pt x="1296413" y="1171606"/>
                    <a:pt x="1298578" y="1175934"/>
                    <a:pt x="1305792" y="1175934"/>
                  </a:cubicBezTo>
                  <a:cubicBezTo>
                    <a:pt x="1315170" y="1175934"/>
                    <a:pt x="1315170" y="1178099"/>
                    <a:pt x="1305071" y="1193971"/>
                  </a:cubicBezTo>
                  <a:cubicBezTo>
                    <a:pt x="1294248" y="1210563"/>
                    <a:pt x="1294248" y="1212006"/>
                    <a:pt x="1305071" y="1212006"/>
                  </a:cubicBezTo>
                  <a:cubicBezTo>
                    <a:pt x="1313007" y="1212006"/>
                    <a:pt x="1315170" y="1215614"/>
                    <a:pt x="1312285" y="1223550"/>
                  </a:cubicBezTo>
                  <a:cubicBezTo>
                    <a:pt x="1308677" y="1232206"/>
                    <a:pt x="1310842" y="1234371"/>
                    <a:pt x="1320221" y="1230764"/>
                  </a:cubicBezTo>
                  <a:cubicBezTo>
                    <a:pt x="1331042" y="1226435"/>
                    <a:pt x="1331042" y="1227878"/>
                    <a:pt x="1318778" y="1240864"/>
                  </a:cubicBezTo>
                  <a:cubicBezTo>
                    <a:pt x="1305792" y="1255292"/>
                    <a:pt x="1305792" y="1255292"/>
                    <a:pt x="1322384" y="1255292"/>
                  </a:cubicBezTo>
                  <a:cubicBezTo>
                    <a:pt x="1338978" y="1255292"/>
                    <a:pt x="1338978" y="1255292"/>
                    <a:pt x="1325271" y="1270443"/>
                  </a:cubicBezTo>
                  <a:cubicBezTo>
                    <a:pt x="1311564" y="1286315"/>
                    <a:pt x="1311564" y="1286315"/>
                    <a:pt x="1329599" y="1281264"/>
                  </a:cubicBezTo>
                  <a:cubicBezTo>
                    <a:pt x="1346914" y="1276214"/>
                    <a:pt x="1347635" y="1276214"/>
                    <a:pt x="1333207" y="1287756"/>
                  </a:cubicBezTo>
                  <a:cubicBezTo>
                    <a:pt x="1325271" y="1294249"/>
                    <a:pt x="1293527" y="1312286"/>
                    <a:pt x="1263228" y="1328158"/>
                  </a:cubicBezTo>
                  <a:cubicBezTo>
                    <a:pt x="1232205" y="1344028"/>
                    <a:pt x="1206956" y="1357735"/>
                    <a:pt x="1206956" y="1359900"/>
                  </a:cubicBezTo>
                  <a:cubicBezTo>
                    <a:pt x="1206956" y="1364950"/>
                    <a:pt x="1235813" y="1352686"/>
                    <a:pt x="1293527" y="1323828"/>
                  </a:cubicBezTo>
                  <a:cubicBezTo>
                    <a:pt x="1322384" y="1309399"/>
                    <a:pt x="1347635" y="1300022"/>
                    <a:pt x="1349799" y="1302185"/>
                  </a:cubicBezTo>
                  <a:cubicBezTo>
                    <a:pt x="1356291" y="1308678"/>
                    <a:pt x="1340421" y="1317335"/>
                    <a:pt x="1250242" y="1358457"/>
                  </a:cubicBezTo>
                  <a:cubicBezTo>
                    <a:pt x="1157898" y="1400300"/>
                    <a:pt x="1142027" y="1413286"/>
                    <a:pt x="1218498" y="1385150"/>
                  </a:cubicBezTo>
                  <a:cubicBezTo>
                    <a:pt x="1249521" y="1372886"/>
                    <a:pt x="1278378" y="1364228"/>
                    <a:pt x="1281984" y="1365671"/>
                  </a:cubicBezTo>
                  <a:cubicBezTo>
                    <a:pt x="1295692" y="1370001"/>
                    <a:pt x="1170884" y="1424108"/>
                    <a:pt x="1109563" y="1439258"/>
                  </a:cubicBezTo>
                  <a:cubicBezTo>
                    <a:pt x="956619" y="1478215"/>
                    <a:pt x="827482" y="1496252"/>
                    <a:pt x="701231" y="1496972"/>
                  </a:cubicBezTo>
                  <a:cubicBezTo>
                    <a:pt x="617545" y="1496972"/>
                    <a:pt x="578588" y="1494087"/>
                    <a:pt x="571374" y="1488316"/>
                  </a:cubicBezTo>
                  <a:cubicBezTo>
                    <a:pt x="565603" y="1483264"/>
                    <a:pt x="553337" y="1481101"/>
                    <a:pt x="545403" y="1483264"/>
                  </a:cubicBezTo>
                  <a:cubicBezTo>
                    <a:pt x="524481" y="1489037"/>
                    <a:pt x="391738" y="1464508"/>
                    <a:pt x="391738" y="1455850"/>
                  </a:cubicBezTo>
                  <a:cubicBezTo>
                    <a:pt x="391738" y="1451522"/>
                    <a:pt x="396787" y="1450801"/>
                    <a:pt x="403280" y="1452965"/>
                  </a:cubicBezTo>
                  <a:cubicBezTo>
                    <a:pt x="421315" y="1460180"/>
                    <a:pt x="513659" y="1473165"/>
                    <a:pt x="522316" y="1470279"/>
                  </a:cubicBezTo>
                  <a:cubicBezTo>
                    <a:pt x="527366" y="1468836"/>
                    <a:pt x="499230" y="1461623"/>
                    <a:pt x="460995" y="1454409"/>
                  </a:cubicBezTo>
                  <a:cubicBezTo>
                    <a:pt x="422758" y="1447194"/>
                    <a:pt x="391738" y="1437815"/>
                    <a:pt x="391738" y="1434207"/>
                  </a:cubicBezTo>
                  <a:cubicBezTo>
                    <a:pt x="391738" y="1429879"/>
                    <a:pt x="398950" y="1428436"/>
                    <a:pt x="408330" y="1430601"/>
                  </a:cubicBezTo>
                  <a:cubicBezTo>
                    <a:pt x="423480" y="1434929"/>
                    <a:pt x="423480" y="1434207"/>
                    <a:pt x="410494" y="1424829"/>
                  </a:cubicBezTo>
                  <a:cubicBezTo>
                    <a:pt x="403280" y="1419058"/>
                    <a:pt x="393179" y="1413286"/>
                    <a:pt x="388851" y="1411844"/>
                  </a:cubicBezTo>
                  <a:cubicBezTo>
                    <a:pt x="383802" y="1410401"/>
                    <a:pt x="385965" y="1402465"/>
                    <a:pt x="393901" y="1390201"/>
                  </a:cubicBezTo>
                  <a:cubicBezTo>
                    <a:pt x="400394" y="1380100"/>
                    <a:pt x="403280" y="1370001"/>
                    <a:pt x="400394" y="1367836"/>
                  </a:cubicBezTo>
                  <a:cubicBezTo>
                    <a:pt x="390294" y="1362065"/>
                    <a:pt x="391016" y="1291364"/>
                    <a:pt x="400394" y="1291364"/>
                  </a:cubicBezTo>
                  <a:cubicBezTo>
                    <a:pt x="406886" y="1291364"/>
                    <a:pt x="406165" y="1288478"/>
                    <a:pt x="398950" y="1284150"/>
                  </a:cubicBezTo>
                  <a:cubicBezTo>
                    <a:pt x="390294" y="1278379"/>
                    <a:pt x="390294" y="1276936"/>
                    <a:pt x="398230" y="1276936"/>
                  </a:cubicBezTo>
                  <a:cubicBezTo>
                    <a:pt x="406165" y="1276936"/>
                    <a:pt x="406165" y="1274771"/>
                    <a:pt x="398230" y="1265393"/>
                  </a:cubicBezTo>
                  <a:cubicBezTo>
                    <a:pt x="391016" y="1256736"/>
                    <a:pt x="391016" y="1253128"/>
                    <a:pt x="398230" y="1248800"/>
                  </a:cubicBezTo>
                  <a:cubicBezTo>
                    <a:pt x="405445" y="1244472"/>
                    <a:pt x="404723" y="1241585"/>
                    <a:pt x="395344" y="1237979"/>
                  </a:cubicBezTo>
                  <a:cubicBezTo>
                    <a:pt x="388851" y="1235814"/>
                    <a:pt x="384523" y="1227878"/>
                    <a:pt x="385243" y="1221385"/>
                  </a:cubicBezTo>
                  <a:cubicBezTo>
                    <a:pt x="385243" y="1214171"/>
                    <a:pt x="385965" y="1203349"/>
                    <a:pt x="385243" y="1197577"/>
                  </a:cubicBezTo>
                  <a:cubicBezTo>
                    <a:pt x="384523" y="1188200"/>
                    <a:pt x="383802" y="1188200"/>
                    <a:pt x="377309" y="1197577"/>
                  </a:cubicBezTo>
                  <a:cubicBezTo>
                    <a:pt x="373701" y="1203349"/>
                    <a:pt x="370095" y="1233649"/>
                    <a:pt x="370095" y="1264672"/>
                  </a:cubicBezTo>
                  <a:cubicBezTo>
                    <a:pt x="370095" y="1300743"/>
                    <a:pt x="367208" y="1320222"/>
                    <a:pt x="362159" y="1320222"/>
                  </a:cubicBezTo>
                  <a:cubicBezTo>
                    <a:pt x="356387" y="1320222"/>
                    <a:pt x="357107" y="1324550"/>
                    <a:pt x="363602" y="1331764"/>
                  </a:cubicBezTo>
                  <a:cubicBezTo>
                    <a:pt x="372258" y="1342586"/>
                    <a:pt x="370816" y="1343307"/>
                    <a:pt x="348451" y="1338979"/>
                  </a:cubicBezTo>
                  <a:lnTo>
                    <a:pt x="323200" y="1334651"/>
                  </a:lnTo>
                  <a:lnTo>
                    <a:pt x="347008" y="1346914"/>
                  </a:lnTo>
                  <a:cubicBezTo>
                    <a:pt x="373701" y="1360622"/>
                    <a:pt x="377309" y="1371442"/>
                    <a:pt x="354223" y="1365671"/>
                  </a:cubicBezTo>
                  <a:lnTo>
                    <a:pt x="337629" y="1362065"/>
                  </a:lnTo>
                  <a:lnTo>
                    <a:pt x="353501" y="1373607"/>
                  </a:lnTo>
                  <a:cubicBezTo>
                    <a:pt x="367208" y="1383708"/>
                    <a:pt x="369373" y="1393086"/>
                    <a:pt x="371536" y="1457293"/>
                  </a:cubicBezTo>
                  <a:cubicBezTo>
                    <a:pt x="372979" y="1496972"/>
                    <a:pt x="372258" y="1529437"/>
                    <a:pt x="370095" y="1528716"/>
                  </a:cubicBezTo>
                  <a:close/>
                  <a:moveTo>
                    <a:pt x="535655" y="1542319"/>
                  </a:moveTo>
                  <a:cubicBezTo>
                    <a:pt x="542150" y="1542319"/>
                    <a:pt x="517620" y="1519233"/>
                    <a:pt x="504634" y="1512740"/>
                  </a:cubicBezTo>
                  <a:cubicBezTo>
                    <a:pt x="495255" y="1508412"/>
                    <a:pt x="497420" y="1512740"/>
                    <a:pt x="511127" y="1523561"/>
                  </a:cubicBezTo>
                  <a:cubicBezTo>
                    <a:pt x="523391" y="1533662"/>
                    <a:pt x="534214" y="1542319"/>
                    <a:pt x="535655" y="1542319"/>
                  </a:cubicBezTo>
                  <a:close/>
                  <a:moveTo>
                    <a:pt x="272790" y="1542383"/>
                  </a:moveTo>
                  <a:cubicBezTo>
                    <a:pt x="281380" y="1543601"/>
                    <a:pt x="305594" y="1539948"/>
                    <a:pt x="313168" y="1535078"/>
                  </a:cubicBezTo>
                  <a:cubicBezTo>
                    <a:pt x="321104" y="1530028"/>
                    <a:pt x="316776" y="1529307"/>
                    <a:pt x="298739" y="1532193"/>
                  </a:cubicBezTo>
                  <a:cubicBezTo>
                    <a:pt x="285032" y="1535078"/>
                    <a:pt x="272046" y="1537965"/>
                    <a:pt x="270603" y="1539408"/>
                  </a:cubicBezTo>
                  <a:cubicBezTo>
                    <a:pt x="268800" y="1541031"/>
                    <a:pt x="269927" y="1541978"/>
                    <a:pt x="272790" y="1542383"/>
                  </a:cubicBezTo>
                  <a:close/>
                  <a:moveTo>
                    <a:pt x="1180263" y="1548915"/>
                  </a:moveTo>
                  <a:cubicBezTo>
                    <a:pt x="1144913" y="1551080"/>
                    <a:pt x="1128319" y="1547472"/>
                    <a:pt x="1077819" y="1526551"/>
                  </a:cubicBezTo>
                  <a:cubicBezTo>
                    <a:pt x="1016497" y="1500580"/>
                    <a:pt x="994133" y="1487594"/>
                    <a:pt x="1026598" y="1496252"/>
                  </a:cubicBezTo>
                  <a:cubicBezTo>
                    <a:pt x="1036697" y="1498415"/>
                    <a:pt x="1065555" y="1502023"/>
                    <a:pt x="1091526" y="1504186"/>
                  </a:cubicBezTo>
                  <a:lnTo>
                    <a:pt x="1138420" y="1507072"/>
                  </a:lnTo>
                  <a:lnTo>
                    <a:pt x="1093691" y="1499858"/>
                  </a:lnTo>
                  <a:cubicBezTo>
                    <a:pt x="1013613" y="1487594"/>
                    <a:pt x="1009283" y="1478215"/>
                    <a:pt x="1084312" y="1483264"/>
                  </a:cubicBezTo>
                  <a:cubicBezTo>
                    <a:pt x="1137699" y="1486872"/>
                    <a:pt x="1159342" y="1485429"/>
                    <a:pt x="1180263" y="1476772"/>
                  </a:cubicBezTo>
                  <a:cubicBezTo>
                    <a:pt x="1194692" y="1470279"/>
                    <a:pt x="1206956" y="1461623"/>
                    <a:pt x="1206956" y="1458015"/>
                  </a:cubicBezTo>
                  <a:cubicBezTo>
                    <a:pt x="1206956" y="1453687"/>
                    <a:pt x="1202626" y="1452244"/>
                    <a:pt x="1197577" y="1454409"/>
                  </a:cubicBezTo>
                  <a:cubicBezTo>
                    <a:pt x="1191806" y="1456572"/>
                    <a:pt x="1183148" y="1452965"/>
                    <a:pt x="1178098" y="1446473"/>
                  </a:cubicBezTo>
                  <a:cubicBezTo>
                    <a:pt x="1170884" y="1437815"/>
                    <a:pt x="1170884" y="1435650"/>
                    <a:pt x="1180985" y="1435650"/>
                  </a:cubicBezTo>
                  <a:cubicBezTo>
                    <a:pt x="1201906" y="1435650"/>
                    <a:pt x="1221385" y="1450079"/>
                    <a:pt x="1221385" y="1464508"/>
                  </a:cubicBezTo>
                  <a:cubicBezTo>
                    <a:pt x="1221385" y="1480380"/>
                    <a:pt x="1206234" y="1490479"/>
                    <a:pt x="1165834" y="1500580"/>
                  </a:cubicBezTo>
                  <a:lnTo>
                    <a:pt x="1138420" y="1507794"/>
                  </a:lnTo>
                  <a:lnTo>
                    <a:pt x="1167278" y="1504186"/>
                  </a:lnTo>
                  <a:cubicBezTo>
                    <a:pt x="1183148" y="1502744"/>
                    <a:pt x="1203348" y="1499136"/>
                    <a:pt x="1212727" y="1496252"/>
                  </a:cubicBezTo>
                  <a:cubicBezTo>
                    <a:pt x="1224269" y="1492644"/>
                    <a:pt x="1228599" y="1494808"/>
                    <a:pt x="1228599" y="1502744"/>
                  </a:cubicBezTo>
                  <a:cubicBezTo>
                    <a:pt x="1228599" y="1510680"/>
                    <a:pt x="1217777" y="1515008"/>
                    <a:pt x="1188919" y="1518615"/>
                  </a:cubicBezTo>
                  <a:cubicBezTo>
                    <a:pt x="1167278" y="1521501"/>
                    <a:pt x="1149241" y="1527272"/>
                    <a:pt x="1149241" y="1530880"/>
                  </a:cubicBezTo>
                  <a:cubicBezTo>
                    <a:pt x="1149241" y="1535208"/>
                    <a:pt x="1154291" y="1536651"/>
                    <a:pt x="1160063" y="1533765"/>
                  </a:cubicBezTo>
                  <a:cubicBezTo>
                    <a:pt x="1165834" y="1531602"/>
                    <a:pt x="1187478" y="1527994"/>
                    <a:pt x="1208399" y="1525108"/>
                  </a:cubicBezTo>
                  <a:cubicBezTo>
                    <a:pt x="1245191" y="1520780"/>
                    <a:pt x="1245913" y="1520780"/>
                    <a:pt x="1234370" y="1533765"/>
                  </a:cubicBezTo>
                  <a:cubicBezTo>
                    <a:pt x="1225713" y="1542423"/>
                    <a:pt x="1208399" y="1547472"/>
                    <a:pt x="1180263" y="1548915"/>
                  </a:cubicBezTo>
                  <a:close/>
                  <a:moveTo>
                    <a:pt x="733244" y="1549547"/>
                  </a:moveTo>
                  <a:cubicBezTo>
                    <a:pt x="723054" y="1550719"/>
                    <a:pt x="725038" y="1546390"/>
                    <a:pt x="736581" y="1536651"/>
                  </a:cubicBezTo>
                  <a:cubicBezTo>
                    <a:pt x="758224" y="1519336"/>
                    <a:pt x="797903" y="1507794"/>
                    <a:pt x="835418" y="1508516"/>
                  </a:cubicBezTo>
                  <a:cubicBezTo>
                    <a:pt x="862110" y="1509237"/>
                    <a:pt x="859947" y="1510680"/>
                    <a:pt x="802954" y="1529437"/>
                  </a:cubicBezTo>
                  <a:cubicBezTo>
                    <a:pt x="765800" y="1541701"/>
                    <a:pt x="743435" y="1548374"/>
                    <a:pt x="733244" y="1549547"/>
                  </a:cubicBezTo>
                  <a:close/>
                  <a:moveTo>
                    <a:pt x="683917" y="1549817"/>
                  </a:moveTo>
                  <a:cubicBezTo>
                    <a:pt x="673636" y="1548554"/>
                    <a:pt x="652895" y="1543143"/>
                    <a:pt x="616823" y="1533044"/>
                  </a:cubicBezTo>
                  <a:cubicBezTo>
                    <a:pt x="543960" y="1512844"/>
                    <a:pt x="532416" y="1504186"/>
                    <a:pt x="586524" y="1510680"/>
                  </a:cubicBezTo>
                  <a:cubicBezTo>
                    <a:pt x="638466" y="1517173"/>
                    <a:pt x="678146" y="1529437"/>
                    <a:pt x="688245" y="1541701"/>
                  </a:cubicBezTo>
                  <a:cubicBezTo>
                    <a:pt x="694017" y="1548194"/>
                    <a:pt x="694197" y="1551079"/>
                    <a:pt x="683917" y="1549817"/>
                  </a:cubicBezTo>
                  <a:close/>
                  <a:moveTo>
                    <a:pt x="1240141" y="1572723"/>
                  </a:moveTo>
                  <a:cubicBezTo>
                    <a:pt x="1192527" y="1572723"/>
                    <a:pt x="1185313" y="1559736"/>
                    <a:pt x="1231484" y="1556851"/>
                  </a:cubicBezTo>
                  <a:lnTo>
                    <a:pt x="1263228" y="1554687"/>
                  </a:lnTo>
                  <a:lnTo>
                    <a:pt x="1245191" y="1496972"/>
                  </a:lnTo>
                  <a:cubicBezTo>
                    <a:pt x="1235092" y="1465229"/>
                    <a:pt x="1224269" y="1435650"/>
                    <a:pt x="1219941" y="1430601"/>
                  </a:cubicBezTo>
                  <a:cubicBezTo>
                    <a:pt x="1215613" y="1425551"/>
                    <a:pt x="1216335" y="1420500"/>
                    <a:pt x="1222106" y="1417615"/>
                  </a:cubicBezTo>
                  <a:cubicBezTo>
                    <a:pt x="1232927" y="1410401"/>
                    <a:pt x="1240141" y="1423386"/>
                    <a:pt x="1245913" y="1458737"/>
                  </a:cubicBezTo>
                  <a:cubicBezTo>
                    <a:pt x="1248799" y="1474608"/>
                    <a:pt x="1255292" y="1496252"/>
                    <a:pt x="1260341" y="1507072"/>
                  </a:cubicBezTo>
                  <a:cubicBezTo>
                    <a:pt x="1266113" y="1517173"/>
                    <a:pt x="1272605" y="1536651"/>
                    <a:pt x="1275492" y="1549637"/>
                  </a:cubicBezTo>
                  <a:lnTo>
                    <a:pt x="1280541" y="1572723"/>
                  </a:lnTo>
                  <a:close/>
                  <a:moveTo>
                    <a:pt x="671923" y="1586700"/>
                  </a:moveTo>
                  <a:cubicBezTo>
                    <a:pt x="658486" y="1586249"/>
                    <a:pt x="641713" y="1583905"/>
                    <a:pt x="631974" y="1579938"/>
                  </a:cubicBezTo>
                  <a:cubicBezTo>
                    <a:pt x="622594" y="1576330"/>
                    <a:pt x="615382" y="1570559"/>
                    <a:pt x="615382" y="1566951"/>
                  </a:cubicBezTo>
                  <a:cubicBezTo>
                    <a:pt x="615382" y="1559736"/>
                    <a:pt x="683196" y="1572723"/>
                    <a:pt x="691853" y="1582101"/>
                  </a:cubicBezTo>
                  <a:cubicBezTo>
                    <a:pt x="695461" y="1585708"/>
                    <a:pt x="685360" y="1587151"/>
                    <a:pt x="671923" y="1586700"/>
                  </a:cubicBezTo>
                  <a:close/>
                  <a:moveTo>
                    <a:pt x="675981" y="1600859"/>
                  </a:moveTo>
                  <a:cubicBezTo>
                    <a:pt x="668045" y="1600859"/>
                    <a:pt x="665881" y="1598695"/>
                    <a:pt x="671652" y="1596530"/>
                  </a:cubicBezTo>
                  <a:cubicBezTo>
                    <a:pt x="676703" y="1594367"/>
                    <a:pt x="683196" y="1595087"/>
                    <a:pt x="685359" y="1597251"/>
                  </a:cubicBezTo>
                  <a:cubicBezTo>
                    <a:pt x="688245" y="1599416"/>
                    <a:pt x="683917" y="1601579"/>
                    <a:pt x="675981" y="1600859"/>
                  </a:cubicBezTo>
                  <a:close/>
                  <a:moveTo>
                    <a:pt x="777883" y="1605007"/>
                  </a:moveTo>
                  <a:cubicBezTo>
                    <a:pt x="774637" y="1605007"/>
                    <a:pt x="773014" y="1602662"/>
                    <a:pt x="771210" y="1597973"/>
                  </a:cubicBezTo>
                  <a:cubicBezTo>
                    <a:pt x="769047" y="1592202"/>
                    <a:pt x="758946" y="1587152"/>
                    <a:pt x="748845" y="1587152"/>
                  </a:cubicBezTo>
                  <a:cubicBezTo>
                    <a:pt x="738746" y="1587152"/>
                    <a:pt x="730810" y="1584266"/>
                    <a:pt x="730810" y="1579938"/>
                  </a:cubicBezTo>
                  <a:cubicBezTo>
                    <a:pt x="730810" y="1576330"/>
                    <a:pt x="744517" y="1572723"/>
                    <a:pt x="760389" y="1572723"/>
                  </a:cubicBezTo>
                  <a:cubicBezTo>
                    <a:pt x="786360" y="1572723"/>
                    <a:pt x="789247" y="1574165"/>
                    <a:pt x="781311" y="1583544"/>
                  </a:cubicBezTo>
                  <a:cubicBezTo>
                    <a:pt x="759668" y="1609515"/>
                    <a:pt x="786360" y="1590759"/>
                    <a:pt x="833253" y="1547472"/>
                  </a:cubicBezTo>
                  <a:cubicBezTo>
                    <a:pt x="883032" y="1501301"/>
                    <a:pt x="902510" y="1489759"/>
                    <a:pt x="893854" y="1511400"/>
                  </a:cubicBezTo>
                  <a:cubicBezTo>
                    <a:pt x="890968" y="1520058"/>
                    <a:pt x="896017" y="1519336"/>
                    <a:pt x="918382" y="1507794"/>
                  </a:cubicBezTo>
                  <a:cubicBezTo>
                    <a:pt x="950848" y="1491200"/>
                    <a:pt x="966718" y="1489759"/>
                    <a:pt x="995576" y="1501301"/>
                  </a:cubicBezTo>
                  <a:lnTo>
                    <a:pt x="1015776" y="1509237"/>
                  </a:lnTo>
                  <a:lnTo>
                    <a:pt x="984034" y="1518615"/>
                  </a:lnTo>
                  <a:cubicBezTo>
                    <a:pt x="966718" y="1524388"/>
                    <a:pt x="940747" y="1538095"/>
                    <a:pt x="926319" y="1548915"/>
                  </a:cubicBezTo>
                  <a:cubicBezTo>
                    <a:pt x="898904" y="1571280"/>
                    <a:pt x="875096" y="1582823"/>
                    <a:pt x="875096" y="1574887"/>
                  </a:cubicBezTo>
                  <a:cubicBezTo>
                    <a:pt x="875096" y="1572002"/>
                    <a:pt x="885918" y="1558295"/>
                    <a:pt x="898182" y="1543866"/>
                  </a:cubicBezTo>
                  <a:cubicBezTo>
                    <a:pt x="918382" y="1522223"/>
                    <a:pt x="916939" y="1522944"/>
                    <a:pt x="889525" y="1548194"/>
                  </a:cubicBezTo>
                  <a:cubicBezTo>
                    <a:pt x="857782" y="1577773"/>
                    <a:pt x="824597" y="1599416"/>
                    <a:pt x="824597" y="1590759"/>
                  </a:cubicBezTo>
                  <a:cubicBezTo>
                    <a:pt x="824597" y="1588594"/>
                    <a:pt x="833253" y="1577773"/>
                    <a:pt x="844797" y="1567672"/>
                  </a:cubicBezTo>
                  <a:lnTo>
                    <a:pt x="864275" y="1548915"/>
                  </a:lnTo>
                  <a:lnTo>
                    <a:pt x="839026" y="1568394"/>
                  </a:lnTo>
                  <a:cubicBezTo>
                    <a:pt x="825317" y="1578495"/>
                    <a:pt x="805117" y="1592202"/>
                    <a:pt x="794296" y="1597973"/>
                  </a:cubicBezTo>
                  <a:cubicBezTo>
                    <a:pt x="786000" y="1602662"/>
                    <a:pt x="781130" y="1605007"/>
                    <a:pt x="777883" y="1605007"/>
                  </a:cubicBezTo>
                  <a:close/>
                  <a:moveTo>
                    <a:pt x="670548" y="1622581"/>
                  </a:moveTo>
                  <a:cubicBezTo>
                    <a:pt x="652219" y="1619300"/>
                    <a:pt x="611774" y="1598875"/>
                    <a:pt x="581473" y="1575608"/>
                  </a:cubicBezTo>
                  <a:cubicBezTo>
                    <a:pt x="567766" y="1565509"/>
                    <a:pt x="555502" y="1558295"/>
                    <a:pt x="553337" y="1560458"/>
                  </a:cubicBezTo>
                  <a:cubicBezTo>
                    <a:pt x="551895" y="1561901"/>
                    <a:pt x="563438" y="1572723"/>
                    <a:pt x="579310" y="1583544"/>
                  </a:cubicBezTo>
                  <a:cubicBezTo>
                    <a:pt x="595180" y="1594367"/>
                    <a:pt x="607446" y="1605187"/>
                    <a:pt x="605281" y="1606630"/>
                  </a:cubicBezTo>
                  <a:cubicBezTo>
                    <a:pt x="600953" y="1610958"/>
                    <a:pt x="552616" y="1590037"/>
                    <a:pt x="547566" y="1580658"/>
                  </a:cubicBezTo>
                  <a:cubicBezTo>
                    <a:pt x="544681" y="1577051"/>
                    <a:pt x="532416" y="1566231"/>
                    <a:pt x="519430" y="1557573"/>
                  </a:cubicBezTo>
                  <a:lnTo>
                    <a:pt x="496345" y="1541701"/>
                  </a:lnTo>
                  <a:lnTo>
                    <a:pt x="521595" y="1569115"/>
                  </a:lnTo>
                  <a:lnTo>
                    <a:pt x="546844" y="1596530"/>
                  </a:lnTo>
                  <a:lnTo>
                    <a:pt x="481917" y="1561901"/>
                  </a:lnTo>
                  <a:cubicBezTo>
                    <a:pt x="446566" y="1543144"/>
                    <a:pt x="414101" y="1524388"/>
                    <a:pt x="410494" y="1521501"/>
                  </a:cubicBezTo>
                  <a:cubicBezTo>
                    <a:pt x="396787" y="1509237"/>
                    <a:pt x="427086" y="1507072"/>
                    <a:pt x="448729" y="1517893"/>
                  </a:cubicBezTo>
                  <a:cubicBezTo>
                    <a:pt x="478309" y="1533765"/>
                    <a:pt x="485523" y="1532322"/>
                    <a:pt x="463880" y="1515008"/>
                  </a:cubicBezTo>
                  <a:lnTo>
                    <a:pt x="445845" y="1500580"/>
                  </a:lnTo>
                  <a:lnTo>
                    <a:pt x="481917" y="1502744"/>
                  </a:lnTo>
                  <a:cubicBezTo>
                    <a:pt x="514380" y="1504908"/>
                    <a:pt x="524481" y="1509959"/>
                    <a:pt x="575702" y="1551080"/>
                  </a:cubicBezTo>
                  <a:cubicBezTo>
                    <a:pt x="607446" y="1575608"/>
                    <a:pt x="644238" y="1600859"/>
                    <a:pt x="657225" y="1606630"/>
                  </a:cubicBezTo>
                  <a:cubicBezTo>
                    <a:pt x="669489" y="1611680"/>
                    <a:pt x="680309" y="1617451"/>
                    <a:pt x="680309" y="1619616"/>
                  </a:cubicBezTo>
                  <a:cubicBezTo>
                    <a:pt x="680309" y="1622862"/>
                    <a:pt x="676657" y="1623674"/>
                    <a:pt x="670548" y="1622581"/>
                  </a:cubicBezTo>
                  <a:close/>
                  <a:moveTo>
                    <a:pt x="863914" y="1634045"/>
                  </a:moveTo>
                  <a:cubicBezTo>
                    <a:pt x="861930" y="1633503"/>
                    <a:pt x="860667" y="1632241"/>
                    <a:pt x="860667" y="1630437"/>
                  </a:cubicBezTo>
                  <a:cubicBezTo>
                    <a:pt x="860667" y="1626109"/>
                    <a:pt x="865718" y="1623222"/>
                    <a:pt x="871490" y="1623222"/>
                  </a:cubicBezTo>
                  <a:cubicBezTo>
                    <a:pt x="877261" y="1623222"/>
                    <a:pt x="882310" y="1624666"/>
                    <a:pt x="882310" y="1626109"/>
                  </a:cubicBezTo>
                  <a:cubicBezTo>
                    <a:pt x="882310" y="1627552"/>
                    <a:pt x="877261" y="1630437"/>
                    <a:pt x="871490" y="1633323"/>
                  </a:cubicBezTo>
                  <a:cubicBezTo>
                    <a:pt x="868604" y="1634405"/>
                    <a:pt x="865898" y="1634586"/>
                    <a:pt x="863914" y="1634045"/>
                  </a:cubicBezTo>
                  <a:close/>
                  <a:moveTo>
                    <a:pt x="751732" y="1637651"/>
                  </a:moveTo>
                  <a:cubicBezTo>
                    <a:pt x="734416" y="1636930"/>
                    <a:pt x="775539" y="1618173"/>
                    <a:pt x="831811" y="1601579"/>
                  </a:cubicBezTo>
                  <a:cubicBezTo>
                    <a:pt x="861389" y="1592923"/>
                    <a:pt x="896017" y="1581379"/>
                    <a:pt x="907561" y="1576330"/>
                  </a:cubicBezTo>
                  <a:cubicBezTo>
                    <a:pt x="932811" y="1564787"/>
                    <a:pt x="1033813" y="1543866"/>
                    <a:pt x="1061948" y="1543866"/>
                  </a:cubicBezTo>
                  <a:cubicBezTo>
                    <a:pt x="1072048" y="1543866"/>
                    <a:pt x="1095134" y="1548915"/>
                    <a:pt x="1113169" y="1554687"/>
                  </a:cubicBezTo>
                  <a:lnTo>
                    <a:pt x="1145635" y="1564787"/>
                  </a:lnTo>
                  <a:lnTo>
                    <a:pt x="1105955" y="1565509"/>
                  </a:lnTo>
                  <a:cubicBezTo>
                    <a:pt x="1039584" y="1566951"/>
                    <a:pt x="1016497" y="1569115"/>
                    <a:pt x="1007118" y="1574887"/>
                  </a:cubicBezTo>
                  <a:cubicBezTo>
                    <a:pt x="1002790" y="1577773"/>
                    <a:pt x="967440" y="1586431"/>
                    <a:pt x="928483" y="1594367"/>
                  </a:cubicBezTo>
                  <a:cubicBezTo>
                    <a:pt x="889525" y="1602301"/>
                    <a:pt x="836139" y="1615288"/>
                    <a:pt x="809447" y="1623222"/>
                  </a:cubicBezTo>
                  <a:cubicBezTo>
                    <a:pt x="783474" y="1631158"/>
                    <a:pt x="757503" y="1637651"/>
                    <a:pt x="751732" y="1637651"/>
                  </a:cubicBezTo>
                  <a:close/>
                  <a:moveTo>
                    <a:pt x="672374" y="1643423"/>
                  </a:moveTo>
                  <a:cubicBezTo>
                    <a:pt x="664618" y="1642341"/>
                    <a:pt x="649288" y="1638373"/>
                    <a:pt x="618988" y="1630437"/>
                  </a:cubicBezTo>
                  <a:cubicBezTo>
                    <a:pt x="591574" y="1622502"/>
                    <a:pt x="528088" y="1609515"/>
                    <a:pt x="478309" y="1600138"/>
                  </a:cubicBezTo>
                  <a:cubicBezTo>
                    <a:pt x="428530" y="1591480"/>
                    <a:pt x="386687" y="1582101"/>
                    <a:pt x="384523" y="1579938"/>
                  </a:cubicBezTo>
                  <a:cubicBezTo>
                    <a:pt x="380194" y="1574165"/>
                    <a:pt x="176028" y="1583544"/>
                    <a:pt x="155107" y="1590037"/>
                  </a:cubicBezTo>
                  <a:cubicBezTo>
                    <a:pt x="134907" y="1596530"/>
                    <a:pt x="134907" y="1587872"/>
                    <a:pt x="153665" y="1533044"/>
                  </a:cubicBezTo>
                  <a:cubicBezTo>
                    <a:pt x="161599" y="1509959"/>
                    <a:pt x="168094" y="1485429"/>
                    <a:pt x="168094" y="1477493"/>
                  </a:cubicBezTo>
                  <a:cubicBezTo>
                    <a:pt x="168094" y="1470279"/>
                    <a:pt x="170978" y="1464508"/>
                    <a:pt x="174586" y="1464508"/>
                  </a:cubicBezTo>
                  <a:cubicBezTo>
                    <a:pt x="189735" y="1464508"/>
                    <a:pt x="189735" y="1479658"/>
                    <a:pt x="175307" y="1507072"/>
                  </a:cubicBezTo>
                  <a:cubicBezTo>
                    <a:pt x="167372" y="1522944"/>
                    <a:pt x="160879" y="1545309"/>
                    <a:pt x="160879" y="1556851"/>
                  </a:cubicBezTo>
                  <a:cubicBezTo>
                    <a:pt x="160879" y="1577773"/>
                    <a:pt x="161599" y="1577773"/>
                    <a:pt x="195508" y="1574887"/>
                  </a:cubicBezTo>
                  <a:cubicBezTo>
                    <a:pt x="245285" y="1569837"/>
                    <a:pt x="247450" y="1568394"/>
                    <a:pt x="212100" y="1561179"/>
                  </a:cubicBezTo>
                  <a:cubicBezTo>
                    <a:pt x="170257" y="1552523"/>
                    <a:pt x="161599" y="1533765"/>
                    <a:pt x="201279" y="1539536"/>
                  </a:cubicBezTo>
                  <a:lnTo>
                    <a:pt x="229415" y="1543866"/>
                  </a:lnTo>
                  <a:lnTo>
                    <a:pt x="206329" y="1535208"/>
                  </a:lnTo>
                  <a:cubicBezTo>
                    <a:pt x="176028" y="1525108"/>
                    <a:pt x="173143" y="1504186"/>
                    <a:pt x="202722" y="1510680"/>
                  </a:cubicBezTo>
                  <a:cubicBezTo>
                    <a:pt x="221479" y="1515008"/>
                    <a:pt x="221479" y="1515008"/>
                    <a:pt x="208494" y="1504186"/>
                  </a:cubicBezTo>
                  <a:cubicBezTo>
                    <a:pt x="186850" y="1487594"/>
                    <a:pt x="199114" y="1483986"/>
                    <a:pt x="243122" y="1494087"/>
                  </a:cubicBezTo>
                  <a:cubicBezTo>
                    <a:pt x="290015" y="1504186"/>
                    <a:pt x="295064" y="1512844"/>
                    <a:pt x="256829" y="1517173"/>
                  </a:cubicBezTo>
                  <a:cubicBezTo>
                    <a:pt x="237351" y="1519336"/>
                    <a:pt x="241679" y="1520058"/>
                    <a:pt x="272701" y="1520780"/>
                  </a:cubicBezTo>
                  <a:cubicBezTo>
                    <a:pt x="326808" y="1522944"/>
                    <a:pt x="346287" y="1532322"/>
                    <a:pt x="317429" y="1543144"/>
                  </a:cubicBezTo>
                  <a:cubicBezTo>
                    <a:pt x="306608" y="1547472"/>
                    <a:pt x="289293" y="1553243"/>
                    <a:pt x="279194" y="1555408"/>
                  </a:cubicBezTo>
                  <a:cubicBezTo>
                    <a:pt x="248893" y="1563344"/>
                    <a:pt x="250337" y="1574165"/>
                    <a:pt x="281357" y="1567672"/>
                  </a:cubicBezTo>
                  <a:cubicBezTo>
                    <a:pt x="296508" y="1564787"/>
                    <a:pt x="342680" y="1562623"/>
                    <a:pt x="384523" y="1564066"/>
                  </a:cubicBezTo>
                  <a:cubicBezTo>
                    <a:pt x="445123" y="1565509"/>
                    <a:pt x="466766" y="1569115"/>
                    <a:pt x="496345" y="1582823"/>
                  </a:cubicBezTo>
                  <a:cubicBezTo>
                    <a:pt x="515824" y="1592202"/>
                    <a:pt x="565603" y="1607352"/>
                    <a:pt x="606724" y="1616730"/>
                  </a:cubicBezTo>
                  <a:cubicBezTo>
                    <a:pt x="647124" y="1626109"/>
                    <a:pt x="680309" y="1636210"/>
                    <a:pt x="680309" y="1639094"/>
                  </a:cubicBezTo>
                  <a:cubicBezTo>
                    <a:pt x="680309" y="1642701"/>
                    <a:pt x="680129" y="1644505"/>
                    <a:pt x="672374" y="1643423"/>
                  </a:cubicBezTo>
                  <a:close/>
                  <a:moveTo>
                    <a:pt x="809447" y="1652080"/>
                  </a:moveTo>
                  <a:cubicBezTo>
                    <a:pt x="801511" y="1652080"/>
                    <a:pt x="797181" y="1649195"/>
                    <a:pt x="799346" y="1644866"/>
                  </a:cubicBezTo>
                  <a:cubicBezTo>
                    <a:pt x="801511" y="1641259"/>
                    <a:pt x="808725" y="1637651"/>
                    <a:pt x="814496" y="1637651"/>
                  </a:cubicBezTo>
                  <a:cubicBezTo>
                    <a:pt x="820267" y="1637651"/>
                    <a:pt x="824597" y="1641259"/>
                    <a:pt x="824597" y="1644866"/>
                  </a:cubicBezTo>
                  <a:cubicBezTo>
                    <a:pt x="824597" y="1649195"/>
                    <a:pt x="818104" y="1652080"/>
                    <a:pt x="809447" y="1652080"/>
                  </a:cubicBezTo>
                  <a:close/>
                  <a:moveTo>
                    <a:pt x="617545" y="1654245"/>
                  </a:moveTo>
                  <a:cubicBezTo>
                    <a:pt x="609609" y="1659294"/>
                    <a:pt x="588687" y="1647030"/>
                    <a:pt x="595180" y="1641259"/>
                  </a:cubicBezTo>
                  <a:cubicBezTo>
                    <a:pt x="598067" y="1638373"/>
                    <a:pt x="605281" y="1639094"/>
                    <a:pt x="612495" y="1643424"/>
                  </a:cubicBezTo>
                  <a:cubicBezTo>
                    <a:pt x="618988" y="1647030"/>
                    <a:pt x="621153" y="1652080"/>
                    <a:pt x="617545" y="1654245"/>
                  </a:cubicBezTo>
                  <a:close/>
                  <a:moveTo>
                    <a:pt x="704749" y="1698523"/>
                  </a:moveTo>
                  <a:cubicBezTo>
                    <a:pt x="703577" y="1699875"/>
                    <a:pt x="701953" y="1695366"/>
                    <a:pt x="699068" y="1685987"/>
                  </a:cubicBezTo>
                  <a:cubicBezTo>
                    <a:pt x="695460" y="1675166"/>
                    <a:pt x="696181" y="1647752"/>
                    <a:pt x="699068" y="1624666"/>
                  </a:cubicBezTo>
                  <a:lnTo>
                    <a:pt x="705561" y="1583544"/>
                  </a:lnTo>
                  <a:lnTo>
                    <a:pt x="707724" y="1614566"/>
                  </a:lnTo>
                  <a:cubicBezTo>
                    <a:pt x="709167" y="1631158"/>
                    <a:pt x="709167" y="1658573"/>
                    <a:pt x="707724" y="1675888"/>
                  </a:cubicBezTo>
                  <a:cubicBezTo>
                    <a:pt x="706642" y="1689956"/>
                    <a:pt x="705921" y="1697170"/>
                    <a:pt x="704749" y="1698523"/>
                  </a:cubicBezTo>
                  <a:close/>
                  <a:moveTo>
                    <a:pt x="739918" y="1715386"/>
                  </a:moveTo>
                  <a:cubicBezTo>
                    <a:pt x="738205" y="1715026"/>
                    <a:pt x="738024" y="1711599"/>
                    <a:pt x="738024" y="1704745"/>
                  </a:cubicBezTo>
                  <a:cubicBezTo>
                    <a:pt x="738024" y="1682381"/>
                    <a:pt x="756060" y="1671560"/>
                    <a:pt x="816661" y="1657131"/>
                  </a:cubicBezTo>
                  <a:cubicBezTo>
                    <a:pt x="895296" y="1639094"/>
                    <a:pt x="908283" y="1638373"/>
                    <a:pt x="916939" y="1652802"/>
                  </a:cubicBezTo>
                  <a:cubicBezTo>
                    <a:pt x="923432" y="1662902"/>
                    <a:pt x="921269" y="1666509"/>
                    <a:pt x="904675" y="1673723"/>
                  </a:cubicBezTo>
                  <a:cubicBezTo>
                    <a:pt x="893854" y="1678053"/>
                    <a:pt x="876539" y="1679494"/>
                    <a:pt x="865718" y="1677331"/>
                  </a:cubicBezTo>
                  <a:cubicBezTo>
                    <a:pt x="852011" y="1673723"/>
                    <a:pt x="845518" y="1675888"/>
                    <a:pt x="839746" y="1686709"/>
                  </a:cubicBezTo>
                  <a:cubicBezTo>
                    <a:pt x="831811" y="1701859"/>
                    <a:pt x="797903" y="1711960"/>
                    <a:pt x="791410" y="1701859"/>
                  </a:cubicBezTo>
                  <a:cubicBezTo>
                    <a:pt x="789247" y="1698253"/>
                    <a:pt x="782754" y="1695366"/>
                    <a:pt x="776260" y="1695366"/>
                  </a:cubicBezTo>
                  <a:cubicBezTo>
                    <a:pt x="769767" y="1695366"/>
                    <a:pt x="758224" y="1700416"/>
                    <a:pt x="751010" y="1707630"/>
                  </a:cubicBezTo>
                  <a:cubicBezTo>
                    <a:pt x="744878" y="1713041"/>
                    <a:pt x="741631" y="1715747"/>
                    <a:pt x="739918" y="1715386"/>
                  </a:cubicBezTo>
                  <a:close/>
                  <a:moveTo>
                    <a:pt x="691187" y="1717246"/>
                  </a:moveTo>
                  <a:cubicBezTo>
                    <a:pt x="684728" y="1718632"/>
                    <a:pt x="671472" y="1713222"/>
                    <a:pt x="668767" y="1706189"/>
                  </a:cubicBezTo>
                  <a:cubicBezTo>
                    <a:pt x="663717" y="1693923"/>
                    <a:pt x="636303" y="1691760"/>
                    <a:pt x="624759" y="1703302"/>
                  </a:cubicBezTo>
                  <a:cubicBezTo>
                    <a:pt x="619710" y="1708352"/>
                    <a:pt x="608887" y="1707630"/>
                    <a:pt x="589409" y="1698974"/>
                  </a:cubicBezTo>
                  <a:cubicBezTo>
                    <a:pt x="573537" y="1692481"/>
                    <a:pt x="546123" y="1686709"/>
                    <a:pt x="527366" y="1685267"/>
                  </a:cubicBezTo>
                  <a:cubicBezTo>
                    <a:pt x="484801" y="1683102"/>
                    <a:pt x="474702" y="1675166"/>
                    <a:pt x="489131" y="1654245"/>
                  </a:cubicBezTo>
                  <a:lnTo>
                    <a:pt x="499952" y="1639094"/>
                  </a:lnTo>
                  <a:lnTo>
                    <a:pt x="549009" y="1652080"/>
                  </a:lnTo>
                  <a:cubicBezTo>
                    <a:pt x="575702" y="1659294"/>
                    <a:pt x="615382" y="1667230"/>
                    <a:pt x="637745" y="1670117"/>
                  </a:cubicBezTo>
                  <a:cubicBezTo>
                    <a:pt x="671652" y="1673723"/>
                    <a:pt x="679588" y="1677331"/>
                    <a:pt x="686802" y="1692481"/>
                  </a:cubicBezTo>
                  <a:cubicBezTo>
                    <a:pt x="691132" y="1702581"/>
                    <a:pt x="694738" y="1711960"/>
                    <a:pt x="694738" y="1713403"/>
                  </a:cubicBezTo>
                  <a:cubicBezTo>
                    <a:pt x="694738" y="1715567"/>
                    <a:pt x="693340" y="1716784"/>
                    <a:pt x="691187" y="1717246"/>
                  </a:cubicBezTo>
                  <a:close/>
                  <a:moveTo>
                    <a:pt x="717554" y="1744785"/>
                  </a:moveTo>
                  <a:cubicBezTo>
                    <a:pt x="721972" y="1745506"/>
                    <a:pt x="723596" y="1743703"/>
                    <a:pt x="723596" y="1739374"/>
                  </a:cubicBezTo>
                  <a:cubicBezTo>
                    <a:pt x="723596" y="1730717"/>
                    <a:pt x="766882" y="1714123"/>
                    <a:pt x="784195" y="1715566"/>
                  </a:cubicBezTo>
                  <a:cubicBezTo>
                    <a:pt x="804395" y="1717731"/>
                    <a:pt x="853453" y="1703302"/>
                    <a:pt x="853453" y="1694645"/>
                  </a:cubicBezTo>
                  <a:cubicBezTo>
                    <a:pt x="853453" y="1690317"/>
                    <a:pt x="859947" y="1688873"/>
                    <a:pt x="867882" y="1691760"/>
                  </a:cubicBezTo>
                  <a:cubicBezTo>
                    <a:pt x="880869" y="1696088"/>
                    <a:pt x="947240" y="1676609"/>
                    <a:pt x="947240" y="1668673"/>
                  </a:cubicBezTo>
                  <a:cubicBezTo>
                    <a:pt x="947240" y="1667230"/>
                    <a:pt x="938583" y="1654245"/>
                    <a:pt x="928483" y="1640538"/>
                  </a:cubicBezTo>
                  <a:cubicBezTo>
                    <a:pt x="917661" y="1626830"/>
                    <a:pt x="910446" y="1614566"/>
                    <a:pt x="911889" y="1613123"/>
                  </a:cubicBezTo>
                  <a:cubicBezTo>
                    <a:pt x="913333" y="1611680"/>
                    <a:pt x="942190" y="1605187"/>
                    <a:pt x="976098" y="1599416"/>
                  </a:cubicBezTo>
                  <a:cubicBezTo>
                    <a:pt x="1058340" y="1584266"/>
                    <a:pt x="1207677" y="1577773"/>
                    <a:pt x="1256735" y="1587152"/>
                  </a:cubicBezTo>
                  <a:cubicBezTo>
                    <a:pt x="1278378" y="1590759"/>
                    <a:pt x="1297856" y="1592923"/>
                    <a:pt x="1300021" y="1590759"/>
                  </a:cubicBezTo>
                  <a:cubicBezTo>
                    <a:pt x="1302184" y="1588594"/>
                    <a:pt x="1294248" y="1561901"/>
                    <a:pt x="1283428" y="1530880"/>
                  </a:cubicBezTo>
                  <a:cubicBezTo>
                    <a:pt x="1258898" y="1463786"/>
                    <a:pt x="1248077" y="1413286"/>
                    <a:pt x="1256013" y="1405351"/>
                  </a:cubicBezTo>
                  <a:cubicBezTo>
                    <a:pt x="1258898" y="1402465"/>
                    <a:pt x="1287756" y="1387314"/>
                    <a:pt x="1318778" y="1371442"/>
                  </a:cubicBezTo>
                  <a:cubicBezTo>
                    <a:pt x="1350520" y="1356294"/>
                    <a:pt x="1382986" y="1338257"/>
                    <a:pt x="1390922" y="1331764"/>
                  </a:cubicBezTo>
                  <a:cubicBezTo>
                    <a:pt x="1404629" y="1320943"/>
                    <a:pt x="1404629" y="1320222"/>
                    <a:pt x="1392363" y="1312286"/>
                  </a:cubicBezTo>
                  <a:cubicBezTo>
                    <a:pt x="1377213" y="1303628"/>
                    <a:pt x="1329599" y="1203349"/>
                    <a:pt x="1329599" y="1180264"/>
                  </a:cubicBezTo>
                  <a:cubicBezTo>
                    <a:pt x="1329599" y="1172328"/>
                    <a:pt x="1323106" y="1147798"/>
                    <a:pt x="1315170" y="1126877"/>
                  </a:cubicBezTo>
                  <a:cubicBezTo>
                    <a:pt x="1305792" y="1102349"/>
                    <a:pt x="1300741" y="1072048"/>
                    <a:pt x="1300741" y="1038863"/>
                  </a:cubicBezTo>
                  <a:cubicBezTo>
                    <a:pt x="1300741" y="1010727"/>
                    <a:pt x="1299300" y="988362"/>
                    <a:pt x="1297135" y="988362"/>
                  </a:cubicBezTo>
                  <a:cubicBezTo>
                    <a:pt x="1294970" y="988362"/>
                    <a:pt x="1280541" y="994855"/>
                    <a:pt x="1264671" y="1002791"/>
                  </a:cubicBezTo>
                  <a:lnTo>
                    <a:pt x="1237257" y="1017220"/>
                  </a:lnTo>
                  <a:lnTo>
                    <a:pt x="1231484" y="953733"/>
                  </a:lnTo>
                  <a:cubicBezTo>
                    <a:pt x="1228599" y="919105"/>
                    <a:pt x="1228599" y="813054"/>
                    <a:pt x="1231484" y="717825"/>
                  </a:cubicBezTo>
                  <a:cubicBezTo>
                    <a:pt x="1234370" y="622597"/>
                    <a:pt x="1236535" y="538911"/>
                    <a:pt x="1235813" y="532418"/>
                  </a:cubicBezTo>
                  <a:cubicBezTo>
                    <a:pt x="1235813" y="525203"/>
                    <a:pt x="1235813" y="512216"/>
                    <a:pt x="1235092" y="503560"/>
                  </a:cubicBezTo>
                  <a:cubicBezTo>
                    <a:pt x="1235092" y="478309"/>
                    <a:pt x="1248077" y="339073"/>
                    <a:pt x="1253849" y="309494"/>
                  </a:cubicBezTo>
                  <a:cubicBezTo>
                    <a:pt x="1258178" y="287131"/>
                    <a:pt x="1256013" y="282079"/>
                    <a:pt x="1240141" y="271259"/>
                  </a:cubicBezTo>
                  <a:cubicBezTo>
                    <a:pt x="1230042" y="264766"/>
                    <a:pt x="1204791" y="256108"/>
                    <a:pt x="1184591" y="252502"/>
                  </a:cubicBezTo>
                  <a:cubicBezTo>
                    <a:pt x="1140583" y="243844"/>
                    <a:pt x="1038862" y="194065"/>
                    <a:pt x="958061" y="140680"/>
                  </a:cubicBezTo>
                  <a:cubicBezTo>
                    <a:pt x="926319" y="119758"/>
                    <a:pt x="887361" y="95950"/>
                    <a:pt x="871490" y="88014"/>
                  </a:cubicBezTo>
                  <a:cubicBezTo>
                    <a:pt x="855618" y="79357"/>
                    <a:pt x="818104" y="56272"/>
                    <a:pt x="788525" y="36792"/>
                  </a:cubicBezTo>
                  <a:cubicBezTo>
                    <a:pt x="758946" y="16592"/>
                    <a:pt x="730088" y="0"/>
                    <a:pt x="724317" y="0"/>
                  </a:cubicBezTo>
                  <a:cubicBezTo>
                    <a:pt x="719268" y="0"/>
                    <a:pt x="702674" y="10821"/>
                    <a:pt x="687524" y="24528"/>
                  </a:cubicBezTo>
                  <a:cubicBezTo>
                    <a:pt x="672373" y="37514"/>
                    <a:pt x="636303" y="62043"/>
                    <a:pt x="607446" y="78635"/>
                  </a:cubicBezTo>
                  <a:cubicBezTo>
                    <a:pt x="577867" y="95229"/>
                    <a:pt x="549009" y="111822"/>
                    <a:pt x="543238" y="115429"/>
                  </a:cubicBezTo>
                  <a:cubicBezTo>
                    <a:pt x="537467" y="119758"/>
                    <a:pt x="523038" y="126973"/>
                    <a:pt x="510772" y="132744"/>
                  </a:cubicBezTo>
                  <a:cubicBezTo>
                    <a:pt x="461715" y="155829"/>
                    <a:pt x="380194" y="195508"/>
                    <a:pt x="370095" y="201280"/>
                  </a:cubicBezTo>
                  <a:cubicBezTo>
                    <a:pt x="336908" y="220758"/>
                    <a:pt x="212822" y="274143"/>
                    <a:pt x="202001" y="274143"/>
                  </a:cubicBezTo>
                  <a:cubicBezTo>
                    <a:pt x="181801" y="274143"/>
                    <a:pt x="179636" y="291459"/>
                    <a:pt x="190457" y="388130"/>
                  </a:cubicBezTo>
                  <a:cubicBezTo>
                    <a:pt x="197671" y="455224"/>
                    <a:pt x="199836" y="540352"/>
                    <a:pt x="196950" y="704840"/>
                  </a:cubicBezTo>
                  <a:cubicBezTo>
                    <a:pt x="194786" y="828204"/>
                    <a:pt x="191178" y="931369"/>
                    <a:pt x="188294" y="934255"/>
                  </a:cubicBezTo>
                  <a:cubicBezTo>
                    <a:pt x="185407" y="937141"/>
                    <a:pt x="170257" y="932090"/>
                    <a:pt x="154385" y="922713"/>
                  </a:cubicBezTo>
                  <a:cubicBezTo>
                    <a:pt x="137793" y="914055"/>
                    <a:pt x="123364" y="908284"/>
                    <a:pt x="121199" y="910447"/>
                  </a:cubicBezTo>
                  <a:cubicBezTo>
                    <a:pt x="119036" y="912612"/>
                    <a:pt x="120478" y="936420"/>
                    <a:pt x="124807" y="963834"/>
                  </a:cubicBezTo>
                  <a:cubicBezTo>
                    <a:pt x="132022" y="1009284"/>
                    <a:pt x="131300" y="1014335"/>
                    <a:pt x="117593" y="1030927"/>
                  </a:cubicBezTo>
                  <a:cubicBezTo>
                    <a:pt x="109657" y="1041027"/>
                    <a:pt x="95950" y="1064112"/>
                    <a:pt x="88014" y="1081427"/>
                  </a:cubicBezTo>
                  <a:lnTo>
                    <a:pt x="72864" y="1112450"/>
                  </a:lnTo>
                  <a:lnTo>
                    <a:pt x="88736" y="1155013"/>
                  </a:lnTo>
                  <a:lnTo>
                    <a:pt x="103886" y="1197577"/>
                  </a:lnTo>
                  <a:lnTo>
                    <a:pt x="74307" y="1240864"/>
                  </a:lnTo>
                  <a:cubicBezTo>
                    <a:pt x="58435" y="1264672"/>
                    <a:pt x="34629" y="1289199"/>
                    <a:pt x="22363" y="1295692"/>
                  </a:cubicBezTo>
                  <a:lnTo>
                    <a:pt x="0" y="1307236"/>
                  </a:lnTo>
                  <a:lnTo>
                    <a:pt x="22363" y="1328879"/>
                  </a:lnTo>
                  <a:cubicBezTo>
                    <a:pt x="33907" y="1341143"/>
                    <a:pt x="59878" y="1359900"/>
                    <a:pt x="79356" y="1370001"/>
                  </a:cubicBezTo>
                  <a:cubicBezTo>
                    <a:pt x="111822" y="1388036"/>
                    <a:pt x="113985" y="1390201"/>
                    <a:pt x="111822" y="1415450"/>
                  </a:cubicBezTo>
                  <a:cubicBezTo>
                    <a:pt x="109657" y="1439258"/>
                    <a:pt x="111100" y="1442143"/>
                    <a:pt x="131300" y="1446473"/>
                  </a:cubicBezTo>
                  <a:cubicBezTo>
                    <a:pt x="147892" y="1450079"/>
                    <a:pt x="153665" y="1455129"/>
                    <a:pt x="153665" y="1466673"/>
                  </a:cubicBezTo>
                  <a:cubicBezTo>
                    <a:pt x="153665" y="1487594"/>
                    <a:pt x="137071" y="1547472"/>
                    <a:pt x="121921" y="1582823"/>
                  </a:cubicBezTo>
                  <a:cubicBezTo>
                    <a:pt x="115428" y="1598695"/>
                    <a:pt x="111100" y="1611680"/>
                    <a:pt x="111822" y="1613123"/>
                  </a:cubicBezTo>
                  <a:cubicBezTo>
                    <a:pt x="113264" y="1613845"/>
                    <a:pt x="138515" y="1610237"/>
                    <a:pt x="168094" y="1605187"/>
                  </a:cubicBezTo>
                  <a:cubicBezTo>
                    <a:pt x="232300" y="1593645"/>
                    <a:pt x="367208" y="1591480"/>
                    <a:pt x="373701" y="1601579"/>
                  </a:cubicBezTo>
                  <a:cubicBezTo>
                    <a:pt x="375866" y="1605909"/>
                    <a:pt x="399672" y="1608794"/>
                    <a:pt x="426366" y="1608794"/>
                  </a:cubicBezTo>
                  <a:cubicBezTo>
                    <a:pt x="453059" y="1608794"/>
                    <a:pt x="481195" y="1610958"/>
                    <a:pt x="489851" y="1613123"/>
                  </a:cubicBezTo>
                  <a:cubicBezTo>
                    <a:pt x="504280" y="1616730"/>
                    <a:pt x="504280" y="1617451"/>
                    <a:pt x="484080" y="1639094"/>
                  </a:cubicBezTo>
                  <a:cubicBezTo>
                    <a:pt x="473259" y="1650638"/>
                    <a:pt x="463880" y="1665066"/>
                    <a:pt x="463880" y="1670117"/>
                  </a:cubicBezTo>
                  <a:cubicBezTo>
                    <a:pt x="463880" y="1683102"/>
                    <a:pt x="517987" y="1704745"/>
                    <a:pt x="540352" y="1700416"/>
                  </a:cubicBezTo>
                  <a:cubicBezTo>
                    <a:pt x="552616" y="1698253"/>
                    <a:pt x="564159" y="1701137"/>
                    <a:pt x="570652" y="1707630"/>
                  </a:cubicBezTo>
                  <a:cubicBezTo>
                    <a:pt x="577867" y="1714123"/>
                    <a:pt x="593017" y="1717731"/>
                    <a:pt x="614660" y="1716288"/>
                  </a:cubicBezTo>
                  <a:cubicBezTo>
                    <a:pt x="648567" y="1714845"/>
                    <a:pt x="663717" y="1717731"/>
                    <a:pt x="694738" y="1735045"/>
                  </a:cubicBezTo>
                  <a:cubicBezTo>
                    <a:pt x="705921" y="1740816"/>
                    <a:pt x="713135" y="1744063"/>
                    <a:pt x="717554" y="174478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4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0467D78E-A88A-7738-7E2D-80035993FF8C}"/>
                </a:ext>
              </a:extLst>
            </p:cNvPr>
            <p:cNvSpPr/>
            <p:nvPr/>
          </p:nvSpPr>
          <p:spPr>
            <a:xfrm flipV="1">
              <a:off x="527733" y="4534906"/>
              <a:ext cx="1448548" cy="1736654"/>
            </a:xfrm>
            <a:custGeom>
              <a:avLst/>
              <a:gdLst>
                <a:gd name="connsiteX0" fmla="*/ 753819 w 1448548"/>
                <a:gd name="connsiteY0" fmla="*/ 177928 h 1736654"/>
                <a:gd name="connsiteX1" fmla="*/ 777626 w 1448548"/>
                <a:gd name="connsiteY1" fmla="*/ 157006 h 1736654"/>
                <a:gd name="connsiteX2" fmla="*/ 787726 w 1448548"/>
                <a:gd name="connsiteY2" fmla="*/ 146907 h 1736654"/>
                <a:gd name="connsiteX3" fmla="*/ 802877 w 1448548"/>
                <a:gd name="connsiteY3" fmla="*/ 140413 h 1736654"/>
                <a:gd name="connsiteX4" fmla="*/ 775462 w 1448548"/>
                <a:gd name="connsiteY4" fmla="*/ 110835 h 1736654"/>
                <a:gd name="connsiteX5" fmla="*/ 779790 w 1448548"/>
                <a:gd name="connsiteY5" fmla="*/ 118771 h 1736654"/>
                <a:gd name="connsiteX6" fmla="*/ 781955 w 1448548"/>
                <a:gd name="connsiteY6" fmla="*/ 139692 h 1736654"/>
                <a:gd name="connsiteX7" fmla="*/ 723519 w 1448548"/>
                <a:gd name="connsiteY7" fmla="*/ 80534 h 1736654"/>
                <a:gd name="connsiteX8" fmla="*/ 718469 w 1448548"/>
                <a:gd name="connsiteY8" fmla="*/ 57448 h 1736654"/>
                <a:gd name="connsiteX9" fmla="*/ 702597 w 1448548"/>
                <a:gd name="connsiteY9" fmla="*/ 89192 h 1736654"/>
                <a:gd name="connsiteX10" fmla="*/ 653540 w 1448548"/>
                <a:gd name="connsiteY10" fmla="*/ 126705 h 1736654"/>
                <a:gd name="connsiteX11" fmla="*/ 654983 w 1448548"/>
                <a:gd name="connsiteY11" fmla="*/ 110835 h 1736654"/>
                <a:gd name="connsiteX12" fmla="*/ 660033 w 1448548"/>
                <a:gd name="connsiteY12" fmla="*/ 99291 h 1736654"/>
                <a:gd name="connsiteX13" fmla="*/ 633339 w 1448548"/>
                <a:gd name="connsiteY13" fmla="*/ 123099 h 1736654"/>
                <a:gd name="connsiteX14" fmla="*/ 647769 w 1448548"/>
                <a:gd name="connsiteY14" fmla="*/ 137528 h 1736654"/>
                <a:gd name="connsiteX15" fmla="*/ 660033 w 1448548"/>
                <a:gd name="connsiteY15" fmla="*/ 157006 h 1736654"/>
                <a:gd name="connsiteX16" fmla="*/ 672297 w 1448548"/>
                <a:gd name="connsiteY16" fmla="*/ 172156 h 1736654"/>
                <a:gd name="connsiteX17" fmla="*/ 688168 w 1448548"/>
                <a:gd name="connsiteY17" fmla="*/ 162777 h 1736654"/>
                <a:gd name="connsiteX18" fmla="*/ 686004 w 1448548"/>
                <a:gd name="connsiteY18" fmla="*/ 161334 h 1736654"/>
                <a:gd name="connsiteX19" fmla="*/ 675183 w 1448548"/>
                <a:gd name="connsiteY19" fmla="*/ 168548 h 1736654"/>
                <a:gd name="connsiteX20" fmla="*/ 686004 w 1448548"/>
                <a:gd name="connsiteY20" fmla="*/ 129592 h 1736654"/>
                <a:gd name="connsiteX21" fmla="*/ 706204 w 1448548"/>
                <a:gd name="connsiteY21" fmla="*/ 134641 h 1736654"/>
                <a:gd name="connsiteX22" fmla="*/ 723519 w 1448548"/>
                <a:gd name="connsiteY22" fmla="*/ 135363 h 1736654"/>
                <a:gd name="connsiteX23" fmla="*/ 751655 w 1448548"/>
                <a:gd name="connsiteY23" fmla="*/ 134641 h 1736654"/>
                <a:gd name="connsiteX24" fmla="*/ 759591 w 1448548"/>
                <a:gd name="connsiteY24" fmla="*/ 165664 h 1736654"/>
                <a:gd name="connsiteX25" fmla="*/ 753819 w 1448548"/>
                <a:gd name="connsiteY25" fmla="*/ 177928 h 1736654"/>
                <a:gd name="connsiteX26" fmla="*/ 604021 w 1448548"/>
                <a:gd name="connsiteY26" fmla="*/ 216553 h 1736654"/>
                <a:gd name="connsiteX27" fmla="*/ 592206 w 1448548"/>
                <a:gd name="connsiteY27" fmla="*/ 212225 h 1736654"/>
                <a:gd name="connsiteX28" fmla="*/ 582829 w 1448548"/>
                <a:gd name="connsiteY28" fmla="*/ 202124 h 1736654"/>
                <a:gd name="connsiteX29" fmla="*/ 592206 w 1448548"/>
                <a:gd name="connsiteY29" fmla="*/ 197796 h 1736654"/>
                <a:gd name="connsiteX30" fmla="*/ 598699 w 1448548"/>
                <a:gd name="connsiteY30" fmla="*/ 189860 h 1736654"/>
                <a:gd name="connsiteX31" fmla="*/ 604472 w 1448548"/>
                <a:gd name="connsiteY31" fmla="*/ 184809 h 1736654"/>
                <a:gd name="connsiteX32" fmla="*/ 611686 w 1448548"/>
                <a:gd name="connsiteY32" fmla="*/ 181924 h 1736654"/>
                <a:gd name="connsiteX33" fmla="*/ 620342 w 1448548"/>
                <a:gd name="connsiteY33" fmla="*/ 173989 h 1736654"/>
                <a:gd name="connsiteX34" fmla="*/ 613128 w 1448548"/>
                <a:gd name="connsiteY34" fmla="*/ 190582 h 1736654"/>
                <a:gd name="connsiteX35" fmla="*/ 602307 w 1448548"/>
                <a:gd name="connsiteY35" fmla="*/ 212225 h 1736654"/>
                <a:gd name="connsiteX36" fmla="*/ 604021 w 1448548"/>
                <a:gd name="connsiteY36" fmla="*/ 216553 h 1736654"/>
                <a:gd name="connsiteX37" fmla="*/ 812383 w 1448548"/>
                <a:gd name="connsiteY37" fmla="*/ 225060 h 1736654"/>
                <a:gd name="connsiteX38" fmla="*/ 799126 w 1448548"/>
                <a:gd name="connsiteY38" fmla="*/ 208017 h 1736654"/>
                <a:gd name="connsiteX39" fmla="*/ 774598 w 1448548"/>
                <a:gd name="connsiteY39" fmla="*/ 189981 h 1736654"/>
                <a:gd name="connsiteX40" fmla="*/ 788305 w 1448548"/>
                <a:gd name="connsiteY40" fmla="*/ 208017 h 1736654"/>
                <a:gd name="connsiteX41" fmla="*/ 812383 w 1448548"/>
                <a:gd name="connsiteY41" fmla="*/ 225060 h 1736654"/>
                <a:gd name="connsiteX42" fmla="*/ 805030 w 1448548"/>
                <a:gd name="connsiteY42" fmla="*/ 257675 h 1736654"/>
                <a:gd name="connsiteX43" fmla="*/ 792045 w 1448548"/>
                <a:gd name="connsiteY43" fmla="*/ 244689 h 1736654"/>
                <a:gd name="connsiteX44" fmla="*/ 796373 w 1448548"/>
                <a:gd name="connsiteY44" fmla="*/ 240361 h 1736654"/>
                <a:gd name="connsiteX45" fmla="*/ 805030 w 1448548"/>
                <a:gd name="connsiteY45" fmla="*/ 257675 h 1736654"/>
                <a:gd name="connsiteX46" fmla="*/ 727837 w 1448548"/>
                <a:gd name="connsiteY46" fmla="*/ 260561 h 1736654"/>
                <a:gd name="connsiteX47" fmla="*/ 725672 w 1448548"/>
                <a:gd name="connsiteY47" fmla="*/ 191304 h 1736654"/>
                <a:gd name="connsiteX48" fmla="*/ 744430 w 1448548"/>
                <a:gd name="connsiteY48" fmla="*/ 194188 h 1736654"/>
                <a:gd name="connsiteX49" fmla="*/ 744430 w 1448548"/>
                <a:gd name="connsiteY49" fmla="*/ 234588 h 1736654"/>
                <a:gd name="connsiteX50" fmla="*/ 727837 w 1448548"/>
                <a:gd name="connsiteY50" fmla="*/ 260561 h 1736654"/>
                <a:gd name="connsiteX51" fmla="*/ 756694 w 1448548"/>
                <a:gd name="connsiteY51" fmla="*/ 321070 h 1736654"/>
                <a:gd name="connsiteX52" fmla="*/ 742987 w 1448548"/>
                <a:gd name="connsiteY52" fmla="*/ 298796 h 1736654"/>
                <a:gd name="connsiteX53" fmla="*/ 728558 w 1448548"/>
                <a:gd name="connsiteY53" fmla="*/ 271382 h 1736654"/>
                <a:gd name="connsiteX54" fmla="*/ 746594 w 1448548"/>
                <a:gd name="connsiteY54" fmla="*/ 243246 h 1736654"/>
                <a:gd name="connsiteX55" fmla="*/ 764630 w 1448548"/>
                <a:gd name="connsiteY55" fmla="*/ 215832 h 1736654"/>
                <a:gd name="connsiteX56" fmla="*/ 778337 w 1448548"/>
                <a:gd name="connsiteY56" fmla="*/ 238196 h 1736654"/>
                <a:gd name="connsiteX57" fmla="*/ 787715 w 1448548"/>
                <a:gd name="connsiteY57" fmla="*/ 281482 h 1736654"/>
                <a:gd name="connsiteX58" fmla="*/ 770401 w 1448548"/>
                <a:gd name="connsiteY58" fmla="*/ 314668 h 1736654"/>
                <a:gd name="connsiteX59" fmla="*/ 756694 w 1448548"/>
                <a:gd name="connsiteY59" fmla="*/ 321070 h 1736654"/>
                <a:gd name="connsiteX60" fmla="*/ 738376 w 1448548"/>
                <a:gd name="connsiteY60" fmla="*/ 339602 h 1736654"/>
                <a:gd name="connsiteX61" fmla="*/ 727115 w 1448548"/>
                <a:gd name="connsiteY61" fmla="*/ 313225 h 1736654"/>
                <a:gd name="connsiteX62" fmla="*/ 727837 w 1448548"/>
                <a:gd name="connsiteY62" fmla="*/ 285811 h 1736654"/>
                <a:gd name="connsiteX63" fmla="*/ 738658 w 1448548"/>
                <a:gd name="connsiteY63" fmla="*/ 306010 h 1736654"/>
                <a:gd name="connsiteX64" fmla="*/ 745150 w 1448548"/>
                <a:gd name="connsiteY64" fmla="*/ 332703 h 1736654"/>
                <a:gd name="connsiteX65" fmla="*/ 738376 w 1448548"/>
                <a:gd name="connsiteY65" fmla="*/ 339602 h 1736654"/>
                <a:gd name="connsiteX66" fmla="*/ 381729 w 1448548"/>
                <a:gd name="connsiteY66" fmla="*/ 339648 h 1736654"/>
                <a:gd name="connsiteX67" fmla="*/ 373614 w 1448548"/>
                <a:gd name="connsiteY67" fmla="*/ 329097 h 1736654"/>
                <a:gd name="connsiteX68" fmla="*/ 366399 w 1448548"/>
                <a:gd name="connsiteY68" fmla="*/ 318274 h 1736654"/>
                <a:gd name="connsiteX69" fmla="*/ 400306 w 1448548"/>
                <a:gd name="connsiteY69" fmla="*/ 260561 h 1736654"/>
                <a:gd name="connsiteX70" fmla="*/ 456578 w 1448548"/>
                <a:gd name="connsiteY70" fmla="*/ 195632 h 1736654"/>
                <a:gd name="connsiteX71" fmla="*/ 496256 w 1448548"/>
                <a:gd name="connsiteY71" fmla="*/ 166774 h 1736654"/>
                <a:gd name="connsiteX72" fmla="*/ 507079 w 1448548"/>
                <a:gd name="connsiteY72" fmla="*/ 191304 h 1736654"/>
                <a:gd name="connsiteX73" fmla="*/ 616014 w 1448548"/>
                <a:gd name="connsiteY73" fmla="*/ 110502 h 1736654"/>
                <a:gd name="connsiteX74" fmla="*/ 722066 w 1448548"/>
                <a:gd name="connsiteY74" fmla="*/ 26816 h 1736654"/>
                <a:gd name="connsiteX75" fmla="*/ 842545 w 1448548"/>
                <a:gd name="connsiteY75" fmla="*/ 145131 h 1736654"/>
                <a:gd name="connsiteX76" fmla="*/ 883667 w 1448548"/>
                <a:gd name="connsiteY76" fmla="*/ 177596 h 1736654"/>
                <a:gd name="connsiteX77" fmla="*/ 924067 w 1448548"/>
                <a:gd name="connsiteY77" fmla="*/ 210060 h 1736654"/>
                <a:gd name="connsiteX78" fmla="*/ 935609 w 1448548"/>
                <a:gd name="connsiteY78" fmla="*/ 189860 h 1736654"/>
                <a:gd name="connsiteX79" fmla="*/ 944266 w 1448548"/>
                <a:gd name="connsiteY79" fmla="*/ 168939 h 1736654"/>
                <a:gd name="connsiteX80" fmla="*/ 996210 w 1448548"/>
                <a:gd name="connsiteY80" fmla="*/ 223768 h 1736654"/>
                <a:gd name="connsiteX81" fmla="*/ 1085668 w 1448548"/>
                <a:gd name="connsiteY81" fmla="*/ 330540 h 1736654"/>
                <a:gd name="connsiteX82" fmla="*/ 1064746 w 1448548"/>
                <a:gd name="connsiteY82" fmla="*/ 321161 h 1736654"/>
                <a:gd name="connsiteX83" fmla="*/ 1057532 w 1448548"/>
                <a:gd name="connsiteY83" fmla="*/ 319718 h 1736654"/>
                <a:gd name="connsiteX84" fmla="*/ 1059695 w 1448548"/>
                <a:gd name="connsiteY84" fmla="*/ 335590 h 1736654"/>
                <a:gd name="connsiteX85" fmla="*/ 1040938 w 1448548"/>
                <a:gd name="connsiteY85" fmla="*/ 318274 h 1736654"/>
                <a:gd name="connsiteX86" fmla="*/ 1020017 w 1448548"/>
                <a:gd name="connsiteY86" fmla="*/ 296631 h 1736654"/>
                <a:gd name="connsiteX87" fmla="*/ 992602 w 1448548"/>
                <a:gd name="connsiteY87" fmla="*/ 256953 h 1736654"/>
                <a:gd name="connsiteX88" fmla="*/ 966631 w 1448548"/>
                <a:gd name="connsiteY88" fmla="*/ 231703 h 1736654"/>
                <a:gd name="connsiteX89" fmla="*/ 932724 w 1448548"/>
                <a:gd name="connsiteY89" fmla="*/ 231703 h 1736654"/>
                <a:gd name="connsiteX90" fmla="*/ 914687 w 1448548"/>
                <a:gd name="connsiteY90" fmla="*/ 231703 h 1736654"/>
                <a:gd name="connsiteX91" fmla="*/ 898817 w 1448548"/>
                <a:gd name="connsiteY91" fmla="*/ 228817 h 1736654"/>
                <a:gd name="connsiteX92" fmla="*/ 893044 w 1448548"/>
                <a:gd name="connsiteY92" fmla="*/ 223046 h 1736654"/>
                <a:gd name="connsiteX93" fmla="*/ 878616 w 1448548"/>
                <a:gd name="connsiteY93" fmla="*/ 204289 h 1736654"/>
                <a:gd name="connsiteX94" fmla="*/ 875731 w 1448548"/>
                <a:gd name="connsiteY94" fmla="*/ 215110 h 1736654"/>
                <a:gd name="connsiteX95" fmla="*/ 882223 w 1448548"/>
                <a:gd name="connsiteY95" fmla="*/ 230260 h 1736654"/>
                <a:gd name="connsiteX96" fmla="*/ 866352 w 1448548"/>
                <a:gd name="connsiteY96" fmla="*/ 233147 h 1736654"/>
                <a:gd name="connsiteX97" fmla="*/ 858416 w 1448548"/>
                <a:gd name="connsiteY97" fmla="*/ 232425 h 1736654"/>
                <a:gd name="connsiteX98" fmla="*/ 846152 w 1448548"/>
                <a:gd name="connsiteY98" fmla="*/ 215110 h 1736654"/>
                <a:gd name="connsiteX99" fmla="*/ 820902 w 1448548"/>
                <a:gd name="connsiteY99" fmla="*/ 184809 h 1736654"/>
                <a:gd name="connsiteX100" fmla="*/ 828116 w 1448548"/>
                <a:gd name="connsiteY100" fmla="*/ 188417 h 1736654"/>
                <a:gd name="connsiteX101" fmla="*/ 836051 w 1448548"/>
                <a:gd name="connsiteY101" fmla="*/ 191304 h 1736654"/>
                <a:gd name="connsiteX102" fmla="*/ 815851 w 1448548"/>
                <a:gd name="connsiteY102" fmla="*/ 170382 h 1736654"/>
                <a:gd name="connsiteX103" fmla="*/ 817294 w 1448548"/>
                <a:gd name="connsiteY103" fmla="*/ 211504 h 1736654"/>
                <a:gd name="connsiteX104" fmla="*/ 768237 w 1448548"/>
                <a:gd name="connsiteY104" fmla="*/ 202846 h 1736654"/>
                <a:gd name="connsiteX105" fmla="*/ 715573 w 1448548"/>
                <a:gd name="connsiteY105" fmla="*/ 159560 h 1736654"/>
                <a:gd name="connsiteX106" fmla="*/ 680223 w 1448548"/>
                <a:gd name="connsiteY106" fmla="*/ 189139 h 1736654"/>
                <a:gd name="connsiteX107" fmla="*/ 647757 w 1448548"/>
                <a:gd name="connsiteY107" fmla="*/ 211504 h 1736654"/>
                <a:gd name="connsiteX108" fmla="*/ 654971 w 1448548"/>
                <a:gd name="connsiteY108" fmla="*/ 199238 h 1736654"/>
                <a:gd name="connsiteX109" fmla="*/ 662186 w 1448548"/>
                <a:gd name="connsiteY109" fmla="*/ 186252 h 1736654"/>
                <a:gd name="connsiteX110" fmla="*/ 644151 w 1448548"/>
                <a:gd name="connsiteY110" fmla="*/ 199238 h 1736654"/>
                <a:gd name="connsiteX111" fmla="*/ 637658 w 1448548"/>
                <a:gd name="connsiteY111" fmla="*/ 184809 h 1736654"/>
                <a:gd name="connsiteX112" fmla="*/ 644872 w 1448548"/>
                <a:gd name="connsiteY112" fmla="*/ 154510 h 1736654"/>
                <a:gd name="connsiteX113" fmla="*/ 557578 w 1448548"/>
                <a:gd name="connsiteY113" fmla="*/ 208617 h 1736654"/>
                <a:gd name="connsiteX114" fmla="*/ 531607 w 1448548"/>
                <a:gd name="connsiteY114" fmla="*/ 231703 h 1736654"/>
                <a:gd name="connsiteX115" fmla="*/ 489764 w 1448548"/>
                <a:gd name="connsiteY115" fmla="*/ 261283 h 1736654"/>
                <a:gd name="connsiteX116" fmla="*/ 464514 w 1448548"/>
                <a:gd name="connsiteY116" fmla="*/ 282204 h 1736654"/>
                <a:gd name="connsiteX117" fmla="*/ 465956 w 1448548"/>
                <a:gd name="connsiteY117" fmla="*/ 256953 h 1736654"/>
                <a:gd name="connsiteX118" fmla="*/ 453692 w 1448548"/>
                <a:gd name="connsiteY118" fmla="*/ 231703 h 1736654"/>
                <a:gd name="connsiteX119" fmla="*/ 438541 w 1448548"/>
                <a:gd name="connsiteY119" fmla="*/ 239639 h 1736654"/>
                <a:gd name="connsiteX120" fmla="*/ 445756 w 1448548"/>
                <a:gd name="connsiteY120" fmla="*/ 242524 h 1736654"/>
                <a:gd name="connsiteX121" fmla="*/ 457300 w 1448548"/>
                <a:gd name="connsiteY121" fmla="*/ 249017 h 1736654"/>
                <a:gd name="connsiteX122" fmla="*/ 416898 w 1448548"/>
                <a:gd name="connsiteY122" fmla="*/ 306010 h 1736654"/>
                <a:gd name="connsiteX123" fmla="*/ 393092 w 1448548"/>
                <a:gd name="connsiteY123" fmla="*/ 326932 h 1736654"/>
                <a:gd name="connsiteX124" fmla="*/ 381729 w 1448548"/>
                <a:gd name="connsiteY124" fmla="*/ 339648 h 1736654"/>
                <a:gd name="connsiteX125" fmla="*/ 1219614 w 1448548"/>
                <a:gd name="connsiteY125" fmla="*/ 340453 h 1736654"/>
                <a:gd name="connsiteX126" fmla="*/ 1228993 w 1448548"/>
                <a:gd name="connsiteY126" fmla="*/ 336845 h 1736654"/>
                <a:gd name="connsiteX127" fmla="*/ 1215284 w 1448548"/>
                <a:gd name="connsiteY127" fmla="*/ 336123 h 1736654"/>
                <a:gd name="connsiteX128" fmla="*/ 1219614 w 1448548"/>
                <a:gd name="connsiteY128" fmla="*/ 340453 h 1736654"/>
                <a:gd name="connsiteX129" fmla="*/ 1006489 w 1448548"/>
                <a:gd name="connsiteY129" fmla="*/ 346320 h 1736654"/>
                <a:gd name="connsiteX130" fmla="*/ 978895 w 1448548"/>
                <a:gd name="connsiteY130" fmla="*/ 328375 h 1736654"/>
                <a:gd name="connsiteX131" fmla="*/ 975289 w 1448548"/>
                <a:gd name="connsiteY131" fmla="*/ 299518 h 1736654"/>
                <a:gd name="connsiteX132" fmla="*/ 1008474 w 1448548"/>
                <a:gd name="connsiteY132" fmla="*/ 318996 h 1736654"/>
                <a:gd name="connsiteX133" fmla="*/ 1020017 w 1448548"/>
                <a:gd name="connsiteY133" fmla="*/ 332703 h 1736654"/>
                <a:gd name="connsiteX134" fmla="*/ 1026509 w 1448548"/>
                <a:gd name="connsiteY134" fmla="*/ 339918 h 1736654"/>
                <a:gd name="connsiteX135" fmla="*/ 1006489 w 1448548"/>
                <a:gd name="connsiteY135" fmla="*/ 346320 h 1736654"/>
                <a:gd name="connsiteX136" fmla="*/ 442329 w 1448548"/>
                <a:gd name="connsiteY136" fmla="*/ 346411 h 1736654"/>
                <a:gd name="connsiteX137" fmla="*/ 431327 w 1448548"/>
                <a:gd name="connsiteY137" fmla="*/ 337033 h 1736654"/>
                <a:gd name="connsiteX138" fmla="*/ 468120 w 1448548"/>
                <a:gd name="connsiteY138" fmla="*/ 289418 h 1736654"/>
                <a:gd name="connsiteX139" fmla="*/ 467399 w 1448548"/>
                <a:gd name="connsiteY139" fmla="*/ 329818 h 1736654"/>
                <a:gd name="connsiteX140" fmla="*/ 442329 w 1448548"/>
                <a:gd name="connsiteY140" fmla="*/ 346411 h 1736654"/>
                <a:gd name="connsiteX141" fmla="*/ 1187935 w 1448548"/>
                <a:gd name="connsiteY141" fmla="*/ 346929 h 1736654"/>
                <a:gd name="connsiteX142" fmla="*/ 1197314 w 1448548"/>
                <a:gd name="connsiteY142" fmla="*/ 343322 h 1736654"/>
                <a:gd name="connsiteX143" fmla="*/ 1179277 w 1448548"/>
                <a:gd name="connsiteY143" fmla="*/ 343322 h 1736654"/>
                <a:gd name="connsiteX144" fmla="*/ 1187935 w 1448548"/>
                <a:gd name="connsiteY144" fmla="*/ 346929 h 1736654"/>
                <a:gd name="connsiteX145" fmla="*/ 1262816 w 1448548"/>
                <a:gd name="connsiteY145" fmla="*/ 347650 h 1736654"/>
                <a:gd name="connsiteX146" fmla="*/ 1272195 w 1448548"/>
                <a:gd name="connsiteY146" fmla="*/ 344042 h 1736654"/>
                <a:gd name="connsiteX147" fmla="*/ 1258486 w 1448548"/>
                <a:gd name="connsiteY147" fmla="*/ 343320 h 1736654"/>
                <a:gd name="connsiteX148" fmla="*/ 1262816 w 1448548"/>
                <a:gd name="connsiteY148" fmla="*/ 347650 h 1736654"/>
                <a:gd name="connsiteX149" fmla="*/ 520030 w 1448548"/>
                <a:gd name="connsiteY149" fmla="*/ 352340 h 1736654"/>
                <a:gd name="connsiteX150" fmla="*/ 505635 w 1448548"/>
                <a:gd name="connsiteY150" fmla="*/ 348575 h 1736654"/>
                <a:gd name="connsiteX151" fmla="*/ 499143 w 1448548"/>
                <a:gd name="connsiteY151" fmla="*/ 307454 h 1736654"/>
                <a:gd name="connsiteX152" fmla="*/ 572007 w 1448548"/>
                <a:gd name="connsiteY152" fmla="*/ 238196 h 1736654"/>
                <a:gd name="connsiteX153" fmla="*/ 619621 w 1448548"/>
                <a:gd name="connsiteY153" fmla="*/ 259118 h 1736654"/>
                <a:gd name="connsiteX154" fmla="*/ 619621 w 1448548"/>
                <a:gd name="connsiteY154" fmla="*/ 278596 h 1736654"/>
                <a:gd name="connsiteX155" fmla="*/ 631886 w 1448548"/>
                <a:gd name="connsiteY155" fmla="*/ 254788 h 1736654"/>
                <a:gd name="connsiteX156" fmla="*/ 667959 w 1448548"/>
                <a:gd name="connsiteY156" fmla="*/ 251903 h 1736654"/>
                <a:gd name="connsiteX157" fmla="*/ 680223 w 1448548"/>
                <a:gd name="connsiteY157" fmla="*/ 255510 h 1736654"/>
                <a:gd name="connsiteX158" fmla="*/ 691043 w 1448548"/>
                <a:gd name="connsiteY158" fmla="*/ 251903 h 1736654"/>
                <a:gd name="connsiteX159" fmla="*/ 667959 w 1448548"/>
                <a:gd name="connsiteY159" fmla="*/ 282204 h 1736654"/>
                <a:gd name="connsiteX160" fmla="*/ 615293 w 1448548"/>
                <a:gd name="connsiteY160" fmla="*/ 298796 h 1736654"/>
                <a:gd name="connsiteX161" fmla="*/ 569122 w 1448548"/>
                <a:gd name="connsiteY161" fmla="*/ 303846 h 1736654"/>
                <a:gd name="connsiteX162" fmla="*/ 581386 w 1448548"/>
                <a:gd name="connsiteY162" fmla="*/ 309618 h 1736654"/>
                <a:gd name="connsiteX163" fmla="*/ 594371 w 1448548"/>
                <a:gd name="connsiteY163" fmla="*/ 327654 h 1736654"/>
                <a:gd name="connsiteX164" fmla="*/ 584992 w 1448548"/>
                <a:gd name="connsiteY164" fmla="*/ 326210 h 1736654"/>
                <a:gd name="connsiteX165" fmla="*/ 577778 w 1448548"/>
                <a:gd name="connsiteY165" fmla="*/ 326210 h 1736654"/>
                <a:gd name="connsiteX166" fmla="*/ 563350 w 1448548"/>
                <a:gd name="connsiteY166" fmla="*/ 342804 h 1736654"/>
                <a:gd name="connsiteX167" fmla="*/ 520030 w 1448548"/>
                <a:gd name="connsiteY167" fmla="*/ 352340 h 1736654"/>
                <a:gd name="connsiteX168" fmla="*/ 1234015 w 1448548"/>
                <a:gd name="connsiteY168" fmla="*/ 354847 h 1736654"/>
                <a:gd name="connsiteX169" fmla="*/ 1243394 w 1448548"/>
                <a:gd name="connsiteY169" fmla="*/ 351239 h 1736654"/>
                <a:gd name="connsiteX170" fmla="*/ 1229685 w 1448548"/>
                <a:gd name="connsiteY170" fmla="*/ 350517 h 1736654"/>
                <a:gd name="connsiteX171" fmla="*/ 1234015 w 1448548"/>
                <a:gd name="connsiteY171" fmla="*/ 354847 h 1736654"/>
                <a:gd name="connsiteX172" fmla="*/ 913966 w 1448548"/>
                <a:gd name="connsiteY172" fmla="*/ 358991 h 1736654"/>
                <a:gd name="connsiteX173" fmla="*/ 894487 w 1448548"/>
                <a:gd name="connsiteY173" fmla="*/ 352903 h 1736654"/>
                <a:gd name="connsiteX174" fmla="*/ 911803 w 1448548"/>
                <a:gd name="connsiteY174" fmla="*/ 341361 h 1736654"/>
                <a:gd name="connsiteX175" fmla="*/ 942102 w 1448548"/>
                <a:gd name="connsiteY175" fmla="*/ 331262 h 1736654"/>
                <a:gd name="connsiteX176" fmla="*/ 970238 w 1448548"/>
                <a:gd name="connsiteY176" fmla="*/ 334868 h 1736654"/>
                <a:gd name="connsiteX177" fmla="*/ 978895 w 1448548"/>
                <a:gd name="connsiteY177" fmla="*/ 349297 h 1736654"/>
                <a:gd name="connsiteX178" fmla="*/ 934166 w 1448548"/>
                <a:gd name="connsiteY178" fmla="*/ 357233 h 1736654"/>
                <a:gd name="connsiteX179" fmla="*/ 913966 w 1448548"/>
                <a:gd name="connsiteY179" fmla="*/ 358991 h 1736654"/>
                <a:gd name="connsiteX180" fmla="*/ 797094 w 1448548"/>
                <a:gd name="connsiteY180" fmla="*/ 360839 h 1736654"/>
                <a:gd name="connsiteX181" fmla="*/ 779781 w 1448548"/>
                <a:gd name="connsiteY181" fmla="*/ 356511 h 1736654"/>
                <a:gd name="connsiteX182" fmla="*/ 784830 w 1448548"/>
                <a:gd name="connsiteY182" fmla="*/ 327654 h 1736654"/>
                <a:gd name="connsiteX183" fmla="*/ 806473 w 1448548"/>
                <a:gd name="connsiteY183" fmla="*/ 293746 h 1736654"/>
                <a:gd name="connsiteX184" fmla="*/ 866352 w 1448548"/>
                <a:gd name="connsiteY184" fmla="*/ 253347 h 1736654"/>
                <a:gd name="connsiteX185" fmla="*/ 901702 w 1448548"/>
                <a:gd name="connsiteY185" fmla="*/ 277153 h 1736654"/>
                <a:gd name="connsiteX186" fmla="*/ 904588 w 1448548"/>
                <a:gd name="connsiteY186" fmla="*/ 300239 h 1736654"/>
                <a:gd name="connsiteX187" fmla="*/ 911803 w 1448548"/>
                <a:gd name="connsiteY187" fmla="*/ 274990 h 1736654"/>
                <a:gd name="connsiteX188" fmla="*/ 933446 w 1448548"/>
                <a:gd name="connsiteY188" fmla="*/ 249739 h 1736654"/>
                <a:gd name="connsiteX189" fmla="*/ 944988 w 1448548"/>
                <a:gd name="connsiteY189" fmla="*/ 270660 h 1736654"/>
                <a:gd name="connsiteX190" fmla="*/ 950038 w 1448548"/>
                <a:gd name="connsiteY190" fmla="*/ 286532 h 1736654"/>
                <a:gd name="connsiteX191" fmla="*/ 957974 w 1448548"/>
                <a:gd name="connsiteY191" fmla="*/ 267054 h 1736654"/>
                <a:gd name="connsiteX192" fmla="*/ 965188 w 1448548"/>
                <a:gd name="connsiteY192" fmla="*/ 253347 h 1736654"/>
                <a:gd name="connsiteX193" fmla="*/ 947873 w 1448548"/>
                <a:gd name="connsiteY193" fmla="*/ 303126 h 1736654"/>
                <a:gd name="connsiteX194" fmla="*/ 898095 w 1448548"/>
                <a:gd name="connsiteY194" fmla="*/ 321882 h 1736654"/>
                <a:gd name="connsiteX195" fmla="*/ 859137 w 1448548"/>
                <a:gd name="connsiteY195" fmla="*/ 324767 h 1736654"/>
                <a:gd name="connsiteX196" fmla="*/ 867795 w 1448548"/>
                <a:gd name="connsiteY196" fmla="*/ 327654 h 1736654"/>
                <a:gd name="connsiteX197" fmla="*/ 880059 w 1448548"/>
                <a:gd name="connsiteY197" fmla="*/ 334868 h 1736654"/>
                <a:gd name="connsiteX198" fmla="*/ 834609 w 1448548"/>
                <a:gd name="connsiteY198" fmla="*/ 353625 h 1736654"/>
                <a:gd name="connsiteX199" fmla="*/ 797094 w 1448548"/>
                <a:gd name="connsiteY199" fmla="*/ 360839 h 1736654"/>
                <a:gd name="connsiteX200" fmla="*/ 712686 w 1448548"/>
                <a:gd name="connsiteY200" fmla="*/ 361561 h 1736654"/>
                <a:gd name="connsiteX201" fmla="*/ 682386 w 1448548"/>
                <a:gd name="connsiteY201" fmla="*/ 360117 h 1736654"/>
                <a:gd name="connsiteX202" fmla="*/ 604472 w 1448548"/>
                <a:gd name="connsiteY202" fmla="*/ 350740 h 1736654"/>
                <a:gd name="connsiteX203" fmla="*/ 630443 w 1448548"/>
                <a:gd name="connsiteY203" fmla="*/ 325489 h 1736654"/>
                <a:gd name="connsiteX204" fmla="*/ 676615 w 1448548"/>
                <a:gd name="connsiteY204" fmla="*/ 299518 h 1736654"/>
                <a:gd name="connsiteX205" fmla="*/ 702587 w 1448548"/>
                <a:gd name="connsiteY205" fmla="*/ 251182 h 1736654"/>
                <a:gd name="connsiteX206" fmla="*/ 686715 w 1448548"/>
                <a:gd name="connsiteY206" fmla="*/ 219440 h 1736654"/>
                <a:gd name="connsiteX207" fmla="*/ 687437 w 1448548"/>
                <a:gd name="connsiteY207" fmla="*/ 195632 h 1736654"/>
                <a:gd name="connsiteX208" fmla="*/ 706915 w 1448548"/>
                <a:gd name="connsiteY208" fmla="*/ 181203 h 1736654"/>
                <a:gd name="connsiteX209" fmla="*/ 712686 w 1448548"/>
                <a:gd name="connsiteY209" fmla="*/ 271382 h 1736654"/>
                <a:gd name="connsiteX210" fmla="*/ 1198012 w 1448548"/>
                <a:gd name="connsiteY210" fmla="*/ 362045 h 1736654"/>
                <a:gd name="connsiteX211" fmla="*/ 1207392 w 1448548"/>
                <a:gd name="connsiteY211" fmla="*/ 358437 h 1736654"/>
                <a:gd name="connsiteX212" fmla="*/ 1193683 w 1448548"/>
                <a:gd name="connsiteY212" fmla="*/ 357715 h 1736654"/>
                <a:gd name="connsiteX213" fmla="*/ 1198012 w 1448548"/>
                <a:gd name="connsiteY213" fmla="*/ 362045 h 1736654"/>
                <a:gd name="connsiteX214" fmla="*/ 257689 w 1448548"/>
                <a:gd name="connsiteY214" fmla="*/ 362066 h 1736654"/>
                <a:gd name="connsiteX215" fmla="*/ 259132 w 1448548"/>
                <a:gd name="connsiteY215" fmla="*/ 357015 h 1736654"/>
                <a:gd name="connsiteX216" fmla="*/ 233881 w 1448548"/>
                <a:gd name="connsiteY216" fmla="*/ 343308 h 1736654"/>
                <a:gd name="connsiteX217" fmla="*/ 232438 w 1448548"/>
                <a:gd name="connsiteY217" fmla="*/ 351244 h 1736654"/>
                <a:gd name="connsiteX218" fmla="*/ 257689 w 1448548"/>
                <a:gd name="connsiteY218" fmla="*/ 362066 h 1736654"/>
                <a:gd name="connsiteX219" fmla="*/ 318868 w 1448548"/>
                <a:gd name="connsiteY219" fmla="*/ 362594 h 1736654"/>
                <a:gd name="connsiteX220" fmla="*/ 320311 w 1448548"/>
                <a:gd name="connsiteY220" fmla="*/ 355559 h 1736654"/>
                <a:gd name="connsiteX221" fmla="*/ 303717 w 1448548"/>
                <a:gd name="connsiteY221" fmla="*/ 348345 h 1736654"/>
                <a:gd name="connsiteX222" fmla="*/ 302274 w 1448548"/>
                <a:gd name="connsiteY222" fmla="*/ 355559 h 1736654"/>
                <a:gd name="connsiteX223" fmla="*/ 318868 w 1448548"/>
                <a:gd name="connsiteY223" fmla="*/ 362594 h 1736654"/>
                <a:gd name="connsiteX224" fmla="*/ 1166334 w 1448548"/>
                <a:gd name="connsiteY224" fmla="*/ 368519 h 1736654"/>
                <a:gd name="connsiteX225" fmla="*/ 1175713 w 1448548"/>
                <a:gd name="connsiteY225" fmla="*/ 364912 h 1736654"/>
                <a:gd name="connsiteX226" fmla="*/ 1157676 w 1448548"/>
                <a:gd name="connsiteY226" fmla="*/ 364912 h 1736654"/>
                <a:gd name="connsiteX227" fmla="*/ 1166334 w 1448548"/>
                <a:gd name="connsiteY227" fmla="*/ 368519 h 1736654"/>
                <a:gd name="connsiteX228" fmla="*/ 493095 w 1448548"/>
                <a:gd name="connsiteY228" fmla="*/ 382195 h 1736654"/>
                <a:gd name="connsiteX229" fmla="*/ 516902 w 1448548"/>
                <a:gd name="connsiteY229" fmla="*/ 379309 h 1736654"/>
                <a:gd name="connsiteX230" fmla="*/ 473615 w 1448548"/>
                <a:gd name="connsiteY230" fmla="*/ 379309 h 1736654"/>
                <a:gd name="connsiteX231" fmla="*/ 493095 w 1448548"/>
                <a:gd name="connsiteY231" fmla="*/ 382195 h 1736654"/>
                <a:gd name="connsiteX232" fmla="*/ 980641 w 1448548"/>
                <a:gd name="connsiteY232" fmla="*/ 397943 h 1736654"/>
                <a:gd name="connsiteX233" fmla="*/ 1072759 w 1448548"/>
                <a:gd name="connsiteY233" fmla="*/ 384349 h 1736654"/>
                <a:gd name="connsiteX234" fmla="*/ 1134081 w 1448548"/>
                <a:gd name="connsiteY234" fmla="*/ 370642 h 1736654"/>
                <a:gd name="connsiteX235" fmla="*/ 979694 w 1448548"/>
                <a:gd name="connsiteY235" fmla="*/ 395170 h 1736654"/>
                <a:gd name="connsiteX236" fmla="*/ 980641 w 1448548"/>
                <a:gd name="connsiteY236" fmla="*/ 397943 h 1736654"/>
                <a:gd name="connsiteX237" fmla="*/ 1054005 w 1448548"/>
                <a:gd name="connsiteY237" fmla="*/ 405229 h 1736654"/>
                <a:gd name="connsiteX238" fmla="*/ 1063384 w 1448548"/>
                <a:gd name="connsiteY238" fmla="*/ 401621 h 1736654"/>
                <a:gd name="connsiteX239" fmla="*/ 1049676 w 1448548"/>
                <a:gd name="connsiteY239" fmla="*/ 400899 h 1736654"/>
                <a:gd name="connsiteX240" fmla="*/ 1054005 w 1448548"/>
                <a:gd name="connsiteY240" fmla="*/ 405229 h 1736654"/>
                <a:gd name="connsiteX241" fmla="*/ 801992 w 1448548"/>
                <a:gd name="connsiteY241" fmla="*/ 405229 h 1736654"/>
                <a:gd name="connsiteX242" fmla="*/ 811371 w 1448548"/>
                <a:gd name="connsiteY242" fmla="*/ 401621 h 1736654"/>
                <a:gd name="connsiteX243" fmla="*/ 797662 w 1448548"/>
                <a:gd name="connsiteY243" fmla="*/ 400899 h 1736654"/>
                <a:gd name="connsiteX244" fmla="*/ 801992 w 1448548"/>
                <a:gd name="connsiteY244" fmla="*/ 405229 h 1736654"/>
                <a:gd name="connsiteX245" fmla="*/ 773190 w 1448548"/>
                <a:gd name="connsiteY245" fmla="*/ 405229 h 1736654"/>
                <a:gd name="connsiteX246" fmla="*/ 782569 w 1448548"/>
                <a:gd name="connsiteY246" fmla="*/ 401621 h 1736654"/>
                <a:gd name="connsiteX247" fmla="*/ 768860 w 1448548"/>
                <a:gd name="connsiteY247" fmla="*/ 400899 h 1736654"/>
                <a:gd name="connsiteX248" fmla="*/ 773190 w 1448548"/>
                <a:gd name="connsiteY248" fmla="*/ 405229 h 1736654"/>
                <a:gd name="connsiteX249" fmla="*/ 344064 w 1448548"/>
                <a:gd name="connsiteY249" fmla="*/ 519765 h 1736654"/>
                <a:gd name="connsiteX250" fmla="*/ 339736 w 1448548"/>
                <a:gd name="connsiteY250" fmla="*/ 483693 h 1736654"/>
                <a:gd name="connsiteX251" fmla="*/ 339014 w 1448548"/>
                <a:gd name="connsiteY251" fmla="*/ 443294 h 1736654"/>
                <a:gd name="connsiteX252" fmla="*/ 338292 w 1448548"/>
                <a:gd name="connsiteY252" fmla="*/ 427422 h 1736654"/>
                <a:gd name="connsiteX253" fmla="*/ 333963 w 1448548"/>
                <a:gd name="connsiteY253" fmla="*/ 495957 h 1736654"/>
                <a:gd name="connsiteX254" fmla="*/ 344064 w 1448548"/>
                <a:gd name="connsiteY254" fmla="*/ 519765 h 1736654"/>
                <a:gd name="connsiteX255" fmla="*/ 79269 w 1448548"/>
                <a:gd name="connsiteY255" fmla="*/ 549133 h 1736654"/>
                <a:gd name="connsiteX256" fmla="*/ 78547 w 1448548"/>
                <a:gd name="connsiteY256" fmla="*/ 464725 h 1736654"/>
                <a:gd name="connsiteX257" fmla="*/ 73498 w 1448548"/>
                <a:gd name="connsiteY257" fmla="*/ 342082 h 1736654"/>
                <a:gd name="connsiteX258" fmla="*/ 78547 w 1448548"/>
                <a:gd name="connsiteY258" fmla="*/ 303846 h 1736654"/>
                <a:gd name="connsiteX259" fmla="*/ 92976 w 1448548"/>
                <a:gd name="connsiteY259" fmla="*/ 340639 h 1736654"/>
                <a:gd name="connsiteX260" fmla="*/ 98026 w 1448548"/>
                <a:gd name="connsiteY260" fmla="*/ 348575 h 1736654"/>
                <a:gd name="connsiteX261" fmla="*/ 110290 w 1448548"/>
                <a:gd name="connsiteY261" fmla="*/ 367332 h 1736654"/>
                <a:gd name="connsiteX262" fmla="*/ 106683 w 1448548"/>
                <a:gd name="connsiteY262" fmla="*/ 383925 h 1736654"/>
                <a:gd name="connsiteX263" fmla="*/ 94419 w 1448548"/>
                <a:gd name="connsiteY263" fmla="*/ 391140 h 1736654"/>
                <a:gd name="connsiteX264" fmla="*/ 98026 w 1448548"/>
                <a:gd name="connsiteY264" fmla="*/ 397633 h 1736654"/>
                <a:gd name="connsiteX265" fmla="*/ 105962 w 1448548"/>
                <a:gd name="connsiteY265" fmla="*/ 419276 h 1736654"/>
                <a:gd name="connsiteX266" fmla="*/ 106683 w 1448548"/>
                <a:gd name="connsiteY266" fmla="*/ 430096 h 1736654"/>
                <a:gd name="connsiteX267" fmla="*/ 103797 w 1448548"/>
                <a:gd name="connsiteY267" fmla="*/ 440919 h 1736654"/>
                <a:gd name="connsiteX268" fmla="*/ 92254 w 1448548"/>
                <a:gd name="connsiteY268" fmla="*/ 448133 h 1736654"/>
                <a:gd name="connsiteX269" fmla="*/ 103075 w 1448548"/>
                <a:gd name="connsiteY269" fmla="*/ 455347 h 1736654"/>
                <a:gd name="connsiteX270" fmla="*/ 101634 w 1448548"/>
                <a:gd name="connsiteY270" fmla="*/ 471939 h 1736654"/>
                <a:gd name="connsiteX271" fmla="*/ 101634 w 1448548"/>
                <a:gd name="connsiteY271" fmla="*/ 476269 h 1736654"/>
                <a:gd name="connsiteX272" fmla="*/ 103075 w 1448548"/>
                <a:gd name="connsiteY272" fmla="*/ 498634 h 1736654"/>
                <a:gd name="connsiteX273" fmla="*/ 92254 w 1448548"/>
                <a:gd name="connsiteY273" fmla="*/ 505848 h 1736654"/>
                <a:gd name="connsiteX274" fmla="*/ 103075 w 1448548"/>
                <a:gd name="connsiteY274" fmla="*/ 513062 h 1736654"/>
                <a:gd name="connsiteX275" fmla="*/ 113898 w 1448548"/>
                <a:gd name="connsiteY275" fmla="*/ 520275 h 1736654"/>
                <a:gd name="connsiteX276" fmla="*/ 101634 w 1448548"/>
                <a:gd name="connsiteY276" fmla="*/ 527490 h 1736654"/>
                <a:gd name="connsiteX277" fmla="*/ 103797 w 1448548"/>
                <a:gd name="connsiteY277" fmla="*/ 538312 h 1736654"/>
                <a:gd name="connsiteX278" fmla="*/ 98026 w 1448548"/>
                <a:gd name="connsiteY278" fmla="*/ 549133 h 1736654"/>
                <a:gd name="connsiteX279" fmla="*/ 1158421 w 1448548"/>
                <a:gd name="connsiteY279" fmla="*/ 571053 h 1736654"/>
                <a:gd name="connsiteX280" fmla="*/ 1147599 w 1448548"/>
                <a:gd name="connsiteY280" fmla="*/ 555001 h 1736654"/>
                <a:gd name="connsiteX281" fmla="*/ 1155535 w 1448548"/>
                <a:gd name="connsiteY281" fmla="*/ 482858 h 1736654"/>
                <a:gd name="connsiteX282" fmla="*/ 1167079 w 1448548"/>
                <a:gd name="connsiteY282" fmla="*/ 555722 h 1736654"/>
                <a:gd name="connsiteX283" fmla="*/ 1158421 w 1448548"/>
                <a:gd name="connsiteY283" fmla="*/ 571053 h 1736654"/>
                <a:gd name="connsiteX284" fmla="*/ 1051109 w 1448548"/>
                <a:gd name="connsiteY284" fmla="*/ 578710 h 1736654"/>
                <a:gd name="connsiteX285" fmla="*/ 1043895 w 1448548"/>
                <a:gd name="connsiteY285" fmla="*/ 577267 h 1736654"/>
                <a:gd name="connsiteX286" fmla="*/ 1042452 w 1448548"/>
                <a:gd name="connsiteY286" fmla="*/ 499352 h 1736654"/>
                <a:gd name="connsiteX287" fmla="*/ 1058324 w 1448548"/>
                <a:gd name="connsiteY287" fmla="*/ 561395 h 1736654"/>
                <a:gd name="connsiteX288" fmla="*/ 1051109 w 1448548"/>
                <a:gd name="connsiteY288" fmla="*/ 578710 h 1736654"/>
                <a:gd name="connsiteX289" fmla="*/ 1257883 w 1448548"/>
                <a:gd name="connsiteY289" fmla="*/ 591988 h 1736654"/>
                <a:gd name="connsiteX290" fmla="*/ 1257071 w 1448548"/>
                <a:gd name="connsiteY290" fmla="*/ 582429 h 1736654"/>
                <a:gd name="connsiteX291" fmla="*/ 1273665 w 1448548"/>
                <a:gd name="connsiteY291" fmla="*/ 580986 h 1736654"/>
                <a:gd name="connsiteX292" fmla="*/ 1293143 w 1448548"/>
                <a:gd name="connsiteY292" fmla="*/ 575936 h 1736654"/>
                <a:gd name="connsiteX293" fmla="*/ 1289537 w 1448548"/>
                <a:gd name="connsiteY293" fmla="*/ 535537 h 1736654"/>
                <a:gd name="connsiteX294" fmla="*/ 1267172 w 1448548"/>
                <a:gd name="connsiteY294" fmla="*/ 543471 h 1736654"/>
                <a:gd name="connsiteX295" fmla="*/ 1259958 w 1448548"/>
                <a:gd name="connsiteY295" fmla="*/ 553572 h 1736654"/>
                <a:gd name="connsiteX296" fmla="*/ 1265007 w 1448548"/>
                <a:gd name="connsiteY296" fmla="*/ 454014 h 1736654"/>
                <a:gd name="connsiteX297" fmla="*/ 1241922 w 1448548"/>
                <a:gd name="connsiteY297" fmla="*/ 445356 h 1736654"/>
                <a:gd name="connsiteX298" fmla="*/ 1202964 w 1448548"/>
                <a:gd name="connsiteY298" fmla="*/ 463393 h 1736654"/>
                <a:gd name="connsiteX299" fmla="*/ 1210179 w 1448548"/>
                <a:gd name="connsiteY299" fmla="*/ 560064 h 1736654"/>
                <a:gd name="connsiteX300" fmla="*/ 1228935 w 1448548"/>
                <a:gd name="connsiteY300" fmla="*/ 580986 h 1736654"/>
                <a:gd name="connsiteX301" fmla="*/ 1257883 w 1448548"/>
                <a:gd name="connsiteY301" fmla="*/ 591988 h 1736654"/>
                <a:gd name="connsiteX302" fmla="*/ 1160584 w 1448548"/>
                <a:gd name="connsiteY302" fmla="*/ 593237 h 1736654"/>
                <a:gd name="connsiteX303" fmla="*/ 1192328 w 1448548"/>
                <a:gd name="connsiteY303" fmla="*/ 567988 h 1736654"/>
                <a:gd name="connsiteX304" fmla="*/ 1185835 w 1448548"/>
                <a:gd name="connsiteY304" fmla="*/ 477087 h 1736654"/>
                <a:gd name="connsiteX305" fmla="*/ 1126677 w 1448548"/>
                <a:gd name="connsiteY305" fmla="*/ 466265 h 1736654"/>
                <a:gd name="connsiteX306" fmla="*/ 1124514 w 1448548"/>
                <a:gd name="connsiteY306" fmla="*/ 576644 h 1736654"/>
                <a:gd name="connsiteX307" fmla="*/ 1160584 w 1448548"/>
                <a:gd name="connsiteY307" fmla="*/ 593237 h 1736654"/>
                <a:gd name="connsiteX308" fmla="*/ 911590 w 1448548"/>
                <a:gd name="connsiteY308" fmla="*/ 607799 h 1736654"/>
                <a:gd name="connsiteX309" fmla="*/ 920066 w 1448548"/>
                <a:gd name="connsiteY309" fmla="*/ 606898 h 1736654"/>
                <a:gd name="connsiteX310" fmla="*/ 947481 w 1448548"/>
                <a:gd name="connsiteY310" fmla="*/ 604733 h 1736654"/>
                <a:gd name="connsiteX311" fmla="*/ 981388 w 1448548"/>
                <a:gd name="connsiteY311" fmla="*/ 534033 h 1736654"/>
                <a:gd name="connsiteX312" fmla="*/ 982831 w 1448548"/>
                <a:gd name="connsiteY312" fmla="*/ 479204 h 1736654"/>
                <a:gd name="connsiteX313" fmla="*/ 955416 w 1448548"/>
                <a:gd name="connsiteY313" fmla="*/ 476319 h 1736654"/>
                <a:gd name="connsiteX314" fmla="*/ 933773 w 1448548"/>
                <a:gd name="connsiteY314" fmla="*/ 484975 h 1736654"/>
                <a:gd name="connsiteX315" fmla="*/ 941709 w 1448548"/>
                <a:gd name="connsiteY315" fmla="*/ 538362 h 1736654"/>
                <a:gd name="connsiteX316" fmla="*/ 934495 w 1448548"/>
                <a:gd name="connsiteY316" fmla="*/ 577319 h 1736654"/>
                <a:gd name="connsiteX317" fmla="*/ 924394 w 1448548"/>
                <a:gd name="connsiteY317" fmla="*/ 531870 h 1736654"/>
                <a:gd name="connsiteX318" fmla="*/ 881831 w 1448548"/>
                <a:gd name="connsiteY318" fmla="*/ 478483 h 1736654"/>
                <a:gd name="connsiteX319" fmla="*/ 876780 w 1448548"/>
                <a:gd name="connsiteY319" fmla="*/ 486419 h 1736654"/>
                <a:gd name="connsiteX320" fmla="*/ 876780 w 1448548"/>
                <a:gd name="connsiteY320" fmla="*/ 580205 h 1736654"/>
                <a:gd name="connsiteX321" fmla="*/ 893374 w 1448548"/>
                <a:gd name="connsiteY321" fmla="*/ 598962 h 1736654"/>
                <a:gd name="connsiteX322" fmla="*/ 911590 w 1448548"/>
                <a:gd name="connsiteY322" fmla="*/ 607799 h 1736654"/>
                <a:gd name="connsiteX323" fmla="*/ 848850 w 1448548"/>
                <a:gd name="connsiteY323" fmla="*/ 614823 h 1736654"/>
                <a:gd name="connsiteX324" fmla="*/ 848129 w 1448548"/>
                <a:gd name="connsiteY324" fmla="*/ 557108 h 1736654"/>
                <a:gd name="connsiteX325" fmla="*/ 851014 w 1448548"/>
                <a:gd name="connsiteY325" fmla="*/ 495065 h 1736654"/>
                <a:gd name="connsiteX326" fmla="*/ 825042 w 1448548"/>
                <a:gd name="connsiteY326" fmla="*/ 477749 h 1736654"/>
                <a:gd name="connsiteX327" fmla="*/ 793300 w 1448548"/>
                <a:gd name="connsiteY327" fmla="*/ 493621 h 1736654"/>
                <a:gd name="connsiteX328" fmla="*/ 804121 w 1448548"/>
                <a:gd name="connsiteY328" fmla="*/ 547009 h 1736654"/>
                <a:gd name="connsiteX329" fmla="*/ 825764 w 1448548"/>
                <a:gd name="connsiteY329" fmla="*/ 605444 h 1736654"/>
                <a:gd name="connsiteX330" fmla="*/ 848850 w 1448548"/>
                <a:gd name="connsiteY330" fmla="*/ 614823 h 1736654"/>
                <a:gd name="connsiteX331" fmla="*/ 545569 w 1448548"/>
                <a:gd name="connsiteY331" fmla="*/ 621169 h 1736654"/>
                <a:gd name="connsiteX332" fmla="*/ 545027 w 1448548"/>
                <a:gd name="connsiteY332" fmla="*/ 611970 h 1736654"/>
                <a:gd name="connsiteX333" fmla="*/ 555128 w 1448548"/>
                <a:gd name="connsiteY333" fmla="*/ 573013 h 1736654"/>
                <a:gd name="connsiteX334" fmla="*/ 558013 w 1448548"/>
                <a:gd name="connsiteY334" fmla="*/ 593213 h 1736654"/>
                <a:gd name="connsiteX335" fmla="*/ 580377 w 1448548"/>
                <a:gd name="connsiteY335" fmla="*/ 614135 h 1736654"/>
                <a:gd name="connsiteX336" fmla="*/ 609956 w 1448548"/>
                <a:gd name="connsiteY336" fmla="*/ 619184 h 1736654"/>
                <a:gd name="connsiteX337" fmla="*/ 554406 w 1448548"/>
                <a:gd name="connsiteY337" fmla="*/ 521069 h 1736654"/>
                <a:gd name="connsiteX338" fmla="*/ 549355 w 1448548"/>
                <a:gd name="connsiteY338" fmla="*/ 515298 h 1736654"/>
                <a:gd name="connsiteX339" fmla="*/ 494526 w 1448548"/>
                <a:gd name="connsiteY339" fmla="*/ 452534 h 1736654"/>
                <a:gd name="connsiteX340" fmla="*/ 457734 w 1448548"/>
                <a:gd name="connsiteY340" fmla="*/ 454698 h 1736654"/>
                <a:gd name="connsiteX341" fmla="*/ 438976 w 1448548"/>
                <a:gd name="connsiteY341" fmla="*/ 469127 h 1736654"/>
                <a:gd name="connsiteX342" fmla="*/ 467112 w 1448548"/>
                <a:gd name="connsiteY342" fmla="*/ 473455 h 1736654"/>
                <a:gd name="connsiteX343" fmla="*/ 511120 w 1448548"/>
                <a:gd name="connsiteY343" fmla="*/ 490770 h 1736654"/>
                <a:gd name="connsiteX344" fmla="*/ 518334 w 1448548"/>
                <a:gd name="connsiteY344" fmla="*/ 532613 h 1736654"/>
                <a:gd name="connsiteX345" fmla="*/ 501741 w 1448548"/>
                <a:gd name="connsiteY345" fmla="*/ 577341 h 1736654"/>
                <a:gd name="connsiteX346" fmla="*/ 494526 w 1448548"/>
                <a:gd name="connsiteY346" fmla="*/ 593213 h 1736654"/>
                <a:gd name="connsiteX347" fmla="*/ 478656 w 1448548"/>
                <a:gd name="connsiteY347" fmla="*/ 578784 h 1736654"/>
                <a:gd name="connsiteX348" fmla="*/ 453405 w 1448548"/>
                <a:gd name="connsiteY348" fmla="*/ 575178 h 1736654"/>
                <a:gd name="connsiteX349" fmla="*/ 445469 w 1448548"/>
                <a:gd name="connsiteY349" fmla="*/ 585999 h 1736654"/>
                <a:gd name="connsiteX350" fmla="*/ 449798 w 1448548"/>
                <a:gd name="connsiteY350" fmla="*/ 491492 h 1736654"/>
                <a:gd name="connsiteX351" fmla="*/ 444027 w 1448548"/>
                <a:gd name="connsiteY351" fmla="*/ 484997 h 1736654"/>
                <a:gd name="connsiteX352" fmla="*/ 409398 w 1448548"/>
                <a:gd name="connsiteY352" fmla="*/ 480669 h 1736654"/>
                <a:gd name="connsiteX353" fmla="*/ 394248 w 1448548"/>
                <a:gd name="connsiteY353" fmla="*/ 485719 h 1736654"/>
                <a:gd name="connsiteX354" fmla="*/ 395690 w 1448548"/>
                <a:gd name="connsiteY354" fmla="*/ 572291 h 1736654"/>
                <a:gd name="connsiteX355" fmla="*/ 407955 w 1448548"/>
                <a:gd name="connsiteY355" fmla="*/ 604034 h 1736654"/>
                <a:gd name="connsiteX356" fmla="*/ 438976 w 1448548"/>
                <a:gd name="connsiteY356" fmla="*/ 617021 h 1736654"/>
                <a:gd name="connsiteX357" fmla="*/ 532041 w 1448548"/>
                <a:gd name="connsiteY357" fmla="*/ 618463 h 1736654"/>
                <a:gd name="connsiteX358" fmla="*/ 545569 w 1448548"/>
                <a:gd name="connsiteY358" fmla="*/ 621169 h 1736654"/>
                <a:gd name="connsiteX359" fmla="*/ 352028 w 1448548"/>
                <a:gd name="connsiteY359" fmla="*/ 654310 h 1736654"/>
                <a:gd name="connsiteX360" fmla="*/ 291427 w 1448548"/>
                <a:gd name="connsiteY360" fmla="*/ 600924 h 1736654"/>
                <a:gd name="connsiteX361" fmla="*/ 316678 w 1448548"/>
                <a:gd name="connsiteY361" fmla="*/ 629060 h 1736654"/>
                <a:gd name="connsiteX362" fmla="*/ 352028 w 1448548"/>
                <a:gd name="connsiteY362" fmla="*/ 654310 h 1736654"/>
                <a:gd name="connsiteX363" fmla="*/ 831978 w 1448548"/>
                <a:gd name="connsiteY363" fmla="*/ 660134 h 1736654"/>
                <a:gd name="connsiteX364" fmla="*/ 842348 w 1448548"/>
                <a:gd name="connsiteY364" fmla="*/ 643452 h 1736654"/>
                <a:gd name="connsiteX365" fmla="*/ 813492 w 1448548"/>
                <a:gd name="connsiteY365" fmla="*/ 633351 h 1736654"/>
                <a:gd name="connsiteX366" fmla="*/ 813492 w 1448548"/>
                <a:gd name="connsiteY366" fmla="*/ 653551 h 1736654"/>
                <a:gd name="connsiteX367" fmla="*/ 831978 w 1448548"/>
                <a:gd name="connsiteY367" fmla="*/ 660134 h 1736654"/>
                <a:gd name="connsiteX368" fmla="*/ 1083213 w 1448548"/>
                <a:gd name="connsiteY368" fmla="*/ 664920 h 1736654"/>
                <a:gd name="connsiteX369" fmla="*/ 1126860 w 1448548"/>
                <a:gd name="connsiteY369" fmla="*/ 658066 h 1736654"/>
                <a:gd name="connsiteX370" fmla="*/ 1120367 w 1448548"/>
                <a:gd name="connsiteY370" fmla="*/ 650852 h 1736654"/>
                <a:gd name="connsiteX371" fmla="*/ 1098002 w 1448548"/>
                <a:gd name="connsiteY371" fmla="*/ 554902 h 1736654"/>
                <a:gd name="connsiteX372" fmla="*/ 1102332 w 1448548"/>
                <a:gd name="connsiteY372" fmla="*/ 472659 h 1736654"/>
                <a:gd name="connsiteX373" fmla="*/ 1087181 w 1448548"/>
                <a:gd name="connsiteY373" fmla="*/ 466888 h 1736654"/>
                <a:gd name="connsiteX374" fmla="*/ 1036681 w 1448548"/>
                <a:gd name="connsiteY374" fmla="*/ 473381 h 1736654"/>
                <a:gd name="connsiteX375" fmla="*/ 1002774 w 1448548"/>
                <a:gd name="connsiteY375" fmla="*/ 492138 h 1736654"/>
                <a:gd name="connsiteX376" fmla="*/ 1011431 w 1448548"/>
                <a:gd name="connsiteY376" fmla="*/ 588087 h 1736654"/>
                <a:gd name="connsiteX377" fmla="*/ 1051831 w 1448548"/>
                <a:gd name="connsiteY377" fmla="*/ 607567 h 1736654"/>
                <a:gd name="connsiteX378" fmla="*/ 1065538 w 1448548"/>
                <a:gd name="connsiteY378" fmla="*/ 621994 h 1736654"/>
                <a:gd name="connsiteX379" fmla="*/ 1054716 w 1448548"/>
                <a:gd name="connsiteY379" fmla="*/ 647967 h 1736654"/>
                <a:gd name="connsiteX380" fmla="*/ 1043895 w 1448548"/>
                <a:gd name="connsiteY380" fmla="*/ 658788 h 1736654"/>
                <a:gd name="connsiteX381" fmla="*/ 1083213 w 1448548"/>
                <a:gd name="connsiteY381" fmla="*/ 664920 h 1736654"/>
                <a:gd name="connsiteX382" fmla="*/ 235347 w 1448548"/>
                <a:gd name="connsiteY382" fmla="*/ 669572 h 1736654"/>
                <a:gd name="connsiteX383" fmla="*/ 229574 w 1448548"/>
                <a:gd name="connsiteY383" fmla="*/ 638551 h 1736654"/>
                <a:gd name="connsiteX384" fmla="*/ 220196 w 1448548"/>
                <a:gd name="connsiteY384" fmla="*/ 542601 h 1736654"/>
                <a:gd name="connsiteX385" fmla="*/ 213703 w 1448548"/>
                <a:gd name="connsiteY385" fmla="*/ 506529 h 1736654"/>
                <a:gd name="connsiteX386" fmla="*/ 223802 w 1448548"/>
                <a:gd name="connsiteY386" fmla="*/ 650815 h 1736654"/>
                <a:gd name="connsiteX387" fmla="*/ 235347 w 1448548"/>
                <a:gd name="connsiteY387" fmla="*/ 669572 h 1736654"/>
                <a:gd name="connsiteX388" fmla="*/ 690276 w 1448548"/>
                <a:gd name="connsiteY388" fmla="*/ 679179 h 1736654"/>
                <a:gd name="connsiteX389" fmla="*/ 711378 w 1448548"/>
                <a:gd name="connsiteY389" fmla="*/ 673228 h 1736654"/>
                <a:gd name="connsiteX390" fmla="*/ 683963 w 1448548"/>
                <a:gd name="connsiteY390" fmla="*/ 654470 h 1736654"/>
                <a:gd name="connsiteX391" fmla="*/ 669535 w 1448548"/>
                <a:gd name="connsiteY391" fmla="*/ 640041 h 1736654"/>
                <a:gd name="connsiteX392" fmla="*/ 683963 w 1448548"/>
                <a:gd name="connsiteY392" fmla="*/ 624170 h 1736654"/>
                <a:gd name="connsiteX393" fmla="*/ 698392 w 1448548"/>
                <a:gd name="connsiteY393" fmla="*/ 616956 h 1736654"/>
                <a:gd name="connsiteX394" fmla="*/ 684685 w 1448548"/>
                <a:gd name="connsiteY394" fmla="*/ 602527 h 1736654"/>
                <a:gd name="connsiteX395" fmla="*/ 668093 w 1448548"/>
                <a:gd name="connsiteY395" fmla="*/ 538319 h 1736654"/>
                <a:gd name="connsiteX396" fmla="*/ 647171 w 1448548"/>
                <a:gd name="connsiteY396" fmla="*/ 458961 h 1736654"/>
                <a:gd name="connsiteX397" fmla="*/ 628413 w 1448548"/>
                <a:gd name="connsiteY397" fmla="*/ 440205 h 1736654"/>
                <a:gd name="connsiteX398" fmla="*/ 608934 w 1448548"/>
                <a:gd name="connsiteY398" fmla="*/ 457520 h 1736654"/>
                <a:gd name="connsiteX399" fmla="*/ 597392 w 1448548"/>
                <a:gd name="connsiteY399" fmla="*/ 484934 h 1736654"/>
                <a:gd name="connsiteX400" fmla="*/ 604606 w 1448548"/>
                <a:gd name="connsiteY400" fmla="*/ 483491 h 1736654"/>
                <a:gd name="connsiteX401" fmla="*/ 614706 w 1448548"/>
                <a:gd name="connsiteY401" fmla="*/ 470505 h 1736654"/>
                <a:gd name="connsiteX402" fmla="*/ 612541 w 1448548"/>
                <a:gd name="connsiteY402" fmla="*/ 578719 h 1736654"/>
                <a:gd name="connsiteX403" fmla="*/ 617592 w 1448548"/>
                <a:gd name="connsiteY403" fmla="*/ 592427 h 1736654"/>
                <a:gd name="connsiteX404" fmla="*/ 633462 w 1448548"/>
                <a:gd name="connsiteY404" fmla="*/ 623449 h 1736654"/>
                <a:gd name="connsiteX405" fmla="*/ 665928 w 1448548"/>
                <a:gd name="connsiteY405" fmla="*/ 671063 h 1736654"/>
                <a:gd name="connsiteX406" fmla="*/ 690276 w 1448548"/>
                <a:gd name="connsiteY406" fmla="*/ 679179 h 1736654"/>
                <a:gd name="connsiteX407" fmla="*/ 892718 w 1448548"/>
                <a:gd name="connsiteY407" fmla="*/ 685200 h 1736654"/>
                <a:gd name="connsiteX408" fmla="*/ 905704 w 1448548"/>
                <a:gd name="connsiteY408" fmla="*/ 681594 h 1736654"/>
                <a:gd name="connsiteX409" fmla="*/ 880453 w 1448548"/>
                <a:gd name="connsiteY409" fmla="*/ 681594 h 1736654"/>
                <a:gd name="connsiteX410" fmla="*/ 892718 w 1448548"/>
                <a:gd name="connsiteY410" fmla="*/ 685200 h 1736654"/>
                <a:gd name="connsiteX411" fmla="*/ 514696 w 1448548"/>
                <a:gd name="connsiteY411" fmla="*/ 685200 h 1736654"/>
                <a:gd name="connsiteX412" fmla="*/ 527682 w 1448548"/>
                <a:gd name="connsiteY412" fmla="*/ 681594 h 1736654"/>
                <a:gd name="connsiteX413" fmla="*/ 506039 w 1448548"/>
                <a:gd name="connsiteY413" fmla="*/ 681594 h 1736654"/>
                <a:gd name="connsiteX414" fmla="*/ 514696 w 1448548"/>
                <a:gd name="connsiteY414" fmla="*/ 685200 h 1736654"/>
                <a:gd name="connsiteX415" fmla="*/ 770896 w 1448548"/>
                <a:gd name="connsiteY415" fmla="*/ 685834 h 1736654"/>
                <a:gd name="connsiteX416" fmla="*/ 798490 w 1448548"/>
                <a:gd name="connsiteY416" fmla="*/ 680423 h 1736654"/>
                <a:gd name="connsiteX417" fmla="*/ 791276 w 1448548"/>
                <a:gd name="connsiteY417" fmla="*/ 664553 h 1736654"/>
                <a:gd name="connsiteX418" fmla="*/ 765305 w 1448548"/>
                <a:gd name="connsiteY418" fmla="*/ 656617 h 1736654"/>
                <a:gd name="connsiteX419" fmla="*/ 755926 w 1448548"/>
                <a:gd name="connsiteY419" fmla="*/ 643631 h 1736654"/>
                <a:gd name="connsiteX420" fmla="*/ 770354 w 1448548"/>
                <a:gd name="connsiteY420" fmla="*/ 632809 h 1736654"/>
                <a:gd name="connsiteX421" fmla="*/ 779733 w 1448548"/>
                <a:gd name="connsiteY421" fmla="*/ 624151 h 1736654"/>
                <a:gd name="connsiteX422" fmla="*/ 763862 w 1448548"/>
                <a:gd name="connsiteY422" fmla="*/ 603230 h 1736654"/>
                <a:gd name="connsiteX423" fmla="*/ 754484 w 1448548"/>
                <a:gd name="connsiteY423" fmla="*/ 539744 h 1736654"/>
                <a:gd name="connsiteX424" fmla="*/ 737169 w 1448548"/>
                <a:gd name="connsiteY424" fmla="*/ 466880 h 1736654"/>
                <a:gd name="connsiteX425" fmla="*/ 698212 w 1448548"/>
                <a:gd name="connsiteY425" fmla="*/ 458944 h 1736654"/>
                <a:gd name="connsiteX426" fmla="*/ 697491 w 1448548"/>
                <a:gd name="connsiteY426" fmla="*/ 482752 h 1736654"/>
                <a:gd name="connsiteX427" fmla="*/ 705427 w 1448548"/>
                <a:gd name="connsiteY427" fmla="*/ 482752 h 1736654"/>
                <a:gd name="connsiteX428" fmla="*/ 712641 w 1448548"/>
                <a:gd name="connsiteY428" fmla="*/ 474094 h 1736654"/>
                <a:gd name="connsiteX429" fmla="*/ 715526 w 1448548"/>
                <a:gd name="connsiteY429" fmla="*/ 556337 h 1736654"/>
                <a:gd name="connsiteX430" fmla="*/ 704705 w 1448548"/>
                <a:gd name="connsiteY430" fmla="*/ 574372 h 1736654"/>
                <a:gd name="connsiteX431" fmla="*/ 709033 w 1448548"/>
                <a:gd name="connsiteY431" fmla="*/ 600345 h 1736654"/>
                <a:gd name="connsiteX432" fmla="*/ 719854 w 1448548"/>
                <a:gd name="connsiteY432" fmla="*/ 632809 h 1736654"/>
                <a:gd name="connsiteX433" fmla="*/ 740055 w 1448548"/>
                <a:gd name="connsiteY433" fmla="*/ 671767 h 1736654"/>
                <a:gd name="connsiteX434" fmla="*/ 770896 w 1448548"/>
                <a:gd name="connsiteY434" fmla="*/ 685834 h 1736654"/>
                <a:gd name="connsiteX435" fmla="*/ 1324742 w 1448548"/>
                <a:gd name="connsiteY435" fmla="*/ 692397 h 1736654"/>
                <a:gd name="connsiteX436" fmla="*/ 1334121 w 1448548"/>
                <a:gd name="connsiteY436" fmla="*/ 688791 h 1736654"/>
                <a:gd name="connsiteX437" fmla="*/ 1316085 w 1448548"/>
                <a:gd name="connsiteY437" fmla="*/ 688791 h 1736654"/>
                <a:gd name="connsiteX438" fmla="*/ 1324742 w 1448548"/>
                <a:gd name="connsiteY438" fmla="*/ 692397 h 1736654"/>
                <a:gd name="connsiteX439" fmla="*/ 1285138 w 1448548"/>
                <a:gd name="connsiteY439" fmla="*/ 699595 h 1736654"/>
                <a:gd name="connsiteX440" fmla="*/ 1298123 w 1448548"/>
                <a:gd name="connsiteY440" fmla="*/ 695989 h 1736654"/>
                <a:gd name="connsiteX441" fmla="*/ 1276480 w 1448548"/>
                <a:gd name="connsiteY441" fmla="*/ 695989 h 1736654"/>
                <a:gd name="connsiteX442" fmla="*/ 1285138 w 1448548"/>
                <a:gd name="connsiteY442" fmla="*/ 699595 h 1736654"/>
                <a:gd name="connsiteX443" fmla="*/ 1234736 w 1448548"/>
                <a:gd name="connsiteY443" fmla="*/ 706792 h 1736654"/>
                <a:gd name="connsiteX444" fmla="*/ 1247722 w 1448548"/>
                <a:gd name="connsiteY444" fmla="*/ 703186 h 1736654"/>
                <a:gd name="connsiteX445" fmla="*/ 1226078 w 1448548"/>
                <a:gd name="connsiteY445" fmla="*/ 703186 h 1736654"/>
                <a:gd name="connsiteX446" fmla="*/ 1234736 w 1448548"/>
                <a:gd name="connsiteY446" fmla="*/ 706792 h 1736654"/>
                <a:gd name="connsiteX447" fmla="*/ 103887 w 1448548"/>
                <a:gd name="connsiteY447" fmla="*/ 707037 h 1736654"/>
                <a:gd name="connsiteX448" fmla="*/ 74218 w 1448548"/>
                <a:gd name="connsiteY448" fmla="*/ 704241 h 1736654"/>
                <a:gd name="connsiteX449" fmla="*/ 46803 w 1448548"/>
                <a:gd name="connsiteY449" fmla="*/ 697027 h 1736654"/>
                <a:gd name="connsiteX450" fmla="*/ 25882 w 1448548"/>
                <a:gd name="connsiteY450" fmla="*/ 692699 h 1736654"/>
                <a:gd name="connsiteX451" fmla="*/ 59069 w 1448548"/>
                <a:gd name="connsiteY451" fmla="*/ 667448 h 1736654"/>
                <a:gd name="connsiteX452" fmla="*/ 87926 w 1448548"/>
                <a:gd name="connsiteY452" fmla="*/ 615505 h 1736654"/>
                <a:gd name="connsiteX453" fmla="*/ 95141 w 1448548"/>
                <a:gd name="connsiteY453" fmla="*/ 559955 h 1736654"/>
                <a:gd name="connsiteX454" fmla="*/ 101634 w 1448548"/>
                <a:gd name="connsiteY454" fmla="*/ 578712 h 1736654"/>
                <a:gd name="connsiteX455" fmla="*/ 106683 w 1448548"/>
                <a:gd name="connsiteY455" fmla="*/ 585926 h 1736654"/>
                <a:gd name="connsiteX456" fmla="*/ 113898 w 1448548"/>
                <a:gd name="connsiteY456" fmla="*/ 600355 h 1736654"/>
                <a:gd name="connsiteX457" fmla="*/ 113898 w 1448548"/>
                <a:gd name="connsiteY457" fmla="*/ 614062 h 1736654"/>
                <a:gd name="connsiteX458" fmla="*/ 111011 w 1448548"/>
                <a:gd name="connsiteY458" fmla="*/ 632097 h 1736654"/>
                <a:gd name="connsiteX459" fmla="*/ 108848 w 1448548"/>
                <a:gd name="connsiteY459" fmla="*/ 642920 h 1736654"/>
                <a:gd name="connsiteX460" fmla="*/ 121112 w 1448548"/>
                <a:gd name="connsiteY460" fmla="*/ 650134 h 1736654"/>
                <a:gd name="connsiteX461" fmla="*/ 102354 w 1448548"/>
                <a:gd name="connsiteY461" fmla="*/ 657348 h 1736654"/>
                <a:gd name="connsiteX462" fmla="*/ 88646 w 1448548"/>
                <a:gd name="connsiteY462" fmla="*/ 664563 h 1736654"/>
                <a:gd name="connsiteX463" fmla="*/ 107405 w 1448548"/>
                <a:gd name="connsiteY463" fmla="*/ 671777 h 1736654"/>
                <a:gd name="connsiteX464" fmla="*/ 117504 w 1448548"/>
                <a:gd name="connsiteY464" fmla="*/ 678992 h 1736654"/>
                <a:gd name="connsiteX465" fmla="*/ 94419 w 1448548"/>
                <a:gd name="connsiteY465" fmla="*/ 681876 h 1736654"/>
                <a:gd name="connsiteX466" fmla="*/ 80712 w 1448548"/>
                <a:gd name="connsiteY466" fmla="*/ 685484 h 1736654"/>
                <a:gd name="connsiteX467" fmla="*/ 103797 w 1448548"/>
                <a:gd name="connsiteY467" fmla="*/ 693420 h 1736654"/>
                <a:gd name="connsiteX468" fmla="*/ 121112 w 1448548"/>
                <a:gd name="connsiteY468" fmla="*/ 700635 h 1736654"/>
                <a:gd name="connsiteX469" fmla="*/ 103887 w 1448548"/>
                <a:gd name="connsiteY469" fmla="*/ 707037 h 1736654"/>
                <a:gd name="connsiteX470" fmla="*/ 1184332 w 1448548"/>
                <a:gd name="connsiteY470" fmla="*/ 713269 h 1736654"/>
                <a:gd name="connsiteX471" fmla="*/ 1200925 w 1448548"/>
                <a:gd name="connsiteY471" fmla="*/ 710382 h 1736654"/>
                <a:gd name="connsiteX472" fmla="*/ 1172068 w 1448548"/>
                <a:gd name="connsiteY472" fmla="*/ 710382 h 1736654"/>
                <a:gd name="connsiteX473" fmla="*/ 1184332 w 1448548"/>
                <a:gd name="connsiteY473" fmla="*/ 713269 h 1736654"/>
                <a:gd name="connsiteX474" fmla="*/ 265701 w 1448548"/>
                <a:gd name="connsiteY474" fmla="*/ 720623 h 1736654"/>
                <a:gd name="connsiteX475" fmla="*/ 298075 w 1448548"/>
                <a:gd name="connsiteY475" fmla="*/ 697086 h 1736654"/>
                <a:gd name="connsiteX476" fmla="*/ 337033 w 1448548"/>
                <a:gd name="connsiteY476" fmla="*/ 675443 h 1736654"/>
                <a:gd name="connsiteX477" fmla="*/ 310339 w 1448548"/>
                <a:gd name="connsiteY477" fmla="*/ 643701 h 1736654"/>
                <a:gd name="connsiteX478" fmla="*/ 267054 w 1448548"/>
                <a:gd name="connsiteY478" fmla="*/ 611237 h 1736654"/>
                <a:gd name="connsiteX479" fmla="*/ 271382 w 1448548"/>
                <a:gd name="connsiteY479" fmla="*/ 622779 h 1736654"/>
                <a:gd name="connsiteX480" fmla="*/ 251183 w 1448548"/>
                <a:gd name="connsiteY480" fmla="*/ 674001 h 1736654"/>
                <a:gd name="connsiteX481" fmla="*/ 231704 w 1448548"/>
                <a:gd name="connsiteY481" fmla="*/ 695643 h 1736654"/>
                <a:gd name="connsiteX482" fmla="*/ 220882 w 1448548"/>
                <a:gd name="connsiteY482" fmla="*/ 675443 h 1736654"/>
                <a:gd name="connsiteX483" fmla="*/ 200682 w 1448548"/>
                <a:gd name="connsiteY483" fmla="*/ 489314 h 1736654"/>
                <a:gd name="connsiteX484" fmla="*/ 215111 w 1448548"/>
                <a:gd name="connsiteY484" fmla="*/ 454686 h 1736654"/>
                <a:gd name="connsiteX485" fmla="*/ 238197 w 1448548"/>
                <a:gd name="connsiteY485" fmla="*/ 405628 h 1736654"/>
                <a:gd name="connsiteX486" fmla="*/ 262725 w 1448548"/>
                <a:gd name="connsiteY486" fmla="*/ 401300 h 1736654"/>
                <a:gd name="connsiteX487" fmla="*/ 256954 w 1448548"/>
                <a:gd name="connsiteY487" fmla="*/ 484986 h 1736654"/>
                <a:gd name="connsiteX488" fmla="*/ 255511 w 1448548"/>
                <a:gd name="connsiteY488" fmla="*/ 499415 h 1736654"/>
                <a:gd name="connsiteX489" fmla="*/ 266333 w 1448548"/>
                <a:gd name="connsiteY489" fmla="*/ 507349 h 1736654"/>
                <a:gd name="connsiteX490" fmla="*/ 248296 w 1448548"/>
                <a:gd name="connsiteY490" fmla="*/ 510957 h 1736654"/>
                <a:gd name="connsiteX491" fmla="*/ 230261 w 1448548"/>
                <a:gd name="connsiteY491" fmla="*/ 516728 h 1736654"/>
                <a:gd name="connsiteX492" fmla="*/ 287254 w 1448548"/>
                <a:gd name="connsiteY492" fmla="*/ 539815 h 1736654"/>
                <a:gd name="connsiteX493" fmla="*/ 329097 w 1448548"/>
                <a:gd name="connsiteY493" fmla="*/ 531879 h 1736654"/>
                <a:gd name="connsiteX494" fmla="*/ 326933 w 1448548"/>
                <a:gd name="connsiteY494" fmla="*/ 430878 h 1736654"/>
                <a:gd name="connsiteX495" fmla="*/ 308898 w 1448548"/>
                <a:gd name="connsiteY495" fmla="*/ 391199 h 1736654"/>
                <a:gd name="connsiteX496" fmla="*/ 251904 w 1448548"/>
                <a:gd name="connsiteY496" fmla="*/ 373164 h 1736654"/>
                <a:gd name="connsiteX497" fmla="*/ 208618 w 1448548"/>
                <a:gd name="connsiteY497" fmla="*/ 355128 h 1736654"/>
                <a:gd name="connsiteX498" fmla="*/ 176154 w 1448548"/>
                <a:gd name="connsiteY498" fmla="*/ 406350 h 1736654"/>
                <a:gd name="connsiteX499" fmla="*/ 150181 w 1448548"/>
                <a:gd name="connsiteY499" fmla="*/ 573722 h 1736654"/>
                <a:gd name="connsiteX500" fmla="*/ 154511 w 1448548"/>
                <a:gd name="connsiteY500" fmla="*/ 587429 h 1736654"/>
                <a:gd name="connsiteX501" fmla="*/ 185532 w 1448548"/>
                <a:gd name="connsiteY501" fmla="*/ 677608 h 1736654"/>
                <a:gd name="connsiteX502" fmla="*/ 225211 w 1448548"/>
                <a:gd name="connsiteY502" fmla="*/ 707908 h 1736654"/>
                <a:gd name="connsiteX503" fmla="*/ 265701 w 1448548"/>
                <a:gd name="connsiteY503" fmla="*/ 720623 h 1736654"/>
                <a:gd name="connsiteX504" fmla="*/ 845194 w 1448548"/>
                <a:gd name="connsiteY504" fmla="*/ 729106 h 1736654"/>
                <a:gd name="connsiteX505" fmla="*/ 854574 w 1448548"/>
                <a:gd name="connsiteY505" fmla="*/ 725498 h 1736654"/>
                <a:gd name="connsiteX506" fmla="*/ 840865 w 1448548"/>
                <a:gd name="connsiteY506" fmla="*/ 724777 h 1736654"/>
                <a:gd name="connsiteX507" fmla="*/ 845194 w 1448548"/>
                <a:gd name="connsiteY507" fmla="*/ 729106 h 1736654"/>
                <a:gd name="connsiteX508" fmla="*/ 702089 w 1448548"/>
                <a:gd name="connsiteY508" fmla="*/ 734876 h 1736654"/>
                <a:gd name="connsiteX509" fmla="*/ 781447 w 1448548"/>
                <a:gd name="connsiteY509" fmla="*/ 734876 h 1736654"/>
                <a:gd name="connsiteX510" fmla="*/ 698482 w 1448548"/>
                <a:gd name="connsiteY510" fmla="*/ 729826 h 1736654"/>
                <a:gd name="connsiteX511" fmla="*/ 438766 w 1448548"/>
                <a:gd name="connsiteY511" fmla="*/ 719726 h 1736654"/>
                <a:gd name="connsiteX512" fmla="*/ 539765 w 1448548"/>
                <a:gd name="connsiteY512" fmla="*/ 728383 h 1736654"/>
                <a:gd name="connsiteX513" fmla="*/ 702089 w 1448548"/>
                <a:gd name="connsiteY513" fmla="*/ 734876 h 1736654"/>
                <a:gd name="connsiteX514" fmla="*/ 348005 w 1448548"/>
                <a:gd name="connsiteY514" fmla="*/ 735703 h 1736654"/>
                <a:gd name="connsiteX515" fmla="*/ 350531 w 1448548"/>
                <a:gd name="connsiteY515" fmla="*/ 735613 h 1736654"/>
                <a:gd name="connsiteX516" fmla="*/ 350531 w 1448548"/>
                <a:gd name="connsiteY516" fmla="*/ 706755 h 1736654"/>
                <a:gd name="connsiteX517" fmla="*/ 347644 w 1448548"/>
                <a:gd name="connsiteY517" fmla="*/ 719019 h 1736654"/>
                <a:gd name="connsiteX518" fmla="*/ 348005 w 1448548"/>
                <a:gd name="connsiteY518" fmla="*/ 735703 h 1736654"/>
                <a:gd name="connsiteX519" fmla="*/ 493096 w 1448548"/>
                <a:gd name="connsiteY519" fmla="*/ 742059 h 1736654"/>
                <a:gd name="connsiteX520" fmla="*/ 513295 w 1448548"/>
                <a:gd name="connsiteY520" fmla="*/ 739173 h 1736654"/>
                <a:gd name="connsiteX521" fmla="*/ 477224 w 1448548"/>
                <a:gd name="connsiteY521" fmla="*/ 739173 h 1736654"/>
                <a:gd name="connsiteX522" fmla="*/ 493096 w 1448548"/>
                <a:gd name="connsiteY522" fmla="*/ 742059 h 1736654"/>
                <a:gd name="connsiteX523" fmla="*/ 565100 w 1448548"/>
                <a:gd name="connsiteY523" fmla="*/ 749976 h 1736654"/>
                <a:gd name="connsiteX524" fmla="*/ 578085 w 1448548"/>
                <a:gd name="connsiteY524" fmla="*/ 746369 h 1736654"/>
                <a:gd name="connsiteX525" fmla="*/ 556442 w 1448548"/>
                <a:gd name="connsiteY525" fmla="*/ 746369 h 1736654"/>
                <a:gd name="connsiteX526" fmla="*/ 565100 w 1448548"/>
                <a:gd name="connsiteY526" fmla="*/ 749976 h 1736654"/>
                <a:gd name="connsiteX527" fmla="*/ 638323 w 1448548"/>
                <a:gd name="connsiteY527" fmla="*/ 763286 h 1736654"/>
                <a:gd name="connsiteX528" fmla="*/ 564792 w 1448548"/>
                <a:gd name="connsiteY528" fmla="*/ 761234 h 1736654"/>
                <a:gd name="connsiteX529" fmla="*/ 460184 w 1448548"/>
                <a:gd name="connsiteY529" fmla="*/ 749692 h 1736654"/>
                <a:gd name="connsiteX530" fmla="*/ 416898 w 1448548"/>
                <a:gd name="connsiteY530" fmla="*/ 735985 h 1736654"/>
                <a:gd name="connsiteX531" fmla="*/ 426277 w 1448548"/>
                <a:gd name="connsiteY531" fmla="*/ 730934 h 1736654"/>
                <a:gd name="connsiteX532" fmla="*/ 382991 w 1448548"/>
                <a:gd name="connsiteY532" fmla="*/ 724441 h 1736654"/>
                <a:gd name="connsiteX533" fmla="*/ 395257 w 1448548"/>
                <a:gd name="connsiteY533" fmla="*/ 714342 h 1736654"/>
                <a:gd name="connsiteX534" fmla="*/ 420506 w 1448548"/>
                <a:gd name="connsiteY534" fmla="*/ 710012 h 1736654"/>
                <a:gd name="connsiteX535" fmla="*/ 397420 w 1448548"/>
                <a:gd name="connsiteY535" fmla="*/ 708571 h 1736654"/>
                <a:gd name="connsiteX536" fmla="*/ 373614 w 1448548"/>
                <a:gd name="connsiteY536" fmla="*/ 702798 h 1736654"/>
                <a:gd name="connsiteX537" fmla="*/ 474613 w 1448548"/>
                <a:gd name="connsiteY537" fmla="*/ 702798 h 1736654"/>
                <a:gd name="connsiteX538" fmla="*/ 618901 w 1448548"/>
                <a:gd name="connsiteY538" fmla="*/ 707849 h 1736654"/>
                <a:gd name="connsiteX539" fmla="*/ 631886 w 1448548"/>
                <a:gd name="connsiteY539" fmla="*/ 708571 h 1736654"/>
                <a:gd name="connsiteX540" fmla="*/ 1127511 w 1448548"/>
                <a:gd name="connsiteY540" fmla="*/ 694142 h 1736654"/>
                <a:gd name="connsiteX541" fmla="*/ 1196046 w 1448548"/>
                <a:gd name="connsiteY541" fmla="*/ 679713 h 1736654"/>
                <a:gd name="connsiteX542" fmla="*/ 1237890 w 1448548"/>
                <a:gd name="connsiteY542" fmla="*/ 663841 h 1736654"/>
                <a:gd name="connsiteX543" fmla="*/ 1249432 w 1448548"/>
                <a:gd name="connsiteY543" fmla="*/ 663841 h 1736654"/>
                <a:gd name="connsiteX544" fmla="*/ 1293440 w 1448548"/>
                <a:gd name="connsiteY544" fmla="*/ 662398 h 1736654"/>
                <a:gd name="connsiteX545" fmla="*/ 1328068 w 1448548"/>
                <a:gd name="connsiteY545" fmla="*/ 653740 h 1736654"/>
                <a:gd name="connsiteX546" fmla="*/ 1326625 w 1448548"/>
                <a:gd name="connsiteY546" fmla="*/ 585926 h 1736654"/>
                <a:gd name="connsiteX547" fmla="*/ 1334561 w 1448548"/>
                <a:gd name="connsiteY547" fmla="*/ 511619 h 1736654"/>
                <a:gd name="connsiteX548" fmla="*/ 1333840 w 1448548"/>
                <a:gd name="connsiteY548" fmla="*/ 499354 h 1736654"/>
                <a:gd name="connsiteX549" fmla="*/ 1333118 w 1448548"/>
                <a:gd name="connsiteY549" fmla="*/ 487811 h 1736654"/>
                <a:gd name="connsiteX550" fmla="*/ 1328068 w 1448548"/>
                <a:gd name="connsiteY550" fmla="*/ 472661 h 1736654"/>
                <a:gd name="connsiteX551" fmla="*/ 1328068 w 1448548"/>
                <a:gd name="connsiteY551" fmla="*/ 462562 h 1736654"/>
                <a:gd name="connsiteX552" fmla="*/ 1340332 w 1448548"/>
                <a:gd name="connsiteY552" fmla="*/ 455347 h 1736654"/>
                <a:gd name="connsiteX553" fmla="*/ 1329512 w 1448548"/>
                <a:gd name="connsiteY553" fmla="*/ 452461 h 1736654"/>
                <a:gd name="connsiteX554" fmla="*/ 1331676 w 1448548"/>
                <a:gd name="connsiteY554" fmla="*/ 427212 h 1736654"/>
                <a:gd name="connsiteX555" fmla="*/ 1331676 w 1448548"/>
                <a:gd name="connsiteY555" fmla="*/ 419276 h 1736654"/>
                <a:gd name="connsiteX556" fmla="*/ 1321576 w 1448548"/>
                <a:gd name="connsiteY556" fmla="*/ 399797 h 1736654"/>
                <a:gd name="connsiteX557" fmla="*/ 1332396 w 1448548"/>
                <a:gd name="connsiteY557" fmla="*/ 377433 h 1736654"/>
                <a:gd name="connsiteX558" fmla="*/ 1330233 w 1448548"/>
                <a:gd name="connsiteY558" fmla="*/ 361561 h 1736654"/>
                <a:gd name="connsiteX559" fmla="*/ 1317248 w 1448548"/>
                <a:gd name="connsiteY559" fmla="*/ 354346 h 1736654"/>
                <a:gd name="connsiteX560" fmla="*/ 1205426 w 1448548"/>
                <a:gd name="connsiteY560" fmla="*/ 373825 h 1736654"/>
                <a:gd name="connsiteX561" fmla="*/ 1176568 w 1448548"/>
                <a:gd name="connsiteY561" fmla="*/ 381039 h 1736654"/>
                <a:gd name="connsiteX562" fmla="*/ 1123903 w 1448548"/>
                <a:gd name="connsiteY562" fmla="*/ 386812 h 1736654"/>
                <a:gd name="connsiteX563" fmla="*/ 1095045 w 1448548"/>
                <a:gd name="connsiteY563" fmla="*/ 396911 h 1736654"/>
                <a:gd name="connsiteX564" fmla="*/ 1141218 w 1448548"/>
                <a:gd name="connsiteY564" fmla="*/ 390418 h 1736654"/>
                <a:gd name="connsiteX565" fmla="*/ 1182339 w 1448548"/>
                <a:gd name="connsiteY565" fmla="*/ 390418 h 1736654"/>
                <a:gd name="connsiteX566" fmla="*/ 1203261 w 1448548"/>
                <a:gd name="connsiteY566" fmla="*/ 386812 h 1736654"/>
                <a:gd name="connsiteX567" fmla="*/ 1227789 w 1448548"/>
                <a:gd name="connsiteY567" fmla="*/ 375989 h 1736654"/>
                <a:gd name="connsiteX568" fmla="*/ 1274683 w 1448548"/>
                <a:gd name="connsiteY568" fmla="*/ 364447 h 1736654"/>
                <a:gd name="connsiteX569" fmla="*/ 1307868 w 1448548"/>
                <a:gd name="connsiteY569" fmla="*/ 373825 h 1736654"/>
                <a:gd name="connsiteX570" fmla="*/ 1310755 w 1448548"/>
                <a:gd name="connsiteY570" fmla="*/ 479154 h 1736654"/>
                <a:gd name="connsiteX571" fmla="*/ 1307147 w 1448548"/>
                <a:gd name="connsiteY571" fmla="*/ 605405 h 1736654"/>
                <a:gd name="connsiteX572" fmla="*/ 1307147 w 1448548"/>
                <a:gd name="connsiteY572" fmla="*/ 620555 h 1736654"/>
                <a:gd name="connsiteX573" fmla="*/ 1290553 w 1448548"/>
                <a:gd name="connsiteY573" fmla="*/ 653740 h 1736654"/>
                <a:gd name="connsiteX574" fmla="*/ 1244382 w 1448548"/>
                <a:gd name="connsiteY574" fmla="*/ 647248 h 1736654"/>
                <a:gd name="connsiteX575" fmla="*/ 1225626 w 1448548"/>
                <a:gd name="connsiteY575" fmla="*/ 655184 h 1736654"/>
                <a:gd name="connsiteX576" fmla="*/ 1231397 w 1448548"/>
                <a:gd name="connsiteY576" fmla="*/ 664563 h 1736654"/>
                <a:gd name="connsiteX577" fmla="*/ 1149154 w 1448548"/>
                <a:gd name="connsiteY577" fmla="*/ 678992 h 1736654"/>
                <a:gd name="connsiteX578" fmla="*/ 861302 w 1448548"/>
                <a:gd name="connsiteY578" fmla="*/ 701356 h 1736654"/>
                <a:gd name="connsiteX579" fmla="*/ 632608 w 1448548"/>
                <a:gd name="connsiteY579" fmla="*/ 697748 h 1736654"/>
                <a:gd name="connsiteX580" fmla="*/ 610243 w 1448548"/>
                <a:gd name="connsiteY580" fmla="*/ 694862 h 1736654"/>
                <a:gd name="connsiteX581" fmla="*/ 472450 w 1448548"/>
                <a:gd name="connsiteY581" fmla="*/ 687649 h 1736654"/>
                <a:gd name="connsiteX582" fmla="*/ 453692 w 1448548"/>
                <a:gd name="connsiteY582" fmla="*/ 685484 h 1736654"/>
                <a:gd name="connsiteX583" fmla="*/ 414013 w 1448548"/>
                <a:gd name="connsiteY583" fmla="*/ 689812 h 1736654"/>
                <a:gd name="connsiteX584" fmla="*/ 385877 w 1448548"/>
                <a:gd name="connsiteY584" fmla="*/ 671056 h 1736654"/>
                <a:gd name="connsiteX585" fmla="*/ 384434 w 1448548"/>
                <a:gd name="connsiteY585" fmla="*/ 664563 h 1736654"/>
                <a:gd name="connsiteX586" fmla="*/ 370006 w 1448548"/>
                <a:gd name="connsiteY586" fmla="*/ 658070 h 1736654"/>
                <a:gd name="connsiteX587" fmla="*/ 384434 w 1448548"/>
                <a:gd name="connsiteY587" fmla="*/ 658070 h 1736654"/>
                <a:gd name="connsiteX588" fmla="*/ 389484 w 1448548"/>
                <a:gd name="connsiteY588" fmla="*/ 650856 h 1736654"/>
                <a:gd name="connsiteX589" fmla="*/ 379385 w 1448548"/>
                <a:gd name="connsiteY589" fmla="*/ 638592 h 1736654"/>
                <a:gd name="connsiteX590" fmla="*/ 376498 w 1448548"/>
                <a:gd name="connsiteY590" fmla="*/ 624884 h 1736654"/>
                <a:gd name="connsiteX591" fmla="*/ 374335 w 1448548"/>
                <a:gd name="connsiteY591" fmla="*/ 457511 h 1736654"/>
                <a:gd name="connsiteX592" fmla="*/ 373614 w 1448548"/>
                <a:gd name="connsiteY592" fmla="*/ 440919 h 1736654"/>
                <a:gd name="connsiteX593" fmla="*/ 382991 w 1448548"/>
                <a:gd name="connsiteY593" fmla="*/ 425768 h 1736654"/>
                <a:gd name="connsiteX594" fmla="*/ 384434 w 1448548"/>
                <a:gd name="connsiteY594" fmla="*/ 419276 h 1736654"/>
                <a:gd name="connsiteX595" fmla="*/ 442149 w 1448548"/>
                <a:gd name="connsiteY595" fmla="*/ 417111 h 1736654"/>
                <a:gd name="connsiteX596" fmla="*/ 533771 w 1448548"/>
                <a:gd name="connsiteY596" fmla="*/ 430818 h 1736654"/>
                <a:gd name="connsiteX597" fmla="*/ 557578 w 1448548"/>
                <a:gd name="connsiteY597" fmla="*/ 433704 h 1736654"/>
                <a:gd name="connsiteX598" fmla="*/ 725672 w 1448548"/>
                <a:gd name="connsiteY598" fmla="*/ 427212 h 1736654"/>
                <a:gd name="connsiteX599" fmla="*/ 1036610 w 1448548"/>
                <a:gd name="connsiteY599" fmla="*/ 407733 h 1736654"/>
                <a:gd name="connsiteX600" fmla="*/ 939938 w 1448548"/>
                <a:gd name="connsiteY600" fmla="*/ 412061 h 1736654"/>
                <a:gd name="connsiteX601" fmla="*/ 367121 w 1448548"/>
                <a:gd name="connsiteY601" fmla="*/ 393305 h 1736654"/>
                <a:gd name="connsiteX602" fmla="*/ 406077 w 1448548"/>
                <a:gd name="connsiteY602" fmla="*/ 393305 h 1736654"/>
                <a:gd name="connsiteX603" fmla="*/ 727115 w 1448548"/>
                <a:gd name="connsiteY603" fmla="*/ 412061 h 1736654"/>
                <a:gd name="connsiteX604" fmla="*/ 734330 w 1448548"/>
                <a:gd name="connsiteY604" fmla="*/ 404847 h 1736654"/>
                <a:gd name="connsiteX605" fmla="*/ 647037 w 1448548"/>
                <a:gd name="connsiteY605" fmla="*/ 397633 h 1736654"/>
                <a:gd name="connsiteX606" fmla="*/ 371449 w 1448548"/>
                <a:gd name="connsiteY606" fmla="*/ 376711 h 1736654"/>
                <a:gd name="connsiteX607" fmla="*/ 407521 w 1448548"/>
                <a:gd name="connsiteY607" fmla="*/ 373825 h 1736654"/>
                <a:gd name="connsiteX608" fmla="*/ 400306 w 1448548"/>
                <a:gd name="connsiteY608" fmla="*/ 365169 h 1736654"/>
                <a:gd name="connsiteX609" fmla="*/ 447199 w 1448548"/>
                <a:gd name="connsiteY609" fmla="*/ 360839 h 1736654"/>
                <a:gd name="connsiteX610" fmla="*/ 810080 w 1448548"/>
                <a:gd name="connsiteY610" fmla="*/ 376711 h 1736654"/>
                <a:gd name="connsiteX611" fmla="*/ 1170075 w 1448548"/>
                <a:gd name="connsiteY611" fmla="*/ 329097 h 1736654"/>
                <a:gd name="connsiteX612" fmla="*/ 1216968 w 1448548"/>
                <a:gd name="connsiteY612" fmla="*/ 318274 h 1736654"/>
                <a:gd name="connsiteX613" fmla="*/ 1297048 w 1448548"/>
                <a:gd name="connsiteY613" fmla="*/ 303846 h 1736654"/>
                <a:gd name="connsiteX614" fmla="*/ 1358369 w 1448548"/>
                <a:gd name="connsiteY614" fmla="*/ 289418 h 1736654"/>
                <a:gd name="connsiteX615" fmla="*/ 1294883 w 1448548"/>
                <a:gd name="connsiteY615" fmla="*/ 315390 h 1736654"/>
                <a:gd name="connsiteX616" fmla="*/ 1248710 w 1448548"/>
                <a:gd name="connsiteY616" fmla="*/ 330540 h 1736654"/>
                <a:gd name="connsiteX617" fmla="*/ 1297048 w 1448548"/>
                <a:gd name="connsiteY617" fmla="*/ 321882 h 1736654"/>
                <a:gd name="connsiteX618" fmla="*/ 1354040 w 1448548"/>
                <a:gd name="connsiteY618" fmla="*/ 312503 h 1736654"/>
                <a:gd name="connsiteX619" fmla="*/ 1323740 w 1448548"/>
                <a:gd name="connsiteY619" fmla="*/ 324767 h 1736654"/>
                <a:gd name="connsiteX620" fmla="*/ 1285504 w 1448548"/>
                <a:gd name="connsiteY620" fmla="*/ 337754 h 1736654"/>
                <a:gd name="connsiteX621" fmla="*/ 1323019 w 1448548"/>
                <a:gd name="connsiteY621" fmla="*/ 333425 h 1736654"/>
                <a:gd name="connsiteX622" fmla="*/ 1359812 w 1448548"/>
                <a:gd name="connsiteY622" fmla="*/ 328375 h 1736654"/>
                <a:gd name="connsiteX623" fmla="*/ 1363419 w 1448548"/>
                <a:gd name="connsiteY623" fmla="*/ 427212 h 1736654"/>
                <a:gd name="connsiteX624" fmla="*/ 1354761 w 1448548"/>
                <a:gd name="connsiteY624" fmla="*/ 526048 h 1736654"/>
                <a:gd name="connsiteX625" fmla="*/ 1355483 w 1448548"/>
                <a:gd name="connsiteY625" fmla="*/ 535426 h 1736654"/>
                <a:gd name="connsiteX626" fmla="*/ 1351155 w 1448548"/>
                <a:gd name="connsiteY626" fmla="*/ 552741 h 1736654"/>
                <a:gd name="connsiteX627" fmla="*/ 1348990 w 1448548"/>
                <a:gd name="connsiteY627" fmla="*/ 561398 h 1736654"/>
                <a:gd name="connsiteX628" fmla="*/ 1353318 w 1448548"/>
                <a:gd name="connsiteY628" fmla="*/ 580155 h 1736654"/>
                <a:gd name="connsiteX629" fmla="*/ 1348990 w 1448548"/>
                <a:gd name="connsiteY629" fmla="*/ 589534 h 1736654"/>
                <a:gd name="connsiteX630" fmla="*/ 1366305 w 1448548"/>
                <a:gd name="connsiteY630" fmla="*/ 593141 h 1736654"/>
                <a:gd name="connsiteX631" fmla="*/ 1355483 w 1448548"/>
                <a:gd name="connsiteY631" fmla="*/ 604683 h 1736654"/>
                <a:gd name="connsiteX632" fmla="*/ 1340332 w 1448548"/>
                <a:gd name="connsiteY632" fmla="*/ 615505 h 1736654"/>
                <a:gd name="connsiteX633" fmla="*/ 1354761 w 1448548"/>
                <a:gd name="connsiteY633" fmla="*/ 617670 h 1736654"/>
                <a:gd name="connsiteX634" fmla="*/ 1369190 w 1448548"/>
                <a:gd name="connsiteY634" fmla="*/ 624163 h 1736654"/>
                <a:gd name="connsiteX635" fmla="*/ 1356926 w 1448548"/>
                <a:gd name="connsiteY635" fmla="*/ 637870 h 1736654"/>
                <a:gd name="connsiteX636" fmla="*/ 1360532 w 1448548"/>
                <a:gd name="connsiteY636" fmla="*/ 642198 h 1736654"/>
                <a:gd name="connsiteX637" fmla="*/ 1321576 w 1448548"/>
                <a:gd name="connsiteY637" fmla="*/ 668169 h 1736654"/>
                <a:gd name="connsiteX638" fmla="*/ 1271075 w 1448548"/>
                <a:gd name="connsiteY638" fmla="*/ 684041 h 1736654"/>
                <a:gd name="connsiteX639" fmla="*/ 1329512 w 1448548"/>
                <a:gd name="connsiteY639" fmla="*/ 675384 h 1736654"/>
                <a:gd name="connsiteX640" fmla="*/ 1368468 w 1448548"/>
                <a:gd name="connsiteY640" fmla="*/ 678270 h 1736654"/>
                <a:gd name="connsiteX641" fmla="*/ 1383619 w 1448548"/>
                <a:gd name="connsiteY641" fmla="*/ 681876 h 1736654"/>
                <a:gd name="connsiteX642" fmla="*/ 1333118 w 1448548"/>
                <a:gd name="connsiteY642" fmla="*/ 704241 h 1736654"/>
                <a:gd name="connsiteX643" fmla="*/ 1206867 w 1448548"/>
                <a:gd name="connsiteY643" fmla="*/ 722278 h 1736654"/>
                <a:gd name="connsiteX644" fmla="*/ 1056810 w 1448548"/>
                <a:gd name="connsiteY644" fmla="*/ 738870 h 1736654"/>
                <a:gd name="connsiteX645" fmla="*/ 950759 w 1448548"/>
                <a:gd name="connsiteY645" fmla="*/ 746084 h 1736654"/>
                <a:gd name="connsiteX646" fmla="*/ 926951 w 1448548"/>
                <a:gd name="connsiteY646" fmla="*/ 749692 h 1736654"/>
                <a:gd name="connsiteX647" fmla="*/ 638323 w 1448548"/>
                <a:gd name="connsiteY647" fmla="*/ 763286 h 1736654"/>
                <a:gd name="connsiteX648" fmla="*/ 357020 w 1448548"/>
                <a:gd name="connsiteY648" fmla="*/ 765562 h 1736654"/>
                <a:gd name="connsiteX649" fmla="*/ 337542 w 1448548"/>
                <a:gd name="connsiteY649" fmla="*/ 754742 h 1736654"/>
                <a:gd name="connsiteX650" fmla="*/ 322391 w 1448548"/>
                <a:gd name="connsiteY650" fmla="*/ 751855 h 1736654"/>
                <a:gd name="connsiteX651" fmla="*/ 247363 w 1448548"/>
                <a:gd name="connsiteY651" fmla="*/ 748249 h 1736654"/>
                <a:gd name="connsiteX652" fmla="*/ 152854 w 1448548"/>
                <a:gd name="connsiteY652" fmla="*/ 736705 h 1736654"/>
                <a:gd name="connsiteX653" fmla="*/ 128326 w 1448548"/>
                <a:gd name="connsiteY653" fmla="*/ 712899 h 1736654"/>
                <a:gd name="connsiteX654" fmla="*/ 136262 w 1448548"/>
                <a:gd name="connsiteY654" fmla="*/ 681155 h 1736654"/>
                <a:gd name="connsiteX655" fmla="*/ 136262 w 1448548"/>
                <a:gd name="connsiteY655" fmla="*/ 659513 h 1736654"/>
                <a:gd name="connsiteX656" fmla="*/ 129048 w 1448548"/>
                <a:gd name="connsiteY656" fmla="*/ 552019 h 1736654"/>
                <a:gd name="connsiteX657" fmla="*/ 123997 w 1448548"/>
                <a:gd name="connsiteY657" fmla="*/ 374546 h 1736654"/>
                <a:gd name="connsiteX658" fmla="*/ 124718 w 1448548"/>
                <a:gd name="connsiteY658" fmla="*/ 289418 h 1736654"/>
                <a:gd name="connsiteX659" fmla="*/ 148526 w 1448548"/>
                <a:gd name="connsiteY659" fmla="*/ 299518 h 1736654"/>
                <a:gd name="connsiteX660" fmla="*/ 300027 w 1448548"/>
                <a:gd name="connsiteY660" fmla="*/ 325489 h 1736654"/>
                <a:gd name="connsiteX661" fmla="*/ 359185 w 1448548"/>
                <a:gd name="connsiteY661" fmla="*/ 463283 h 1736654"/>
                <a:gd name="connsiteX662" fmla="*/ 349806 w 1448548"/>
                <a:gd name="connsiteY662" fmla="*/ 592419 h 1736654"/>
                <a:gd name="connsiteX663" fmla="*/ 349806 w 1448548"/>
                <a:gd name="connsiteY663" fmla="*/ 598190 h 1736654"/>
                <a:gd name="connsiteX664" fmla="*/ 359185 w 1448548"/>
                <a:gd name="connsiteY664" fmla="*/ 617670 h 1736654"/>
                <a:gd name="connsiteX665" fmla="*/ 363513 w 1448548"/>
                <a:gd name="connsiteY665" fmla="*/ 699191 h 1736654"/>
                <a:gd name="connsiteX666" fmla="*/ 357020 w 1448548"/>
                <a:gd name="connsiteY666" fmla="*/ 765562 h 1736654"/>
                <a:gd name="connsiteX667" fmla="*/ 1009195 w 1448548"/>
                <a:gd name="connsiteY667" fmla="*/ 800373 h 1736654"/>
                <a:gd name="connsiteX668" fmla="*/ 992602 w 1448548"/>
                <a:gd name="connsiteY668" fmla="*/ 783599 h 1736654"/>
                <a:gd name="connsiteX669" fmla="*/ 1004866 w 1448548"/>
                <a:gd name="connsiteY669" fmla="*/ 758348 h 1736654"/>
                <a:gd name="connsiteX670" fmla="*/ 1021460 w 1448548"/>
                <a:gd name="connsiteY670" fmla="*/ 783599 h 1736654"/>
                <a:gd name="connsiteX671" fmla="*/ 1009195 w 1448548"/>
                <a:gd name="connsiteY671" fmla="*/ 800373 h 1736654"/>
                <a:gd name="connsiteX672" fmla="*/ 895209 w 1448548"/>
                <a:gd name="connsiteY672" fmla="*/ 811013 h 1736654"/>
                <a:gd name="connsiteX673" fmla="*/ 879337 w 1448548"/>
                <a:gd name="connsiteY673" fmla="*/ 795142 h 1736654"/>
                <a:gd name="connsiteX674" fmla="*/ 867795 w 1448548"/>
                <a:gd name="connsiteY674" fmla="*/ 772777 h 1736654"/>
                <a:gd name="connsiteX675" fmla="*/ 914687 w 1448548"/>
                <a:gd name="connsiteY675" fmla="*/ 771335 h 1736654"/>
                <a:gd name="connsiteX676" fmla="*/ 904588 w 1448548"/>
                <a:gd name="connsiteY676" fmla="*/ 793698 h 1736654"/>
                <a:gd name="connsiteX677" fmla="*/ 609317 w 1448548"/>
                <a:gd name="connsiteY677" fmla="*/ 822612 h 1736654"/>
                <a:gd name="connsiteX678" fmla="*/ 600390 w 1448548"/>
                <a:gd name="connsiteY678" fmla="*/ 805387 h 1736654"/>
                <a:gd name="connsiteX679" fmla="*/ 584518 w 1448548"/>
                <a:gd name="connsiteY679" fmla="*/ 790959 h 1736654"/>
                <a:gd name="connsiteX680" fmla="*/ 593897 w 1448548"/>
                <a:gd name="connsiteY680" fmla="*/ 808995 h 1736654"/>
                <a:gd name="connsiteX681" fmla="*/ 609317 w 1448548"/>
                <a:gd name="connsiteY681" fmla="*/ 822612 h 1736654"/>
                <a:gd name="connsiteX682" fmla="*/ 248806 w 1448548"/>
                <a:gd name="connsiteY682" fmla="*/ 823277 h 1736654"/>
                <a:gd name="connsiteX683" fmla="*/ 235819 w 1448548"/>
                <a:gd name="connsiteY683" fmla="*/ 814620 h 1736654"/>
                <a:gd name="connsiteX684" fmla="*/ 232934 w 1448548"/>
                <a:gd name="connsiteY684" fmla="*/ 793698 h 1736654"/>
                <a:gd name="connsiteX685" fmla="*/ 237262 w 1448548"/>
                <a:gd name="connsiteY685" fmla="*/ 772055 h 1736654"/>
                <a:gd name="connsiteX686" fmla="*/ 258184 w 1448548"/>
                <a:gd name="connsiteY686" fmla="*/ 801634 h 1736654"/>
                <a:gd name="connsiteX687" fmla="*/ 256019 w 1448548"/>
                <a:gd name="connsiteY687" fmla="*/ 818949 h 1736654"/>
                <a:gd name="connsiteX688" fmla="*/ 248806 w 1448548"/>
                <a:gd name="connsiteY688" fmla="*/ 823277 h 1736654"/>
                <a:gd name="connsiteX689" fmla="*/ 1174265 w 1448548"/>
                <a:gd name="connsiteY689" fmla="*/ 837817 h 1736654"/>
                <a:gd name="connsiteX690" fmla="*/ 1172100 w 1448548"/>
                <a:gd name="connsiteY690" fmla="*/ 819781 h 1736654"/>
                <a:gd name="connsiteX691" fmla="*/ 1164164 w 1448548"/>
                <a:gd name="connsiteY691" fmla="*/ 821946 h 1736654"/>
                <a:gd name="connsiteX692" fmla="*/ 1174265 w 1448548"/>
                <a:gd name="connsiteY692" fmla="*/ 837817 h 1736654"/>
                <a:gd name="connsiteX693" fmla="*/ 1237621 w 1448548"/>
                <a:gd name="connsiteY693" fmla="*/ 837820 h 1736654"/>
                <a:gd name="connsiteX694" fmla="*/ 1239786 w 1448548"/>
                <a:gd name="connsiteY694" fmla="*/ 819785 h 1736654"/>
                <a:gd name="connsiteX695" fmla="*/ 1234014 w 1448548"/>
                <a:gd name="connsiteY695" fmla="*/ 801748 h 1736654"/>
                <a:gd name="connsiteX696" fmla="*/ 1231128 w 1448548"/>
                <a:gd name="connsiteY696" fmla="*/ 819785 h 1736654"/>
                <a:gd name="connsiteX697" fmla="*/ 1237621 w 1448548"/>
                <a:gd name="connsiteY697" fmla="*/ 837820 h 1736654"/>
                <a:gd name="connsiteX698" fmla="*/ 266285 w 1448548"/>
                <a:gd name="connsiteY698" fmla="*/ 863003 h 1736654"/>
                <a:gd name="connsiteX699" fmla="*/ 272777 w 1448548"/>
                <a:gd name="connsiteY699" fmla="*/ 842803 h 1736654"/>
                <a:gd name="connsiteX700" fmla="*/ 266285 w 1448548"/>
                <a:gd name="connsiteY700" fmla="*/ 841361 h 1736654"/>
                <a:gd name="connsiteX701" fmla="*/ 259792 w 1448548"/>
                <a:gd name="connsiteY701" fmla="*/ 861561 h 1736654"/>
                <a:gd name="connsiteX702" fmla="*/ 266285 w 1448548"/>
                <a:gd name="connsiteY702" fmla="*/ 863003 h 1736654"/>
                <a:gd name="connsiteX703" fmla="*/ 337839 w 1448548"/>
                <a:gd name="connsiteY703" fmla="*/ 873120 h 1736654"/>
                <a:gd name="connsiteX704" fmla="*/ 347669 w 1448548"/>
                <a:gd name="connsiteY704" fmla="*/ 857970 h 1736654"/>
                <a:gd name="connsiteX705" fmla="*/ 338291 w 1448548"/>
                <a:gd name="connsiteY705" fmla="*/ 808913 h 1736654"/>
                <a:gd name="connsiteX706" fmla="*/ 327469 w 1448548"/>
                <a:gd name="connsiteY706" fmla="*/ 860135 h 1736654"/>
                <a:gd name="connsiteX707" fmla="*/ 337839 w 1448548"/>
                <a:gd name="connsiteY707" fmla="*/ 873120 h 1736654"/>
                <a:gd name="connsiteX708" fmla="*/ 555638 w 1448548"/>
                <a:gd name="connsiteY708" fmla="*/ 873179 h 1736654"/>
                <a:gd name="connsiteX709" fmla="*/ 568726 w 1448548"/>
                <a:gd name="connsiteY709" fmla="*/ 844976 h 1736654"/>
                <a:gd name="connsiteX710" fmla="*/ 548525 w 1448548"/>
                <a:gd name="connsiteY710" fmla="*/ 826939 h 1736654"/>
                <a:gd name="connsiteX711" fmla="*/ 548525 w 1448548"/>
                <a:gd name="connsiteY711" fmla="*/ 863011 h 1736654"/>
                <a:gd name="connsiteX712" fmla="*/ 555638 w 1448548"/>
                <a:gd name="connsiteY712" fmla="*/ 873179 h 1736654"/>
                <a:gd name="connsiteX713" fmla="*/ 474376 w 1448548"/>
                <a:gd name="connsiteY713" fmla="*/ 877457 h 1736654"/>
                <a:gd name="connsiteX714" fmla="*/ 481590 w 1448548"/>
                <a:gd name="connsiteY714" fmla="*/ 818300 h 1736654"/>
                <a:gd name="connsiteX715" fmla="*/ 473654 w 1448548"/>
                <a:gd name="connsiteY715" fmla="*/ 798100 h 1736654"/>
                <a:gd name="connsiteX716" fmla="*/ 466440 w 1448548"/>
                <a:gd name="connsiteY716" fmla="*/ 816136 h 1736654"/>
                <a:gd name="connsiteX717" fmla="*/ 464275 w 1448548"/>
                <a:gd name="connsiteY717" fmla="*/ 857979 h 1736654"/>
                <a:gd name="connsiteX718" fmla="*/ 474376 w 1448548"/>
                <a:gd name="connsiteY718" fmla="*/ 877457 h 1736654"/>
                <a:gd name="connsiteX719" fmla="*/ 283113 w 1448548"/>
                <a:gd name="connsiteY719" fmla="*/ 883863 h 1736654"/>
                <a:gd name="connsiteX720" fmla="*/ 285729 w 1448548"/>
                <a:gd name="connsiteY720" fmla="*/ 883142 h 1736654"/>
                <a:gd name="connsiteX721" fmla="*/ 285729 w 1448548"/>
                <a:gd name="connsiteY721" fmla="*/ 865106 h 1736654"/>
                <a:gd name="connsiteX722" fmla="*/ 282121 w 1448548"/>
                <a:gd name="connsiteY722" fmla="*/ 873763 h 1736654"/>
                <a:gd name="connsiteX723" fmla="*/ 283113 w 1448548"/>
                <a:gd name="connsiteY723" fmla="*/ 883863 h 1736654"/>
                <a:gd name="connsiteX724" fmla="*/ 1099746 w 1448548"/>
                <a:gd name="connsiteY724" fmla="*/ 887936 h 1736654"/>
                <a:gd name="connsiteX725" fmla="*/ 1110196 w 1448548"/>
                <a:gd name="connsiteY725" fmla="*/ 851413 h 1736654"/>
                <a:gd name="connsiteX726" fmla="*/ 1144103 w 1448548"/>
                <a:gd name="connsiteY726" fmla="*/ 847085 h 1736654"/>
                <a:gd name="connsiteX727" fmla="*/ 1135447 w 1448548"/>
                <a:gd name="connsiteY727" fmla="*/ 862236 h 1736654"/>
                <a:gd name="connsiteX728" fmla="*/ 1123903 w 1448548"/>
                <a:gd name="connsiteY728" fmla="*/ 868728 h 1736654"/>
                <a:gd name="connsiteX729" fmla="*/ 1112360 w 1448548"/>
                <a:gd name="connsiteY729" fmla="*/ 883877 h 1736654"/>
                <a:gd name="connsiteX730" fmla="*/ 1099746 w 1448548"/>
                <a:gd name="connsiteY730" fmla="*/ 887936 h 1736654"/>
                <a:gd name="connsiteX731" fmla="*/ 1073404 w 1448548"/>
                <a:gd name="connsiteY731" fmla="*/ 891813 h 1736654"/>
                <a:gd name="connsiteX732" fmla="*/ 1040938 w 1448548"/>
                <a:gd name="connsiteY732" fmla="*/ 855021 h 1736654"/>
                <a:gd name="connsiteX733" fmla="*/ 1023625 w 1448548"/>
                <a:gd name="connsiteY733" fmla="*/ 792977 h 1736654"/>
                <a:gd name="connsiteX734" fmla="*/ 1108752 w 1448548"/>
                <a:gd name="connsiteY734" fmla="*/ 779991 h 1736654"/>
                <a:gd name="connsiteX735" fmla="*/ 1124624 w 1448548"/>
                <a:gd name="connsiteY735" fmla="*/ 808849 h 1736654"/>
                <a:gd name="connsiteX736" fmla="*/ 1102260 w 1448548"/>
                <a:gd name="connsiteY736" fmla="*/ 848528 h 1736654"/>
                <a:gd name="connsiteX737" fmla="*/ 1073404 w 1448548"/>
                <a:gd name="connsiteY737" fmla="*/ 891813 h 1736654"/>
                <a:gd name="connsiteX738" fmla="*/ 958695 w 1448548"/>
                <a:gd name="connsiteY738" fmla="*/ 895421 h 1736654"/>
                <a:gd name="connsiteX739" fmla="*/ 930559 w 1448548"/>
                <a:gd name="connsiteY739" fmla="*/ 854300 h 1736654"/>
                <a:gd name="connsiteX740" fmla="*/ 915409 w 1448548"/>
                <a:gd name="connsiteY740" fmla="*/ 792977 h 1736654"/>
                <a:gd name="connsiteX741" fmla="*/ 932724 w 1448548"/>
                <a:gd name="connsiteY741" fmla="*/ 765562 h 1736654"/>
                <a:gd name="connsiteX742" fmla="*/ 989716 w 1448548"/>
                <a:gd name="connsiteY742" fmla="*/ 791535 h 1736654"/>
                <a:gd name="connsiteX743" fmla="*/ 982503 w 1448548"/>
                <a:gd name="connsiteY743" fmla="*/ 852856 h 1736654"/>
                <a:gd name="connsiteX744" fmla="*/ 958695 w 1448548"/>
                <a:gd name="connsiteY744" fmla="*/ 895421 h 1736654"/>
                <a:gd name="connsiteX745" fmla="*/ 599421 w 1448548"/>
                <a:gd name="connsiteY745" fmla="*/ 902636 h 1736654"/>
                <a:gd name="connsiteX746" fmla="*/ 522949 w 1448548"/>
                <a:gd name="connsiteY746" fmla="*/ 901192 h 1736654"/>
                <a:gd name="connsiteX747" fmla="*/ 442871 w 1448548"/>
                <a:gd name="connsiteY747" fmla="*/ 890372 h 1736654"/>
                <a:gd name="connsiteX748" fmla="*/ 438541 w 1448548"/>
                <a:gd name="connsiteY748" fmla="*/ 819671 h 1736654"/>
                <a:gd name="connsiteX749" fmla="*/ 438541 w 1448548"/>
                <a:gd name="connsiteY749" fmla="*/ 759070 h 1736654"/>
                <a:gd name="connsiteX750" fmla="*/ 476778 w 1448548"/>
                <a:gd name="connsiteY750" fmla="*/ 762678 h 1736654"/>
                <a:gd name="connsiteX751" fmla="*/ 528720 w 1448548"/>
                <a:gd name="connsiteY751" fmla="*/ 769170 h 1736654"/>
                <a:gd name="connsiteX752" fmla="*/ 595093 w 1448548"/>
                <a:gd name="connsiteY752" fmla="*/ 873056 h 1736654"/>
                <a:gd name="connsiteX753" fmla="*/ 912524 w 1448548"/>
                <a:gd name="connsiteY753" fmla="*/ 907685 h 1736654"/>
                <a:gd name="connsiteX754" fmla="*/ 909638 w 1448548"/>
                <a:gd name="connsiteY754" fmla="*/ 899749 h 1736654"/>
                <a:gd name="connsiteX755" fmla="*/ 914687 w 1448548"/>
                <a:gd name="connsiteY755" fmla="*/ 871613 h 1736654"/>
                <a:gd name="connsiteX756" fmla="*/ 921180 w 1448548"/>
                <a:gd name="connsiteY756" fmla="*/ 865842 h 1736654"/>
                <a:gd name="connsiteX757" fmla="*/ 924067 w 1448548"/>
                <a:gd name="connsiteY757" fmla="*/ 888928 h 1736654"/>
                <a:gd name="connsiteX758" fmla="*/ 912524 w 1448548"/>
                <a:gd name="connsiteY758" fmla="*/ 907685 h 1736654"/>
                <a:gd name="connsiteX759" fmla="*/ 1008564 w 1448548"/>
                <a:gd name="connsiteY759" fmla="*/ 909669 h 1736654"/>
                <a:gd name="connsiteX760" fmla="*/ 970238 w 1448548"/>
                <a:gd name="connsiteY760" fmla="*/ 905520 h 1736654"/>
                <a:gd name="connsiteX761" fmla="*/ 1012081 w 1448548"/>
                <a:gd name="connsiteY761" fmla="*/ 826885 h 1736654"/>
                <a:gd name="connsiteX762" fmla="*/ 1037332 w 1448548"/>
                <a:gd name="connsiteY762" fmla="*/ 862956 h 1736654"/>
                <a:gd name="connsiteX763" fmla="*/ 1049596 w 1448548"/>
                <a:gd name="connsiteY763" fmla="*/ 904079 h 1736654"/>
                <a:gd name="connsiteX764" fmla="*/ 1008564 w 1448548"/>
                <a:gd name="connsiteY764" fmla="*/ 909669 h 1736654"/>
                <a:gd name="connsiteX765" fmla="*/ 828645 w 1448548"/>
                <a:gd name="connsiteY765" fmla="*/ 924164 h 1736654"/>
                <a:gd name="connsiteX766" fmla="*/ 831531 w 1448548"/>
                <a:gd name="connsiteY766" fmla="*/ 916949 h 1736654"/>
                <a:gd name="connsiteX767" fmla="*/ 819987 w 1448548"/>
                <a:gd name="connsiteY767" fmla="*/ 909735 h 1736654"/>
                <a:gd name="connsiteX768" fmla="*/ 817102 w 1448548"/>
                <a:gd name="connsiteY768" fmla="*/ 916949 h 1736654"/>
                <a:gd name="connsiteX769" fmla="*/ 828645 w 1448548"/>
                <a:gd name="connsiteY769" fmla="*/ 924164 h 1736654"/>
                <a:gd name="connsiteX770" fmla="*/ 1328348 w 1448548"/>
                <a:gd name="connsiteY770" fmla="*/ 945073 h 1736654"/>
                <a:gd name="connsiteX771" fmla="*/ 1331956 w 1448548"/>
                <a:gd name="connsiteY771" fmla="*/ 898900 h 1736654"/>
                <a:gd name="connsiteX772" fmla="*/ 1308148 w 1448548"/>
                <a:gd name="connsiteY772" fmla="*/ 901786 h 1736654"/>
                <a:gd name="connsiteX773" fmla="*/ 1311754 w 1448548"/>
                <a:gd name="connsiteY773" fmla="*/ 909722 h 1736654"/>
                <a:gd name="connsiteX774" fmla="*/ 1324020 w 1448548"/>
                <a:gd name="connsiteY774" fmla="*/ 936415 h 1736654"/>
                <a:gd name="connsiteX775" fmla="*/ 1328348 w 1448548"/>
                <a:gd name="connsiteY775" fmla="*/ 945073 h 1736654"/>
                <a:gd name="connsiteX776" fmla="*/ 336138 w 1448548"/>
                <a:gd name="connsiteY776" fmla="*/ 950084 h 1736654"/>
                <a:gd name="connsiteX777" fmla="*/ 331810 w 1448548"/>
                <a:gd name="connsiteY777" fmla="*/ 933492 h 1736654"/>
                <a:gd name="connsiteX778" fmla="*/ 328202 w 1448548"/>
                <a:gd name="connsiteY778" fmla="*/ 942148 h 1736654"/>
                <a:gd name="connsiteX779" fmla="*/ 336138 w 1448548"/>
                <a:gd name="connsiteY779" fmla="*/ 950084 h 1736654"/>
                <a:gd name="connsiteX780" fmla="*/ 279827 w 1448548"/>
                <a:gd name="connsiteY780" fmla="*/ 956743 h 1736654"/>
                <a:gd name="connsiteX781" fmla="*/ 281270 w 1448548"/>
                <a:gd name="connsiteY781" fmla="*/ 935099 h 1736654"/>
                <a:gd name="connsiteX782" fmla="*/ 296420 w 1448548"/>
                <a:gd name="connsiteY782" fmla="*/ 911293 h 1736654"/>
                <a:gd name="connsiteX783" fmla="*/ 308684 w 1448548"/>
                <a:gd name="connsiteY783" fmla="*/ 915621 h 1736654"/>
                <a:gd name="connsiteX784" fmla="*/ 294255 w 1448548"/>
                <a:gd name="connsiteY784" fmla="*/ 939427 h 1736654"/>
                <a:gd name="connsiteX785" fmla="*/ 851072 w 1448548"/>
                <a:gd name="connsiteY785" fmla="*/ 960290 h 1736654"/>
                <a:gd name="connsiteX786" fmla="*/ 830870 w 1448548"/>
                <a:gd name="connsiteY786" fmla="*/ 939368 h 1736654"/>
                <a:gd name="connsiteX787" fmla="*/ 758728 w 1448548"/>
                <a:gd name="connsiteY787" fmla="*/ 855682 h 1736654"/>
                <a:gd name="connsiteX788" fmla="*/ 747184 w 1448548"/>
                <a:gd name="connsiteY788" fmla="*/ 827546 h 1736654"/>
                <a:gd name="connsiteX789" fmla="*/ 737085 w 1448548"/>
                <a:gd name="connsiteY789" fmla="*/ 851354 h 1736654"/>
                <a:gd name="connsiteX790" fmla="*/ 751514 w 1448548"/>
                <a:gd name="connsiteY790" fmla="*/ 909069 h 1736654"/>
                <a:gd name="connsiteX791" fmla="*/ 751514 w 1448548"/>
                <a:gd name="connsiteY791" fmla="*/ 896082 h 1736654"/>
                <a:gd name="connsiteX792" fmla="*/ 763056 w 1448548"/>
                <a:gd name="connsiteY792" fmla="*/ 885261 h 1736654"/>
                <a:gd name="connsiteX793" fmla="*/ 812114 w 1448548"/>
                <a:gd name="connsiteY793" fmla="*/ 936483 h 1736654"/>
                <a:gd name="connsiteX794" fmla="*/ 851072 w 1448548"/>
                <a:gd name="connsiteY794" fmla="*/ 960290 h 1736654"/>
                <a:gd name="connsiteX795" fmla="*/ 1096501 w 1448548"/>
                <a:gd name="connsiteY795" fmla="*/ 973822 h 1736654"/>
                <a:gd name="connsiteX796" fmla="*/ 1097944 w 1448548"/>
                <a:gd name="connsiteY796" fmla="*/ 967329 h 1736654"/>
                <a:gd name="connsiteX797" fmla="*/ 1076300 w 1448548"/>
                <a:gd name="connsiteY797" fmla="*/ 967329 h 1736654"/>
                <a:gd name="connsiteX798" fmla="*/ 1096501 w 1448548"/>
                <a:gd name="connsiteY798" fmla="*/ 973822 h 1736654"/>
                <a:gd name="connsiteX799" fmla="*/ 753072 w 1448548"/>
                <a:gd name="connsiteY799" fmla="*/ 974655 h 1736654"/>
                <a:gd name="connsiteX800" fmla="*/ 742251 w 1448548"/>
                <a:gd name="connsiteY800" fmla="*/ 955899 h 1736654"/>
                <a:gd name="connsiteX801" fmla="*/ 735759 w 1448548"/>
                <a:gd name="connsiteY801" fmla="*/ 929926 h 1736654"/>
                <a:gd name="connsiteX802" fmla="*/ 738643 w 1448548"/>
                <a:gd name="connsiteY802" fmla="*/ 916219 h 1736654"/>
                <a:gd name="connsiteX803" fmla="*/ 719886 w 1448548"/>
                <a:gd name="connsiteY803" fmla="*/ 880148 h 1736654"/>
                <a:gd name="connsiteX804" fmla="*/ 714115 w 1448548"/>
                <a:gd name="connsiteY804" fmla="*/ 866440 h 1736654"/>
                <a:gd name="connsiteX805" fmla="*/ 711229 w 1448548"/>
                <a:gd name="connsiteY805" fmla="*/ 891691 h 1736654"/>
                <a:gd name="connsiteX806" fmla="*/ 720608 w 1448548"/>
                <a:gd name="connsiteY806" fmla="*/ 916940 h 1736654"/>
                <a:gd name="connsiteX807" fmla="*/ 722773 w 1448548"/>
                <a:gd name="connsiteY807" fmla="*/ 926319 h 1736654"/>
                <a:gd name="connsiteX808" fmla="*/ 734315 w 1448548"/>
                <a:gd name="connsiteY808" fmla="*/ 955177 h 1736654"/>
                <a:gd name="connsiteX809" fmla="*/ 753072 w 1448548"/>
                <a:gd name="connsiteY809" fmla="*/ 974655 h 1736654"/>
                <a:gd name="connsiteX810" fmla="*/ 738646 w 1448548"/>
                <a:gd name="connsiteY810" fmla="*/ 981748 h 1736654"/>
                <a:gd name="connsiteX811" fmla="*/ 729268 w 1448548"/>
                <a:gd name="connsiteY811" fmla="*/ 966597 h 1736654"/>
                <a:gd name="connsiteX812" fmla="*/ 726382 w 1448548"/>
                <a:gd name="connsiteY812" fmla="*/ 969484 h 1736654"/>
                <a:gd name="connsiteX813" fmla="*/ 738646 w 1448548"/>
                <a:gd name="connsiteY813" fmla="*/ 981748 h 1736654"/>
                <a:gd name="connsiteX814" fmla="*/ 971921 w 1448548"/>
                <a:gd name="connsiteY814" fmla="*/ 986768 h 1736654"/>
                <a:gd name="connsiteX815" fmla="*/ 992121 w 1448548"/>
                <a:gd name="connsiteY815" fmla="*/ 983882 h 1736654"/>
                <a:gd name="connsiteX816" fmla="*/ 952443 w 1448548"/>
                <a:gd name="connsiteY816" fmla="*/ 983882 h 1736654"/>
                <a:gd name="connsiteX817" fmla="*/ 971921 w 1448548"/>
                <a:gd name="connsiteY817" fmla="*/ 986768 h 1736654"/>
                <a:gd name="connsiteX818" fmla="*/ 259988 w 1448548"/>
                <a:gd name="connsiteY818" fmla="*/ 1039527 h 1736654"/>
                <a:gd name="connsiteX819" fmla="*/ 254577 w 1448548"/>
                <a:gd name="connsiteY819" fmla="*/ 1030328 h 1736654"/>
                <a:gd name="connsiteX820" fmla="*/ 262513 w 1448548"/>
                <a:gd name="connsiteY820" fmla="*/ 1013014 h 1736654"/>
                <a:gd name="connsiteX821" fmla="*/ 263233 w 1448548"/>
                <a:gd name="connsiteY821" fmla="*/ 1030328 h 1736654"/>
                <a:gd name="connsiteX822" fmla="*/ 259988 w 1448548"/>
                <a:gd name="connsiteY822" fmla="*/ 1039527 h 1736654"/>
                <a:gd name="connsiteX823" fmla="*/ 182307 w 1448548"/>
                <a:gd name="connsiteY823" fmla="*/ 1042204 h 1736654"/>
                <a:gd name="connsiteX824" fmla="*/ 184923 w 1448548"/>
                <a:gd name="connsiteY824" fmla="*/ 1041483 h 1736654"/>
                <a:gd name="connsiteX825" fmla="*/ 184923 w 1448548"/>
                <a:gd name="connsiteY825" fmla="*/ 1023446 h 1736654"/>
                <a:gd name="connsiteX826" fmla="*/ 181315 w 1448548"/>
                <a:gd name="connsiteY826" fmla="*/ 1032103 h 1736654"/>
                <a:gd name="connsiteX827" fmla="*/ 182307 w 1448548"/>
                <a:gd name="connsiteY827" fmla="*/ 1042204 h 1736654"/>
                <a:gd name="connsiteX828" fmla="*/ 669477 w 1448548"/>
                <a:gd name="connsiteY828" fmla="*/ 1060963 h 1736654"/>
                <a:gd name="connsiteX829" fmla="*/ 676691 w 1448548"/>
                <a:gd name="connsiteY829" fmla="*/ 1050862 h 1736654"/>
                <a:gd name="connsiteX830" fmla="*/ 691842 w 1448548"/>
                <a:gd name="connsiteY830" fmla="*/ 1022005 h 1736654"/>
                <a:gd name="connsiteX831" fmla="*/ 699056 w 1448548"/>
                <a:gd name="connsiteY831" fmla="*/ 1003249 h 1736654"/>
                <a:gd name="connsiteX832" fmla="*/ 676691 w 1448548"/>
                <a:gd name="connsiteY832" fmla="*/ 1032106 h 1736654"/>
                <a:gd name="connsiteX833" fmla="*/ 669477 w 1448548"/>
                <a:gd name="connsiteY833" fmla="*/ 1060963 h 1736654"/>
                <a:gd name="connsiteX834" fmla="*/ 880780 w 1448548"/>
                <a:gd name="connsiteY834" fmla="*/ 1068565 h 1736654"/>
                <a:gd name="connsiteX835" fmla="*/ 887273 w 1448548"/>
                <a:gd name="connsiteY835" fmla="*/ 1054136 h 1736654"/>
                <a:gd name="connsiteX836" fmla="*/ 903145 w 1448548"/>
                <a:gd name="connsiteY836" fmla="*/ 1039707 h 1736654"/>
                <a:gd name="connsiteX837" fmla="*/ 896652 w 1448548"/>
                <a:gd name="connsiteY837" fmla="*/ 1054136 h 1736654"/>
                <a:gd name="connsiteX838" fmla="*/ 880780 w 1448548"/>
                <a:gd name="connsiteY838" fmla="*/ 1068565 h 1736654"/>
                <a:gd name="connsiteX839" fmla="*/ 1197651 w 1448548"/>
                <a:gd name="connsiteY839" fmla="*/ 1073975 h 1736654"/>
                <a:gd name="connsiteX840" fmla="*/ 1200177 w 1448548"/>
                <a:gd name="connsiteY840" fmla="*/ 1073885 h 1736654"/>
                <a:gd name="connsiteX841" fmla="*/ 1200177 w 1448548"/>
                <a:gd name="connsiteY841" fmla="*/ 1045027 h 1736654"/>
                <a:gd name="connsiteX842" fmla="*/ 1197290 w 1448548"/>
                <a:gd name="connsiteY842" fmla="*/ 1057292 h 1736654"/>
                <a:gd name="connsiteX843" fmla="*/ 1197651 w 1448548"/>
                <a:gd name="connsiteY843" fmla="*/ 1073975 h 1736654"/>
                <a:gd name="connsiteX844" fmla="*/ 329831 w 1448548"/>
                <a:gd name="connsiteY844" fmla="*/ 1086905 h 1736654"/>
                <a:gd name="connsiteX845" fmla="*/ 323113 w 1448548"/>
                <a:gd name="connsiteY845" fmla="*/ 1085158 h 1736654"/>
                <a:gd name="connsiteX846" fmla="*/ 337542 w 1448548"/>
                <a:gd name="connsiteY846" fmla="*/ 1057744 h 1736654"/>
                <a:gd name="connsiteX847" fmla="*/ 351970 w 1448548"/>
                <a:gd name="connsiteY847" fmla="*/ 1028886 h 1736654"/>
                <a:gd name="connsiteX848" fmla="*/ 333934 w 1448548"/>
                <a:gd name="connsiteY848" fmla="*/ 1049086 h 1736654"/>
                <a:gd name="connsiteX849" fmla="*/ 286319 w 1448548"/>
                <a:gd name="connsiteY849" fmla="*/ 1068565 h 1736654"/>
                <a:gd name="connsiteX850" fmla="*/ 272612 w 1448548"/>
                <a:gd name="connsiteY850" fmla="*/ 1028886 h 1736654"/>
                <a:gd name="connsiteX851" fmla="*/ 292812 w 1448548"/>
                <a:gd name="connsiteY851" fmla="*/ 996421 h 1736654"/>
                <a:gd name="connsiteX852" fmla="*/ 295699 w 1448548"/>
                <a:gd name="connsiteY852" fmla="*/ 987043 h 1736654"/>
                <a:gd name="connsiteX853" fmla="*/ 279827 w 1448548"/>
                <a:gd name="connsiteY853" fmla="*/ 977664 h 1736654"/>
                <a:gd name="connsiteX854" fmla="*/ 302191 w 1448548"/>
                <a:gd name="connsiteY854" fmla="*/ 947363 h 1736654"/>
                <a:gd name="connsiteX855" fmla="*/ 359906 w 1448548"/>
                <a:gd name="connsiteY855" fmla="*/ 917064 h 1736654"/>
                <a:gd name="connsiteX856" fmla="*/ 380828 w 1448548"/>
                <a:gd name="connsiteY856" fmla="*/ 967563 h 1736654"/>
                <a:gd name="connsiteX857" fmla="*/ 377942 w 1448548"/>
                <a:gd name="connsiteY857" fmla="*/ 987043 h 1736654"/>
                <a:gd name="connsiteX858" fmla="*/ 391649 w 1448548"/>
                <a:gd name="connsiteY858" fmla="*/ 1003635 h 1736654"/>
                <a:gd name="connsiteX859" fmla="*/ 375777 w 1448548"/>
                <a:gd name="connsiteY859" fmla="*/ 1029608 h 1736654"/>
                <a:gd name="connsiteX860" fmla="*/ 370006 w 1448548"/>
                <a:gd name="connsiteY860" fmla="*/ 1032493 h 1736654"/>
                <a:gd name="connsiteX861" fmla="*/ 370006 w 1448548"/>
                <a:gd name="connsiteY861" fmla="*/ 1054136 h 1736654"/>
                <a:gd name="connsiteX862" fmla="*/ 329831 w 1448548"/>
                <a:gd name="connsiteY862" fmla="*/ 1086905 h 1736654"/>
                <a:gd name="connsiteX863" fmla="*/ 642124 w 1448548"/>
                <a:gd name="connsiteY863" fmla="*/ 1093366 h 1736654"/>
                <a:gd name="connsiteX864" fmla="*/ 647896 w 1448548"/>
                <a:gd name="connsiteY864" fmla="*/ 1071723 h 1736654"/>
                <a:gd name="connsiteX865" fmla="*/ 658717 w 1448548"/>
                <a:gd name="connsiteY865" fmla="*/ 1035651 h 1736654"/>
                <a:gd name="connsiteX866" fmla="*/ 664488 w 1448548"/>
                <a:gd name="connsiteY866" fmla="*/ 1021222 h 1736654"/>
                <a:gd name="connsiteX867" fmla="*/ 652945 w 1448548"/>
                <a:gd name="connsiteY867" fmla="*/ 1035651 h 1736654"/>
                <a:gd name="connsiteX868" fmla="*/ 641403 w 1448548"/>
                <a:gd name="connsiteY868" fmla="*/ 1071723 h 1736654"/>
                <a:gd name="connsiteX869" fmla="*/ 1264988 w 1448548"/>
                <a:gd name="connsiteY869" fmla="*/ 1094061 h 1736654"/>
                <a:gd name="connsiteX870" fmla="*/ 1264268 w 1448548"/>
                <a:gd name="connsiteY870" fmla="*/ 1063762 h 1736654"/>
                <a:gd name="connsiteX871" fmla="*/ 1254889 w 1448548"/>
                <a:gd name="connsiteY871" fmla="*/ 1042119 h 1736654"/>
                <a:gd name="connsiteX872" fmla="*/ 1255610 w 1448548"/>
                <a:gd name="connsiteY872" fmla="*/ 1072418 h 1736654"/>
                <a:gd name="connsiteX873" fmla="*/ 1264988 w 1448548"/>
                <a:gd name="connsiteY873" fmla="*/ 1094061 h 1736654"/>
                <a:gd name="connsiteX874" fmla="*/ 621707 w 1448548"/>
                <a:gd name="connsiteY874" fmla="*/ 1095667 h 1736654"/>
                <a:gd name="connsiteX875" fmla="*/ 629192 w 1448548"/>
                <a:gd name="connsiteY875" fmla="*/ 1073123 h 1736654"/>
                <a:gd name="connsiteX876" fmla="*/ 626307 w 1448548"/>
                <a:gd name="connsiteY876" fmla="*/ 1057251 h 1736654"/>
                <a:gd name="connsiteX877" fmla="*/ 619093 w 1448548"/>
                <a:gd name="connsiteY877" fmla="*/ 1080337 h 1736654"/>
                <a:gd name="connsiteX878" fmla="*/ 621707 w 1448548"/>
                <a:gd name="connsiteY878" fmla="*/ 1095667 h 1736654"/>
                <a:gd name="connsiteX879" fmla="*/ 425094 w 1448548"/>
                <a:gd name="connsiteY879" fmla="*/ 1100747 h 1736654"/>
                <a:gd name="connsiteX880" fmla="*/ 418341 w 1448548"/>
                <a:gd name="connsiteY880" fmla="*/ 1093094 h 1736654"/>
                <a:gd name="connsiteX881" fmla="*/ 428442 w 1448548"/>
                <a:gd name="connsiteY881" fmla="*/ 1047643 h 1736654"/>
                <a:gd name="connsiteX882" fmla="*/ 447920 w 1448548"/>
                <a:gd name="connsiteY882" fmla="*/ 963957 h 1736654"/>
                <a:gd name="connsiteX883" fmla="*/ 467399 w 1448548"/>
                <a:gd name="connsiteY883" fmla="*/ 914899 h 1736654"/>
                <a:gd name="connsiteX884" fmla="*/ 545314 w 1448548"/>
                <a:gd name="connsiteY884" fmla="*/ 917064 h 1736654"/>
                <a:gd name="connsiteX885" fmla="*/ 604472 w 1448548"/>
                <a:gd name="connsiteY885" fmla="*/ 935099 h 1736654"/>
                <a:gd name="connsiteX886" fmla="*/ 599421 w 1448548"/>
                <a:gd name="connsiteY886" fmla="*/ 963957 h 1736654"/>
                <a:gd name="connsiteX887" fmla="*/ 578499 w 1448548"/>
                <a:gd name="connsiteY887" fmla="*/ 948807 h 1736654"/>
                <a:gd name="connsiteX888" fmla="*/ 579221 w 1448548"/>
                <a:gd name="connsiteY888" fmla="*/ 966122 h 1736654"/>
                <a:gd name="connsiteX889" fmla="*/ 584992 w 1448548"/>
                <a:gd name="connsiteY889" fmla="*/ 1020229 h 1736654"/>
                <a:gd name="connsiteX890" fmla="*/ 538821 w 1448548"/>
                <a:gd name="connsiteY890" fmla="*/ 1082993 h 1736654"/>
                <a:gd name="connsiteX891" fmla="*/ 515013 w 1448548"/>
                <a:gd name="connsiteY891" fmla="*/ 1052693 h 1736654"/>
                <a:gd name="connsiteX892" fmla="*/ 506357 w 1448548"/>
                <a:gd name="connsiteY892" fmla="*/ 1007243 h 1736654"/>
                <a:gd name="connsiteX893" fmla="*/ 551807 w 1448548"/>
                <a:gd name="connsiteY893" fmla="*/ 924279 h 1736654"/>
                <a:gd name="connsiteX894" fmla="*/ 520786 w 1448548"/>
                <a:gd name="connsiteY894" fmla="*/ 968285 h 1736654"/>
                <a:gd name="connsiteX895" fmla="*/ 493372 w 1448548"/>
                <a:gd name="connsiteY895" fmla="*/ 1012293 h 1736654"/>
                <a:gd name="connsiteX896" fmla="*/ 480384 w 1448548"/>
                <a:gd name="connsiteY896" fmla="*/ 994979 h 1736654"/>
                <a:gd name="connsiteX897" fmla="*/ 466677 w 1448548"/>
                <a:gd name="connsiteY897" fmla="*/ 978386 h 1736654"/>
                <a:gd name="connsiteX898" fmla="*/ 475335 w 1448548"/>
                <a:gd name="connsiteY898" fmla="*/ 997864 h 1736654"/>
                <a:gd name="connsiteX899" fmla="*/ 460906 w 1448548"/>
                <a:gd name="connsiteY899" fmla="*/ 1057022 h 1736654"/>
                <a:gd name="connsiteX900" fmla="*/ 425094 w 1448548"/>
                <a:gd name="connsiteY900" fmla="*/ 1100747 h 1736654"/>
                <a:gd name="connsiteX901" fmla="*/ 1132497 w 1448548"/>
                <a:gd name="connsiteY901" fmla="*/ 1136567 h 1736654"/>
                <a:gd name="connsiteX902" fmla="*/ 1138991 w 1448548"/>
                <a:gd name="connsiteY902" fmla="*/ 1112040 h 1736654"/>
                <a:gd name="connsiteX903" fmla="*/ 1136826 w 1448548"/>
                <a:gd name="connsiteY903" fmla="*/ 1068753 h 1736654"/>
                <a:gd name="connsiteX904" fmla="*/ 1128169 w 1448548"/>
                <a:gd name="connsiteY904" fmla="*/ 1049995 h 1736654"/>
                <a:gd name="connsiteX905" fmla="*/ 1120954 w 1448548"/>
                <a:gd name="connsiteY905" fmla="*/ 1073803 h 1736654"/>
                <a:gd name="connsiteX906" fmla="*/ 1123119 w 1448548"/>
                <a:gd name="connsiteY906" fmla="*/ 1117089 h 1736654"/>
                <a:gd name="connsiteX907" fmla="*/ 1232674 w 1448548"/>
                <a:gd name="connsiteY907" fmla="*/ 1160901 h 1736654"/>
                <a:gd name="connsiteX908" fmla="*/ 1234026 w 1448548"/>
                <a:gd name="connsiteY908" fmla="*/ 1145931 h 1736654"/>
                <a:gd name="connsiteX909" fmla="*/ 1228977 w 1448548"/>
                <a:gd name="connsiteY909" fmla="*/ 1120681 h 1736654"/>
                <a:gd name="connsiteX910" fmla="*/ 1223926 w 1448548"/>
                <a:gd name="connsiteY910" fmla="*/ 1111302 h 1736654"/>
                <a:gd name="connsiteX911" fmla="*/ 1222483 w 1448548"/>
                <a:gd name="connsiteY911" fmla="*/ 1089659 h 1736654"/>
                <a:gd name="connsiteX912" fmla="*/ 1244125 w 1448548"/>
                <a:gd name="connsiteY912" fmla="*/ 1099038 h 1736654"/>
                <a:gd name="connsiteX913" fmla="*/ 1252061 w 1448548"/>
                <a:gd name="connsiteY913" fmla="*/ 1114188 h 1736654"/>
                <a:gd name="connsiteX914" fmla="*/ 1241241 w 1448548"/>
                <a:gd name="connsiteY914" fmla="*/ 1064409 h 1736654"/>
                <a:gd name="connsiteX915" fmla="*/ 1221763 w 1448548"/>
                <a:gd name="connsiteY915" fmla="*/ 1042766 h 1736654"/>
                <a:gd name="connsiteX916" fmla="*/ 1214548 w 1448548"/>
                <a:gd name="connsiteY916" fmla="*/ 1137995 h 1736654"/>
                <a:gd name="connsiteX917" fmla="*/ 1232674 w 1448548"/>
                <a:gd name="connsiteY917" fmla="*/ 1160901 h 1736654"/>
                <a:gd name="connsiteX918" fmla="*/ 274867 w 1448548"/>
                <a:gd name="connsiteY918" fmla="*/ 1167706 h 1736654"/>
                <a:gd name="connsiteX919" fmla="*/ 215619 w 1448548"/>
                <a:gd name="connsiteY919" fmla="*/ 1134937 h 1736654"/>
                <a:gd name="connsiteX920" fmla="*/ 212734 w 1448548"/>
                <a:gd name="connsiteY920" fmla="*/ 1112572 h 1736654"/>
                <a:gd name="connsiteX921" fmla="*/ 212734 w 1448548"/>
                <a:gd name="connsiteY921" fmla="*/ 1103193 h 1736654"/>
                <a:gd name="connsiteX922" fmla="*/ 201190 w 1448548"/>
                <a:gd name="connsiteY922" fmla="*/ 1070729 h 1736654"/>
                <a:gd name="connsiteX923" fmla="*/ 207683 w 1448548"/>
                <a:gd name="connsiteY923" fmla="*/ 1072893 h 1736654"/>
                <a:gd name="connsiteX924" fmla="*/ 222112 w 1448548"/>
                <a:gd name="connsiteY924" fmla="*/ 1093814 h 1736654"/>
                <a:gd name="connsiteX925" fmla="*/ 222833 w 1448548"/>
                <a:gd name="connsiteY925" fmla="*/ 1084436 h 1736654"/>
                <a:gd name="connsiteX926" fmla="*/ 214897 w 1448548"/>
                <a:gd name="connsiteY926" fmla="*/ 1049086 h 1736654"/>
                <a:gd name="connsiteX927" fmla="*/ 229326 w 1448548"/>
                <a:gd name="connsiteY927" fmla="*/ 1059907 h 1736654"/>
                <a:gd name="connsiteX928" fmla="*/ 247363 w 1448548"/>
                <a:gd name="connsiteY928" fmla="*/ 1090208 h 1736654"/>
                <a:gd name="connsiteX929" fmla="*/ 240148 w 1448548"/>
                <a:gd name="connsiteY929" fmla="*/ 1068565 h 1736654"/>
                <a:gd name="connsiteX930" fmla="*/ 235097 w 1448548"/>
                <a:gd name="connsiteY930" fmla="*/ 1018064 h 1736654"/>
                <a:gd name="connsiteX931" fmla="*/ 247363 w 1448548"/>
                <a:gd name="connsiteY931" fmla="*/ 1041150 h 1736654"/>
                <a:gd name="connsiteX932" fmla="*/ 289206 w 1448548"/>
                <a:gd name="connsiteY932" fmla="*/ 1084436 h 1736654"/>
                <a:gd name="connsiteX933" fmla="*/ 344756 w 1448548"/>
                <a:gd name="connsiteY933" fmla="*/ 1093814 h 1736654"/>
                <a:gd name="connsiteX934" fmla="*/ 406799 w 1448548"/>
                <a:gd name="connsiteY934" fmla="*/ 940149 h 1736654"/>
                <a:gd name="connsiteX935" fmla="*/ 401028 w 1448548"/>
                <a:gd name="connsiteY935" fmla="*/ 764841 h 1736654"/>
                <a:gd name="connsiteX936" fmla="*/ 411127 w 1448548"/>
                <a:gd name="connsiteY936" fmla="*/ 764841 h 1736654"/>
                <a:gd name="connsiteX937" fmla="*/ 427721 w 1448548"/>
                <a:gd name="connsiteY937" fmla="*/ 883157 h 1736654"/>
                <a:gd name="connsiteX938" fmla="*/ 360628 w 1448548"/>
                <a:gd name="connsiteY938" fmla="*/ 1109686 h 1736654"/>
                <a:gd name="connsiteX939" fmla="*/ 296420 w 1448548"/>
                <a:gd name="connsiteY939" fmla="*/ 1160908 h 1736654"/>
                <a:gd name="connsiteX940" fmla="*/ 274867 w 1448548"/>
                <a:gd name="connsiteY940" fmla="*/ 1167706 h 1736654"/>
                <a:gd name="connsiteX941" fmla="*/ 1257061 w 1448548"/>
                <a:gd name="connsiteY941" fmla="*/ 1173904 h 1736654"/>
                <a:gd name="connsiteX942" fmla="*/ 1253454 w 1448548"/>
                <a:gd name="connsiteY942" fmla="*/ 1164525 h 1736654"/>
                <a:gd name="connsiteX943" fmla="*/ 1257782 w 1448548"/>
                <a:gd name="connsiteY943" fmla="*/ 1160197 h 1736654"/>
                <a:gd name="connsiteX944" fmla="*/ 1257061 w 1448548"/>
                <a:gd name="connsiteY944" fmla="*/ 1173904 h 1736654"/>
                <a:gd name="connsiteX945" fmla="*/ 1176155 w 1448548"/>
                <a:gd name="connsiteY945" fmla="*/ 1182977 h 1736654"/>
                <a:gd name="connsiteX946" fmla="*/ 1179300 w 1448548"/>
                <a:gd name="connsiteY946" fmla="*/ 1117033 h 1736654"/>
                <a:gd name="connsiteX947" fmla="*/ 1178579 w 1448548"/>
                <a:gd name="connsiteY947" fmla="*/ 1049941 h 1736654"/>
                <a:gd name="connsiteX948" fmla="*/ 1174250 w 1448548"/>
                <a:gd name="connsiteY948" fmla="*/ 1104048 h 1736654"/>
                <a:gd name="connsiteX949" fmla="*/ 1172086 w 1448548"/>
                <a:gd name="connsiteY949" fmla="*/ 1171141 h 1736654"/>
                <a:gd name="connsiteX950" fmla="*/ 1176155 w 1448548"/>
                <a:gd name="connsiteY950" fmla="*/ 1182977 h 1736654"/>
                <a:gd name="connsiteX951" fmla="*/ 177710 w 1448548"/>
                <a:gd name="connsiteY951" fmla="*/ 1186196 h 1736654"/>
                <a:gd name="connsiteX952" fmla="*/ 189974 w 1448548"/>
                <a:gd name="connsiteY952" fmla="*/ 1176818 h 1736654"/>
                <a:gd name="connsiteX953" fmla="*/ 179874 w 1448548"/>
                <a:gd name="connsiteY953" fmla="*/ 1125596 h 1736654"/>
                <a:gd name="connsiteX954" fmla="*/ 177710 w 1448548"/>
                <a:gd name="connsiteY954" fmla="*/ 1186196 h 1736654"/>
                <a:gd name="connsiteX955" fmla="*/ 1250568 w 1448548"/>
                <a:gd name="connsiteY955" fmla="*/ 1193383 h 1736654"/>
                <a:gd name="connsiteX956" fmla="*/ 1262112 w 1448548"/>
                <a:gd name="connsiteY956" fmla="*/ 1186890 h 1736654"/>
                <a:gd name="connsiteX957" fmla="*/ 1252733 w 1448548"/>
                <a:gd name="connsiteY957" fmla="*/ 1143603 h 1736654"/>
                <a:gd name="connsiteX958" fmla="*/ 1250568 w 1448548"/>
                <a:gd name="connsiteY958" fmla="*/ 1193383 h 1736654"/>
                <a:gd name="connsiteX959" fmla="*/ 1204762 w 1448548"/>
                <a:gd name="connsiteY959" fmla="*/ 1194557 h 1736654"/>
                <a:gd name="connsiteX960" fmla="*/ 1210984 w 1448548"/>
                <a:gd name="connsiteY960" fmla="*/ 1186892 h 1736654"/>
                <a:gd name="connsiteX961" fmla="*/ 1213149 w 1448548"/>
                <a:gd name="connsiteY961" fmla="*/ 1155871 h 1736654"/>
                <a:gd name="connsiteX962" fmla="*/ 1202327 w 1448548"/>
                <a:gd name="connsiteY962" fmla="*/ 1152263 h 1736654"/>
                <a:gd name="connsiteX963" fmla="*/ 1200162 w 1448548"/>
                <a:gd name="connsiteY963" fmla="*/ 1183285 h 1736654"/>
                <a:gd name="connsiteX964" fmla="*/ 1204762 w 1448548"/>
                <a:gd name="connsiteY964" fmla="*/ 1194557 h 1736654"/>
                <a:gd name="connsiteX965" fmla="*/ 358463 w 1448548"/>
                <a:gd name="connsiteY965" fmla="*/ 1227279 h 1736654"/>
                <a:gd name="connsiteX966" fmla="*/ 330327 w 1448548"/>
                <a:gd name="connsiteY966" fmla="*/ 1165958 h 1736654"/>
                <a:gd name="connsiteX967" fmla="*/ 403191 w 1448548"/>
                <a:gd name="connsiteY967" fmla="*/ 1090208 h 1736654"/>
                <a:gd name="connsiteX968" fmla="*/ 417620 w 1448548"/>
                <a:gd name="connsiteY968" fmla="*/ 1106801 h 1736654"/>
                <a:gd name="connsiteX969" fmla="*/ 393813 w 1448548"/>
                <a:gd name="connsiteY969" fmla="*/ 1175337 h 1736654"/>
                <a:gd name="connsiteX970" fmla="*/ 358463 w 1448548"/>
                <a:gd name="connsiteY970" fmla="*/ 1227279 h 1736654"/>
                <a:gd name="connsiteX971" fmla="*/ 693536 w 1448548"/>
                <a:gd name="connsiteY971" fmla="*/ 1258123 h 1736654"/>
                <a:gd name="connsiteX972" fmla="*/ 696152 w 1448548"/>
                <a:gd name="connsiteY972" fmla="*/ 1257402 h 1736654"/>
                <a:gd name="connsiteX973" fmla="*/ 696152 w 1448548"/>
                <a:gd name="connsiteY973" fmla="*/ 1239365 h 1736654"/>
                <a:gd name="connsiteX974" fmla="*/ 692544 w 1448548"/>
                <a:gd name="connsiteY974" fmla="*/ 1248022 h 1736654"/>
                <a:gd name="connsiteX975" fmla="*/ 693536 w 1448548"/>
                <a:gd name="connsiteY975" fmla="*/ 1258123 h 1736654"/>
                <a:gd name="connsiteX976" fmla="*/ 213197 w 1448548"/>
                <a:gd name="connsiteY976" fmla="*/ 1274960 h 1736654"/>
                <a:gd name="connsiteX977" fmla="*/ 223116 w 1448548"/>
                <a:gd name="connsiteY977" fmla="*/ 1229329 h 1736654"/>
                <a:gd name="connsiteX978" fmla="*/ 211574 w 1448548"/>
                <a:gd name="connsiteY978" fmla="*/ 1204800 h 1736654"/>
                <a:gd name="connsiteX979" fmla="*/ 205081 w 1448548"/>
                <a:gd name="connsiteY979" fmla="*/ 1197586 h 1736654"/>
                <a:gd name="connsiteX980" fmla="*/ 215902 w 1448548"/>
                <a:gd name="connsiteY980" fmla="*/ 1193979 h 1736654"/>
                <a:gd name="connsiteX981" fmla="*/ 218066 w 1448548"/>
                <a:gd name="connsiteY981" fmla="*/ 1183159 h 1736654"/>
                <a:gd name="connsiteX982" fmla="*/ 194260 w 1448548"/>
                <a:gd name="connsiteY982" fmla="*/ 1190373 h 1736654"/>
                <a:gd name="connsiteX983" fmla="*/ 193539 w 1448548"/>
                <a:gd name="connsiteY983" fmla="*/ 1248086 h 1736654"/>
                <a:gd name="connsiteX984" fmla="*/ 213197 w 1448548"/>
                <a:gd name="connsiteY984" fmla="*/ 1274960 h 1736654"/>
                <a:gd name="connsiteX985" fmla="*/ 1197563 w 1448548"/>
                <a:gd name="connsiteY985" fmla="*/ 1276486 h 1736654"/>
                <a:gd name="connsiteX986" fmla="*/ 1200179 w 1448548"/>
                <a:gd name="connsiteY986" fmla="*/ 1275404 h 1736654"/>
                <a:gd name="connsiteX987" fmla="*/ 1200179 w 1448548"/>
                <a:gd name="connsiteY987" fmla="*/ 1250153 h 1736654"/>
                <a:gd name="connsiteX988" fmla="*/ 1196571 w 1448548"/>
                <a:gd name="connsiteY988" fmla="*/ 1262418 h 1736654"/>
                <a:gd name="connsiteX989" fmla="*/ 1197563 w 1448548"/>
                <a:gd name="connsiteY989" fmla="*/ 1276486 h 1736654"/>
                <a:gd name="connsiteX990" fmla="*/ 1070571 w 1448548"/>
                <a:gd name="connsiteY990" fmla="*/ 1278998 h 1736654"/>
                <a:gd name="connsiteX991" fmla="*/ 1070571 w 1448548"/>
                <a:gd name="connsiteY991" fmla="*/ 1257354 h 1736654"/>
                <a:gd name="connsiteX992" fmla="*/ 1066963 w 1448548"/>
                <a:gd name="connsiteY992" fmla="*/ 1266012 h 1736654"/>
                <a:gd name="connsiteX993" fmla="*/ 1070571 w 1448548"/>
                <a:gd name="connsiteY993" fmla="*/ 1278998 h 1736654"/>
                <a:gd name="connsiteX994" fmla="*/ 543008 w 1448548"/>
                <a:gd name="connsiteY994" fmla="*/ 1283367 h 1736654"/>
                <a:gd name="connsiteX995" fmla="*/ 538500 w 1448548"/>
                <a:gd name="connsiteY995" fmla="*/ 1262445 h 1736654"/>
                <a:gd name="connsiteX996" fmla="*/ 493770 w 1448548"/>
                <a:gd name="connsiteY996" fmla="*/ 1219159 h 1736654"/>
                <a:gd name="connsiteX997" fmla="*/ 502428 w 1448548"/>
                <a:gd name="connsiteY997" fmla="*/ 1230701 h 1736654"/>
                <a:gd name="connsiteX998" fmla="*/ 529120 w 1448548"/>
                <a:gd name="connsiteY998" fmla="*/ 1263167 h 1736654"/>
                <a:gd name="connsiteX999" fmla="*/ 543008 w 1448548"/>
                <a:gd name="connsiteY999" fmla="*/ 1283367 h 1736654"/>
                <a:gd name="connsiteX1000" fmla="*/ 171242 w 1448548"/>
                <a:gd name="connsiteY1000" fmla="*/ 1284079 h 1736654"/>
                <a:gd name="connsiteX1001" fmla="*/ 174129 w 1448548"/>
                <a:gd name="connsiteY1001" fmla="*/ 1255222 h 1736654"/>
                <a:gd name="connsiteX1002" fmla="*/ 168357 w 1448548"/>
                <a:gd name="connsiteY1002" fmla="*/ 1226365 h 1736654"/>
                <a:gd name="connsiteX1003" fmla="*/ 165471 w 1448548"/>
                <a:gd name="connsiteY1003" fmla="*/ 1255222 h 1736654"/>
                <a:gd name="connsiteX1004" fmla="*/ 171242 w 1448548"/>
                <a:gd name="connsiteY1004" fmla="*/ 1284079 h 1736654"/>
                <a:gd name="connsiteX1005" fmla="*/ 1267135 w 1448548"/>
                <a:gd name="connsiteY1005" fmla="*/ 1291265 h 1736654"/>
                <a:gd name="connsiteX1006" fmla="*/ 1274349 w 1448548"/>
                <a:gd name="connsiteY1006" fmla="*/ 1264573 h 1736654"/>
                <a:gd name="connsiteX1007" fmla="*/ 1264970 w 1448548"/>
                <a:gd name="connsiteY1007" fmla="*/ 1268179 h 1736654"/>
                <a:gd name="connsiteX1008" fmla="*/ 1267135 w 1448548"/>
                <a:gd name="connsiteY1008" fmla="*/ 1291265 h 1736654"/>
                <a:gd name="connsiteX1009" fmla="*/ 1238343 w 1448548"/>
                <a:gd name="connsiteY1009" fmla="*/ 1298540 h 1736654"/>
                <a:gd name="connsiteX1010" fmla="*/ 1249166 w 1448548"/>
                <a:gd name="connsiteY1010" fmla="*/ 1249484 h 1736654"/>
                <a:gd name="connsiteX1011" fmla="*/ 1245558 w 1448548"/>
                <a:gd name="connsiteY1011" fmla="*/ 1259583 h 1736654"/>
                <a:gd name="connsiteX1012" fmla="*/ 1229687 w 1448548"/>
                <a:gd name="connsiteY1012" fmla="*/ 1230726 h 1736654"/>
                <a:gd name="connsiteX1013" fmla="*/ 1251330 w 1448548"/>
                <a:gd name="connsiteY1013" fmla="*/ 1224233 h 1736654"/>
                <a:gd name="connsiteX1014" fmla="*/ 1259265 w 1448548"/>
                <a:gd name="connsiteY1014" fmla="*/ 1235055 h 1736654"/>
                <a:gd name="connsiteX1015" fmla="*/ 1231850 w 1448548"/>
                <a:gd name="connsiteY1015" fmla="*/ 1183112 h 1736654"/>
                <a:gd name="connsiteX1016" fmla="*/ 1216702 w 1448548"/>
                <a:gd name="connsiteY1016" fmla="*/ 1209083 h 1736654"/>
                <a:gd name="connsiteX1017" fmla="*/ 1220308 w 1448548"/>
                <a:gd name="connsiteY1017" fmla="*/ 1266797 h 1736654"/>
                <a:gd name="connsiteX1018" fmla="*/ 1238343 w 1448548"/>
                <a:gd name="connsiteY1018" fmla="*/ 1298540 h 1736654"/>
                <a:gd name="connsiteX1019" fmla="*/ 603282 w 1448548"/>
                <a:gd name="connsiteY1019" fmla="*/ 1299196 h 1736654"/>
                <a:gd name="connsiteX1020" fmla="*/ 583803 w 1448548"/>
                <a:gd name="connsiteY1020" fmla="*/ 1237874 h 1736654"/>
                <a:gd name="connsiteX1021" fmla="*/ 589575 w 1448548"/>
                <a:gd name="connsiteY1021" fmla="*/ 1270339 h 1736654"/>
                <a:gd name="connsiteX1022" fmla="*/ 603282 w 1448548"/>
                <a:gd name="connsiteY1022" fmla="*/ 1299196 h 1736654"/>
                <a:gd name="connsiteX1023" fmla="*/ 1060055 w 1448548"/>
                <a:gd name="connsiteY1023" fmla="*/ 1311238 h 1736654"/>
                <a:gd name="connsiteX1024" fmla="*/ 1058331 w 1448548"/>
                <a:gd name="connsiteY1024" fmla="*/ 1280396 h 1736654"/>
                <a:gd name="connsiteX1025" fmla="*/ 1051838 w 1448548"/>
                <a:gd name="connsiteY1025" fmla="*/ 1271017 h 1736654"/>
                <a:gd name="connsiteX1026" fmla="*/ 1055444 w 1448548"/>
                <a:gd name="connsiteY1026" fmla="*/ 1302039 h 1736654"/>
                <a:gd name="connsiteX1027" fmla="*/ 1060055 w 1448548"/>
                <a:gd name="connsiteY1027" fmla="*/ 1311238 h 1736654"/>
                <a:gd name="connsiteX1028" fmla="*/ 452970 w 1448548"/>
                <a:gd name="connsiteY1028" fmla="*/ 1328280 h 1736654"/>
                <a:gd name="connsiteX1029" fmla="*/ 445756 w 1448548"/>
                <a:gd name="connsiteY1029" fmla="*/ 1320344 h 1736654"/>
                <a:gd name="connsiteX1030" fmla="*/ 452970 w 1448548"/>
                <a:gd name="connsiteY1030" fmla="*/ 1317458 h 1736654"/>
                <a:gd name="connsiteX1031" fmla="*/ 460184 w 1448548"/>
                <a:gd name="connsiteY1031" fmla="*/ 1325394 h 1736654"/>
                <a:gd name="connsiteX1032" fmla="*/ 452970 w 1448548"/>
                <a:gd name="connsiteY1032" fmla="*/ 1328280 h 1736654"/>
                <a:gd name="connsiteX1033" fmla="*/ 892323 w 1448548"/>
                <a:gd name="connsiteY1033" fmla="*/ 1353530 h 1736654"/>
                <a:gd name="connsiteX1034" fmla="*/ 883667 w 1448548"/>
                <a:gd name="connsiteY1034" fmla="*/ 1352087 h 1736654"/>
                <a:gd name="connsiteX1035" fmla="*/ 878616 w 1448548"/>
                <a:gd name="connsiteY1035" fmla="*/ 1339823 h 1736654"/>
                <a:gd name="connsiteX1036" fmla="*/ 887273 w 1448548"/>
                <a:gd name="connsiteY1036" fmla="*/ 1341266 h 1736654"/>
                <a:gd name="connsiteX1037" fmla="*/ 892323 w 1448548"/>
                <a:gd name="connsiteY1037" fmla="*/ 1353530 h 1736654"/>
                <a:gd name="connsiteX1038" fmla="*/ 837946 w 1448548"/>
                <a:gd name="connsiteY1038" fmla="*/ 1356010 h 1736654"/>
                <a:gd name="connsiteX1039" fmla="*/ 820902 w 1448548"/>
                <a:gd name="connsiteY1039" fmla="*/ 1330445 h 1736654"/>
                <a:gd name="connsiteX1040" fmla="*/ 846152 w 1448548"/>
                <a:gd name="connsiteY1040" fmla="*/ 1313852 h 1736654"/>
                <a:gd name="connsiteX1041" fmla="*/ 871401 w 1448548"/>
                <a:gd name="connsiteY1041" fmla="*/ 1331165 h 1736654"/>
                <a:gd name="connsiteX1042" fmla="*/ 855531 w 1448548"/>
                <a:gd name="connsiteY1042" fmla="*/ 1352808 h 1736654"/>
                <a:gd name="connsiteX1043" fmla="*/ 837946 w 1448548"/>
                <a:gd name="connsiteY1043" fmla="*/ 1356010 h 1736654"/>
                <a:gd name="connsiteX1044" fmla="*/ 962474 w 1448548"/>
                <a:gd name="connsiteY1044" fmla="*/ 1361935 h 1736654"/>
                <a:gd name="connsiteX1045" fmla="*/ 972664 w 1448548"/>
                <a:gd name="connsiteY1045" fmla="*/ 1344531 h 1736654"/>
                <a:gd name="connsiteX1046" fmla="*/ 971221 w 1448548"/>
                <a:gd name="connsiteY1046" fmla="*/ 1299080 h 1736654"/>
                <a:gd name="connsiteX1047" fmla="*/ 962565 w 1448548"/>
                <a:gd name="connsiteY1047" fmla="*/ 1273109 h 1736654"/>
                <a:gd name="connsiteX1048" fmla="*/ 953186 w 1448548"/>
                <a:gd name="connsiteY1048" fmla="*/ 1300524 h 1736654"/>
                <a:gd name="connsiteX1049" fmla="*/ 951742 w 1448548"/>
                <a:gd name="connsiteY1049" fmla="*/ 1345252 h 1736654"/>
                <a:gd name="connsiteX1050" fmla="*/ 962474 w 1448548"/>
                <a:gd name="connsiteY1050" fmla="*/ 1361935 h 1736654"/>
                <a:gd name="connsiteX1051" fmla="*/ 711125 w 1448548"/>
                <a:gd name="connsiteY1051" fmla="*/ 1370076 h 1736654"/>
                <a:gd name="connsiteX1052" fmla="*/ 709773 w 1448548"/>
                <a:gd name="connsiteY1052" fmla="*/ 1358984 h 1736654"/>
                <a:gd name="connsiteX1053" fmla="*/ 735022 w 1448548"/>
                <a:gd name="connsiteY1053" fmla="*/ 1335176 h 1736654"/>
                <a:gd name="connsiteX1054" fmla="*/ 748730 w 1448548"/>
                <a:gd name="connsiteY1054" fmla="*/ 1314254 h 1736654"/>
                <a:gd name="connsiteX1055" fmla="*/ 764602 w 1448548"/>
                <a:gd name="connsiteY1055" fmla="*/ 1265197 h 1736654"/>
                <a:gd name="connsiteX1056" fmla="*/ 779752 w 1448548"/>
                <a:gd name="connsiteY1056" fmla="*/ 1244276 h 1736654"/>
                <a:gd name="connsiteX1057" fmla="*/ 760994 w 1448548"/>
                <a:gd name="connsiteY1057" fmla="*/ 1262312 h 1736654"/>
                <a:gd name="connsiteX1058" fmla="*/ 738630 w 1448548"/>
                <a:gd name="connsiteY1058" fmla="*/ 1301990 h 1736654"/>
                <a:gd name="connsiteX1059" fmla="*/ 735022 w 1448548"/>
                <a:gd name="connsiteY1059" fmla="*/ 1326520 h 1736654"/>
                <a:gd name="connsiteX1060" fmla="*/ 719150 w 1448548"/>
                <a:gd name="connsiteY1060" fmla="*/ 1312091 h 1736654"/>
                <a:gd name="connsiteX1061" fmla="*/ 711936 w 1448548"/>
                <a:gd name="connsiteY1061" fmla="*/ 1310648 h 1736654"/>
                <a:gd name="connsiteX1062" fmla="*/ 709051 w 1448548"/>
                <a:gd name="connsiteY1062" fmla="*/ 1330126 h 1736654"/>
                <a:gd name="connsiteX1063" fmla="*/ 703280 w 1448548"/>
                <a:gd name="connsiteY1063" fmla="*/ 1365476 h 1736654"/>
                <a:gd name="connsiteX1064" fmla="*/ 711125 w 1448548"/>
                <a:gd name="connsiteY1064" fmla="*/ 1370076 h 1736654"/>
                <a:gd name="connsiteX1065" fmla="*/ 329942 w 1448548"/>
                <a:gd name="connsiteY1065" fmla="*/ 1377058 h 1736654"/>
                <a:gd name="connsiteX1066" fmla="*/ 323901 w 1448548"/>
                <a:gd name="connsiteY1066" fmla="*/ 1366778 h 1736654"/>
                <a:gd name="connsiteX1067" fmla="*/ 307307 w 1448548"/>
                <a:gd name="connsiteY1067" fmla="*/ 1355957 h 1736654"/>
                <a:gd name="connsiteX1068" fmla="*/ 313800 w 1448548"/>
                <a:gd name="connsiteY1068" fmla="*/ 1366778 h 1736654"/>
                <a:gd name="connsiteX1069" fmla="*/ 329942 w 1448548"/>
                <a:gd name="connsiteY1069" fmla="*/ 1377058 h 1736654"/>
                <a:gd name="connsiteX1070" fmla="*/ 809667 w 1448548"/>
                <a:gd name="connsiteY1070" fmla="*/ 1383654 h 1736654"/>
                <a:gd name="connsiteX1071" fmla="*/ 801280 w 1448548"/>
                <a:gd name="connsiteY1071" fmla="*/ 1358855 h 1736654"/>
                <a:gd name="connsiteX1072" fmla="*/ 786130 w 1448548"/>
                <a:gd name="connsiteY1072" fmla="*/ 1341540 h 1736654"/>
                <a:gd name="connsiteX1073" fmla="*/ 794787 w 1448548"/>
                <a:gd name="connsiteY1073" fmla="*/ 1366791 h 1736654"/>
                <a:gd name="connsiteX1074" fmla="*/ 809667 w 1448548"/>
                <a:gd name="connsiteY1074" fmla="*/ 1383654 h 1736654"/>
                <a:gd name="connsiteX1075" fmla="*/ 695453 w 1448548"/>
                <a:gd name="connsiteY1075" fmla="*/ 1384834 h 1736654"/>
                <a:gd name="connsiteX1076" fmla="*/ 670924 w 1448548"/>
                <a:gd name="connsiteY1076" fmla="*/ 1334334 h 1736654"/>
                <a:gd name="connsiteX1077" fmla="*/ 685352 w 1448548"/>
                <a:gd name="connsiteY1077" fmla="*/ 1376176 h 1736654"/>
                <a:gd name="connsiteX1078" fmla="*/ 695453 w 1448548"/>
                <a:gd name="connsiteY1078" fmla="*/ 1384834 h 1736654"/>
                <a:gd name="connsiteX1079" fmla="*/ 1123903 w 1448548"/>
                <a:gd name="connsiteY1079" fmla="*/ 1385274 h 1736654"/>
                <a:gd name="connsiteX1080" fmla="*/ 1044546 w 1448548"/>
                <a:gd name="connsiteY1080" fmla="*/ 1277058 h 1736654"/>
                <a:gd name="connsiteX1081" fmla="*/ 1006310 w 1448548"/>
                <a:gd name="connsiteY1081" fmla="*/ 1183993 h 1736654"/>
                <a:gd name="connsiteX1082" fmla="*/ 969516 w 1448548"/>
                <a:gd name="connsiteY1082" fmla="*/ 1072171 h 1736654"/>
                <a:gd name="connsiteX1083" fmla="*/ 975289 w 1448548"/>
                <a:gd name="connsiteY1083" fmla="*/ 1020229 h 1736654"/>
                <a:gd name="connsiteX1084" fmla="*/ 994767 w 1448548"/>
                <a:gd name="connsiteY1084" fmla="*/ 1023835 h 1736654"/>
                <a:gd name="connsiteX1085" fmla="*/ 1000538 w 1448548"/>
                <a:gd name="connsiteY1085" fmla="*/ 1021672 h 1736654"/>
                <a:gd name="connsiteX1086" fmla="*/ 1009917 w 1448548"/>
                <a:gd name="connsiteY1086" fmla="*/ 1025278 h 1736654"/>
                <a:gd name="connsiteX1087" fmla="*/ 1014967 w 1448548"/>
                <a:gd name="connsiteY1087" fmla="*/ 1027443 h 1736654"/>
                <a:gd name="connsiteX1088" fmla="*/ 1023625 w 1448548"/>
                <a:gd name="connsiteY1088" fmla="*/ 1010850 h 1736654"/>
                <a:gd name="connsiteX1089" fmla="*/ 1026509 w 1448548"/>
                <a:gd name="connsiteY1089" fmla="*/ 1025278 h 1736654"/>
                <a:gd name="connsiteX1090" fmla="*/ 1030117 w 1448548"/>
                <a:gd name="connsiteY1090" fmla="*/ 1051971 h 1736654"/>
                <a:gd name="connsiteX1091" fmla="*/ 1035167 w 1448548"/>
                <a:gd name="connsiteY1091" fmla="*/ 1048365 h 1736654"/>
                <a:gd name="connsiteX1092" fmla="*/ 1037332 w 1448548"/>
                <a:gd name="connsiteY1092" fmla="*/ 1036101 h 1736654"/>
                <a:gd name="connsiteX1093" fmla="*/ 1060417 w 1448548"/>
                <a:gd name="connsiteY1093" fmla="*/ 1142150 h 1736654"/>
                <a:gd name="connsiteX1094" fmla="*/ 1101538 w 1448548"/>
                <a:gd name="connsiteY1094" fmla="*/ 1218623 h 1736654"/>
                <a:gd name="connsiteX1095" fmla="*/ 1116688 w 1448548"/>
                <a:gd name="connsiteY1095" fmla="*/ 1247479 h 1736654"/>
                <a:gd name="connsiteX1096" fmla="*/ 1127511 w 1448548"/>
                <a:gd name="connsiteY1096" fmla="*/ 1282108 h 1736654"/>
                <a:gd name="connsiteX1097" fmla="*/ 1119575 w 1448548"/>
                <a:gd name="connsiteY1097" fmla="*/ 1313852 h 1736654"/>
                <a:gd name="connsiteX1098" fmla="*/ 1105868 w 1448548"/>
                <a:gd name="connsiteY1098" fmla="*/ 1321066 h 1736654"/>
                <a:gd name="connsiteX1099" fmla="*/ 1127511 w 1448548"/>
                <a:gd name="connsiteY1099" fmla="*/ 1328280 h 1736654"/>
                <a:gd name="connsiteX1100" fmla="*/ 1148432 w 1448548"/>
                <a:gd name="connsiteY1100" fmla="*/ 1353530 h 1736654"/>
                <a:gd name="connsiteX1101" fmla="*/ 1126789 w 1448548"/>
                <a:gd name="connsiteY1101" fmla="*/ 1362187 h 1736654"/>
                <a:gd name="connsiteX1102" fmla="*/ 1126067 w 1448548"/>
                <a:gd name="connsiteY1102" fmla="*/ 1378781 h 1736654"/>
                <a:gd name="connsiteX1103" fmla="*/ 1123903 w 1448548"/>
                <a:gd name="connsiteY1103" fmla="*/ 1385274 h 1736654"/>
                <a:gd name="connsiteX1104" fmla="*/ 647198 w 1448548"/>
                <a:gd name="connsiteY1104" fmla="*/ 1388389 h 1736654"/>
                <a:gd name="connsiteX1105" fmla="*/ 642148 w 1448548"/>
                <a:gd name="connsiteY1105" fmla="*/ 1376123 h 1736654"/>
                <a:gd name="connsiteX1106" fmla="*/ 633489 w 1448548"/>
                <a:gd name="connsiteY1106" fmla="*/ 1374681 h 1736654"/>
                <a:gd name="connsiteX1107" fmla="*/ 638540 w 1448548"/>
                <a:gd name="connsiteY1107" fmla="*/ 1386945 h 1736654"/>
                <a:gd name="connsiteX1108" fmla="*/ 647198 w 1448548"/>
                <a:gd name="connsiteY1108" fmla="*/ 1388389 h 1736654"/>
                <a:gd name="connsiteX1109" fmla="*/ 805260 w 1448548"/>
                <a:gd name="connsiteY1109" fmla="*/ 1398205 h 1736654"/>
                <a:gd name="connsiteX1110" fmla="*/ 795520 w 1448548"/>
                <a:gd name="connsiteY1110" fmla="*/ 1384768 h 1736654"/>
                <a:gd name="connsiteX1111" fmla="*/ 778928 w 1448548"/>
                <a:gd name="connsiteY1111" fmla="*/ 1373947 h 1736654"/>
                <a:gd name="connsiteX1112" fmla="*/ 789028 w 1448548"/>
                <a:gd name="connsiteY1112" fmla="*/ 1388376 h 1736654"/>
                <a:gd name="connsiteX1113" fmla="*/ 805260 w 1448548"/>
                <a:gd name="connsiteY1113" fmla="*/ 1398205 h 1736654"/>
                <a:gd name="connsiteX1114" fmla="*/ 245806 w 1448548"/>
                <a:gd name="connsiteY1114" fmla="*/ 1406324 h 1736654"/>
                <a:gd name="connsiteX1115" fmla="*/ 259153 w 1448548"/>
                <a:gd name="connsiteY1115" fmla="*/ 1392076 h 1736654"/>
                <a:gd name="connsiteX1116" fmla="*/ 269974 w 1448548"/>
                <a:gd name="connsiteY1116" fmla="*/ 1373319 h 1736654"/>
                <a:gd name="connsiteX1117" fmla="*/ 266368 w 1448548"/>
                <a:gd name="connsiteY1117" fmla="*/ 1341575 h 1736654"/>
                <a:gd name="connsiteX1118" fmla="*/ 251939 w 1448548"/>
                <a:gd name="connsiteY1118" fmla="*/ 1348790 h 1736654"/>
                <a:gd name="connsiteX1119" fmla="*/ 264925 w 1448548"/>
                <a:gd name="connsiteY1119" fmla="*/ 1350954 h 1736654"/>
                <a:gd name="connsiteX1120" fmla="*/ 264925 w 1448548"/>
                <a:gd name="connsiteY1120" fmla="*/ 1359610 h 1736654"/>
                <a:gd name="connsiteX1121" fmla="*/ 232459 w 1448548"/>
                <a:gd name="connsiteY1121" fmla="*/ 1348068 h 1736654"/>
                <a:gd name="connsiteX1122" fmla="*/ 223082 w 1448548"/>
                <a:gd name="connsiteY1122" fmla="*/ 1336526 h 1736654"/>
                <a:gd name="connsiteX1123" fmla="*/ 205767 w 1448548"/>
                <a:gd name="connsiteY1123" fmla="*/ 1329311 h 1736654"/>
                <a:gd name="connsiteX1124" fmla="*/ 224523 w 1448548"/>
                <a:gd name="connsiteY1124" fmla="*/ 1295404 h 1736654"/>
                <a:gd name="connsiteX1125" fmla="*/ 222360 w 1448548"/>
                <a:gd name="connsiteY1125" fmla="*/ 1306225 h 1736654"/>
                <a:gd name="connsiteX1126" fmla="*/ 217310 w 1448548"/>
                <a:gd name="connsiteY1126" fmla="*/ 1316326 h 1736654"/>
                <a:gd name="connsiteX1127" fmla="*/ 237510 w 1448548"/>
                <a:gd name="connsiteY1127" fmla="*/ 1301897 h 1736654"/>
                <a:gd name="connsiteX1128" fmla="*/ 208653 w 1448548"/>
                <a:gd name="connsiteY1128" fmla="*/ 1294683 h 1736654"/>
                <a:gd name="connsiteX1129" fmla="*/ 184845 w 1448548"/>
                <a:gd name="connsiteY1129" fmla="*/ 1299011 h 1736654"/>
                <a:gd name="connsiteX1130" fmla="*/ 170416 w 1448548"/>
                <a:gd name="connsiteY1130" fmla="*/ 1296126 h 1736654"/>
                <a:gd name="connsiteX1131" fmla="*/ 172581 w 1448548"/>
                <a:gd name="connsiteY1131" fmla="*/ 1327146 h 1736654"/>
                <a:gd name="connsiteX1132" fmla="*/ 178352 w 1448548"/>
                <a:gd name="connsiteY1132" fmla="*/ 1322097 h 1736654"/>
                <a:gd name="connsiteX1133" fmla="*/ 183402 w 1448548"/>
                <a:gd name="connsiteY1133" fmla="*/ 1312718 h 1736654"/>
                <a:gd name="connsiteX1134" fmla="*/ 187010 w 1448548"/>
                <a:gd name="connsiteY1134" fmla="*/ 1370433 h 1736654"/>
                <a:gd name="connsiteX1135" fmla="*/ 211538 w 1448548"/>
                <a:gd name="connsiteY1135" fmla="*/ 1376926 h 1736654"/>
                <a:gd name="connsiteX1136" fmla="*/ 241117 w 1448548"/>
                <a:gd name="connsiteY1136" fmla="*/ 1377647 h 1736654"/>
                <a:gd name="connsiteX1137" fmla="*/ 232459 w 1448548"/>
                <a:gd name="connsiteY1137" fmla="*/ 1394241 h 1736654"/>
                <a:gd name="connsiteX1138" fmla="*/ 225966 w 1448548"/>
                <a:gd name="connsiteY1138" fmla="*/ 1397847 h 1736654"/>
                <a:gd name="connsiteX1139" fmla="*/ 245806 w 1448548"/>
                <a:gd name="connsiteY1139" fmla="*/ 1406324 h 1736654"/>
                <a:gd name="connsiteX1140" fmla="*/ 688086 w 1448548"/>
                <a:gd name="connsiteY1140" fmla="*/ 1412909 h 1736654"/>
                <a:gd name="connsiteX1141" fmla="*/ 671673 w 1448548"/>
                <a:gd name="connsiteY1141" fmla="*/ 1386937 h 1736654"/>
                <a:gd name="connsiteX1142" fmla="*/ 650031 w 1448548"/>
                <a:gd name="connsiteY1142" fmla="*/ 1356638 h 1736654"/>
                <a:gd name="connsiteX1143" fmla="*/ 647866 w 1448548"/>
                <a:gd name="connsiteY1143" fmla="*/ 1361687 h 1736654"/>
                <a:gd name="connsiteX1144" fmla="*/ 666623 w 1448548"/>
                <a:gd name="connsiteY1144" fmla="*/ 1391266 h 1736654"/>
                <a:gd name="connsiteX1145" fmla="*/ 688086 w 1448548"/>
                <a:gd name="connsiteY1145" fmla="*/ 1412909 h 1736654"/>
                <a:gd name="connsiteX1146" fmla="*/ 1207354 w 1448548"/>
                <a:gd name="connsiteY1146" fmla="*/ 1413699 h 1736654"/>
                <a:gd name="connsiteX1147" fmla="*/ 1205911 w 1448548"/>
                <a:gd name="connsiteY1147" fmla="*/ 1403598 h 1736654"/>
                <a:gd name="connsiteX1148" fmla="*/ 1208797 w 1448548"/>
                <a:gd name="connsiteY1148" fmla="*/ 1384841 h 1736654"/>
                <a:gd name="connsiteX1149" fmla="*/ 1241983 w 1448548"/>
                <a:gd name="connsiteY1149" fmla="*/ 1380511 h 1736654"/>
                <a:gd name="connsiteX1150" fmla="*/ 1250640 w 1448548"/>
                <a:gd name="connsiteY1150" fmla="*/ 1363919 h 1736654"/>
                <a:gd name="connsiteX1151" fmla="*/ 1259296 w 1448548"/>
                <a:gd name="connsiteY1151" fmla="*/ 1319912 h 1736654"/>
                <a:gd name="connsiteX1152" fmla="*/ 1269397 w 1448548"/>
                <a:gd name="connsiteY1152" fmla="*/ 1336505 h 1736654"/>
                <a:gd name="connsiteX1153" fmla="*/ 1273725 w 1448548"/>
                <a:gd name="connsiteY1153" fmla="*/ 1332176 h 1736654"/>
                <a:gd name="connsiteX1154" fmla="*/ 1244868 w 1448548"/>
                <a:gd name="connsiteY1154" fmla="*/ 1313419 h 1736654"/>
                <a:gd name="connsiteX1155" fmla="*/ 1230440 w 1448548"/>
                <a:gd name="connsiteY1155" fmla="*/ 1311254 h 1736654"/>
                <a:gd name="connsiteX1156" fmla="*/ 1203025 w 1448548"/>
                <a:gd name="connsiteY1156" fmla="*/ 1314862 h 1736654"/>
                <a:gd name="connsiteX1157" fmla="*/ 1207354 w 1448548"/>
                <a:gd name="connsiteY1157" fmla="*/ 1317747 h 1736654"/>
                <a:gd name="connsiteX1158" fmla="*/ 1221061 w 1448548"/>
                <a:gd name="connsiteY1158" fmla="*/ 1313419 h 1736654"/>
                <a:gd name="connsiteX1159" fmla="*/ 1216732 w 1448548"/>
                <a:gd name="connsiteY1159" fmla="*/ 1339390 h 1736654"/>
                <a:gd name="connsiteX1160" fmla="*/ 1209519 w 1448548"/>
                <a:gd name="connsiteY1160" fmla="*/ 1355983 h 1736654"/>
                <a:gd name="connsiteX1161" fmla="*/ 1202305 w 1448548"/>
                <a:gd name="connsiteY1161" fmla="*/ 1374019 h 1736654"/>
                <a:gd name="connsiteX1162" fmla="*/ 1181383 w 1448548"/>
                <a:gd name="connsiteY1162" fmla="*/ 1358868 h 1736654"/>
                <a:gd name="connsiteX1163" fmla="*/ 1178497 w 1448548"/>
                <a:gd name="connsiteY1163" fmla="*/ 1348769 h 1736654"/>
                <a:gd name="connsiteX1164" fmla="*/ 1172726 w 1448548"/>
                <a:gd name="connsiteY1164" fmla="*/ 1379070 h 1736654"/>
                <a:gd name="connsiteX1165" fmla="*/ 1190039 w 1448548"/>
                <a:gd name="connsiteY1165" fmla="*/ 1401433 h 1736654"/>
                <a:gd name="connsiteX1166" fmla="*/ 1207354 w 1448548"/>
                <a:gd name="connsiteY1166" fmla="*/ 1413699 h 1736654"/>
                <a:gd name="connsiteX1167" fmla="*/ 336891 w 1448548"/>
                <a:gd name="connsiteY1167" fmla="*/ 1417906 h 1736654"/>
                <a:gd name="connsiteX1168" fmla="*/ 328235 w 1448548"/>
                <a:gd name="connsiteY1168" fmla="*/ 1409970 h 1736654"/>
                <a:gd name="connsiteX1169" fmla="*/ 318135 w 1448548"/>
                <a:gd name="connsiteY1169" fmla="*/ 1402034 h 1736654"/>
                <a:gd name="connsiteX1170" fmla="*/ 302984 w 1448548"/>
                <a:gd name="connsiteY1170" fmla="*/ 1399869 h 1736654"/>
                <a:gd name="connsiteX1171" fmla="*/ 301542 w 1448548"/>
                <a:gd name="connsiteY1171" fmla="*/ 1389048 h 1736654"/>
                <a:gd name="connsiteX1172" fmla="*/ 309477 w 1448548"/>
                <a:gd name="connsiteY1172" fmla="*/ 1391933 h 1736654"/>
                <a:gd name="connsiteX1173" fmla="*/ 315970 w 1448548"/>
                <a:gd name="connsiteY1173" fmla="*/ 1396263 h 1736654"/>
                <a:gd name="connsiteX1174" fmla="*/ 331120 w 1448548"/>
                <a:gd name="connsiteY1174" fmla="*/ 1402756 h 1736654"/>
                <a:gd name="connsiteX1175" fmla="*/ 336891 w 1448548"/>
                <a:gd name="connsiteY1175" fmla="*/ 1417906 h 1736654"/>
                <a:gd name="connsiteX1176" fmla="*/ 744737 w 1448548"/>
                <a:gd name="connsiteY1176" fmla="*/ 1431589 h 1736654"/>
                <a:gd name="connsiteX1177" fmla="*/ 752312 w 1448548"/>
                <a:gd name="connsiteY1177" fmla="*/ 1423654 h 1736654"/>
                <a:gd name="connsiteX1178" fmla="*/ 762413 w 1448548"/>
                <a:gd name="connsiteY1178" fmla="*/ 1402732 h 1736654"/>
                <a:gd name="connsiteX1179" fmla="*/ 752312 w 1448548"/>
                <a:gd name="connsiteY1179" fmla="*/ 1409225 h 1736654"/>
                <a:gd name="connsiteX1180" fmla="*/ 741491 w 1448548"/>
                <a:gd name="connsiteY1180" fmla="*/ 1430868 h 1736654"/>
                <a:gd name="connsiteX1181" fmla="*/ 744737 w 1448548"/>
                <a:gd name="connsiteY1181" fmla="*/ 1431589 h 1736654"/>
                <a:gd name="connsiteX1182" fmla="*/ 1148307 w 1448548"/>
                <a:gd name="connsiteY1182" fmla="*/ 1434458 h 1736654"/>
                <a:gd name="connsiteX1183" fmla="*/ 1169228 w 1448548"/>
                <a:gd name="connsiteY1183" fmla="*/ 1424358 h 1736654"/>
                <a:gd name="connsiteX1184" fmla="*/ 1176443 w 1448548"/>
                <a:gd name="connsiteY1184" fmla="*/ 1413536 h 1736654"/>
                <a:gd name="connsiteX1185" fmla="*/ 1154799 w 1448548"/>
                <a:gd name="connsiteY1185" fmla="*/ 1424358 h 1736654"/>
                <a:gd name="connsiteX1186" fmla="*/ 1148307 w 1448548"/>
                <a:gd name="connsiteY1186" fmla="*/ 1434458 h 1736654"/>
                <a:gd name="connsiteX1187" fmla="*/ 293940 w 1448548"/>
                <a:gd name="connsiteY1187" fmla="*/ 1434637 h 1736654"/>
                <a:gd name="connsiteX1188" fmla="*/ 287899 w 1448548"/>
                <a:gd name="connsiteY1188" fmla="*/ 1424357 h 1736654"/>
                <a:gd name="connsiteX1189" fmla="*/ 271305 w 1448548"/>
                <a:gd name="connsiteY1189" fmla="*/ 1413536 h 1736654"/>
                <a:gd name="connsiteX1190" fmla="*/ 277798 w 1448548"/>
                <a:gd name="connsiteY1190" fmla="*/ 1424357 h 1736654"/>
                <a:gd name="connsiteX1191" fmla="*/ 293940 w 1448548"/>
                <a:gd name="connsiteY1191" fmla="*/ 1434637 h 1736654"/>
                <a:gd name="connsiteX1192" fmla="*/ 342754 w 1448548"/>
                <a:gd name="connsiteY1192" fmla="*/ 1434769 h 1736654"/>
                <a:gd name="connsiteX1193" fmla="*/ 349879 w 1448548"/>
                <a:gd name="connsiteY1193" fmla="*/ 1423677 h 1736654"/>
                <a:gd name="connsiteX1194" fmla="*/ 345549 w 1448548"/>
                <a:gd name="connsiteY1194" fmla="*/ 1402756 h 1736654"/>
                <a:gd name="connsiteX1195" fmla="*/ 280621 w 1448548"/>
                <a:gd name="connsiteY1195" fmla="*/ 1381834 h 1736654"/>
                <a:gd name="connsiteX1196" fmla="*/ 312363 w 1448548"/>
                <a:gd name="connsiteY1196" fmla="*/ 1428005 h 1736654"/>
                <a:gd name="connsiteX1197" fmla="*/ 342754 w 1448548"/>
                <a:gd name="connsiteY1197" fmla="*/ 1434769 h 1736654"/>
                <a:gd name="connsiteX1198" fmla="*/ 1107490 w 1448548"/>
                <a:gd name="connsiteY1198" fmla="*/ 1435864 h 1736654"/>
                <a:gd name="connsiteX1199" fmla="*/ 1106589 w 1448548"/>
                <a:gd name="connsiteY1199" fmla="*/ 1426395 h 1736654"/>
                <a:gd name="connsiteX1200" fmla="*/ 1128954 w 1448548"/>
                <a:gd name="connsiteY1200" fmla="*/ 1417016 h 1736654"/>
                <a:gd name="connsiteX1201" fmla="*/ 1120296 w 1448548"/>
                <a:gd name="connsiteY1201" fmla="*/ 1430723 h 1736654"/>
                <a:gd name="connsiteX1202" fmla="*/ 1107490 w 1448548"/>
                <a:gd name="connsiteY1202" fmla="*/ 1435864 h 1736654"/>
                <a:gd name="connsiteX1203" fmla="*/ 844440 w 1448548"/>
                <a:gd name="connsiteY1203" fmla="*/ 1449576 h 1736654"/>
                <a:gd name="connsiteX1204" fmla="*/ 860312 w 1448548"/>
                <a:gd name="connsiteY1204" fmla="*/ 1441641 h 1736654"/>
                <a:gd name="connsiteX1205" fmla="*/ 874741 w 1448548"/>
                <a:gd name="connsiteY1205" fmla="*/ 1438033 h 1736654"/>
                <a:gd name="connsiteX1206" fmla="*/ 888448 w 1448548"/>
                <a:gd name="connsiteY1206" fmla="*/ 1427213 h 1736654"/>
                <a:gd name="connsiteX1207" fmla="*/ 868968 w 1448548"/>
                <a:gd name="connsiteY1207" fmla="*/ 1429376 h 1736654"/>
                <a:gd name="connsiteX1208" fmla="*/ 848047 w 1448548"/>
                <a:gd name="connsiteY1208" fmla="*/ 1438755 h 1736654"/>
                <a:gd name="connsiteX1209" fmla="*/ 837948 w 1448548"/>
                <a:gd name="connsiteY1209" fmla="*/ 1444526 h 1736654"/>
                <a:gd name="connsiteX1210" fmla="*/ 844440 w 1448548"/>
                <a:gd name="connsiteY1210" fmla="*/ 1449576 h 1736654"/>
                <a:gd name="connsiteX1211" fmla="*/ 654374 w 1448548"/>
                <a:gd name="connsiteY1211" fmla="*/ 1462774 h 1736654"/>
                <a:gd name="connsiteX1212" fmla="*/ 687560 w 1448548"/>
                <a:gd name="connsiteY1212" fmla="*/ 1442394 h 1736654"/>
                <a:gd name="connsiteX1213" fmla="*/ 703432 w 1448548"/>
                <a:gd name="connsiteY1213" fmla="*/ 1420751 h 1736654"/>
                <a:gd name="connsiteX1214" fmla="*/ 669525 w 1448548"/>
                <a:gd name="connsiteY1214" fmla="*/ 1440229 h 1736654"/>
                <a:gd name="connsiteX1215" fmla="*/ 639946 w 1448548"/>
                <a:gd name="connsiteY1215" fmla="*/ 1448887 h 1736654"/>
                <a:gd name="connsiteX1216" fmla="*/ 637060 w 1448548"/>
                <a:gd name="connsiteY1216" fmla="*/ 1427965 h 1736654"/>
                <a:gd name="connsiteX1217" fmla="*/ 625517 w 1448548"/>
                <a:gd name="connsiteY1217" fmla="*/ 1395501 h 1736654"/>
                <a:gd name="connsiteX1218" fmla="*/ 615418 w 1448548"/>
                <a:gd name="connsiteY1218" fmla="*/ 1388286 h 1736654"/>
                <a:gd name="connsiteX1219" fmla="*/ 626239 w 1448548"/>
                <a:gd name="connsiteY1219" fmla="*/ 1425080 h 1736654"/>
                <a:gd name="connsiteX1220" fmla="*/ 636339 w 1448548"/>
                <a:gd name="connsiteY1220" fmla="*/ 1456101 h 1736654"/>
                <a:gd name="connsiteX1221" fmla="*/ 654374 w 1448548"/>
                <a:gd name="connsiteY1221" fmla="*/ 1462774 h 1736654"/>
                <a:gd name="connsiteX1222" fmla="*/ 623312 w 1448548"/>
                <a:gd name="connsiteY1222" fmla="*/ 1463208 h 1736654"/>
                <a:gd name="connsiteX1223" fmla="*/ 619885 w 1448548"/>
                <a:gd name="connsiteY1223" fmla="*/ 1450313 h 1736654"/>
                <a:gd name="connsiteX1224" fmla="*/ 555677 w 1448548"/>
                <a:gd name="connsiteY1224" fmla="*/ 1399091 h 1736654"/>
                <a:gd name="connsiteX1225" fmla="*/ 565056 w 1448548"/>
                <a:gd name="connsiteY1225" fmla="*/ 1412798 h 1736654"/>
                <a:gd name="connsiteX1226" fmla="*/ 604013 w 1448548"/>
                <a:gd name="connsiteY1226" fmla="*/ 1445262 h 1736654"/>
                <a:gd name="connsiteX1227" fmla="*/ 623312 w 1448548"/>
                <a:gd name="connsiteY1227" fmla="*/ 1463208 h 1736654"/>
                <a:gd name="connsiteX1228" fmla="*/ 394483 w 1448548"/>
                <a:gd name="connsiteY1228" fmla="*/ 1463294 h 1736654"/>
                <a:gd name="connsiteX1229" fmla="*/ 377890 w 1448548"/>
                <a:gd name="connsiteY1229" fmla="*/ 1422894 h 1736654"/>
                <a:gd name="connsiteX1230" fmla="*/ 360575 w 1448548"/>
                <a:gd name="connsiteY1230" fmla="*/ 1402694 h 1736654"/>
                <a:gd name="connsiteX1231" fmla="*/ 359853 w 1448548"/>
                <a:gd name="connsiteY1231" fmla="*/ 1425059 h 1736654"/>
                <a:gd name="connsiteX1232" fmla="*/ 376446 w 1448548"/>
                <a:gd name="connsiteY1232" fmla="*/ 1455359 h 1736654"/>
                <a:gd name="connsiteX1233" fmla="*/ 394483 w 1448548"/>
                <a:gd name="connsiteY1233" fmla="*/ 1463294 h 1736654"/>
                <a:gd name="connsiteX1234" fmla="*/ 814251 w 1448548"/>
                <a:gd name="connsiteY1234" fmla="*/ 1463945 h 1736654"/>
                <a:gd name="connsiteX1235" fmla="*/ 802709 w 1448548"/>
                <a:gd name="connsiteY1235" fmla="*/ 1456731 h 1736654"/>
                <a:gd name="connsiteX1236" fmla="*/ 805595 w 1448548"/>
                <a:gd name="connsiteY1236" fmla="*/ 1449517 h 1736654"/>
                <a:gd name="connsiteX1237" fmla="*/ 817137 w 1448548"/>
                <a:gd name="connsiteY1237" fmla="*/ 1456731 h 1736654"/>
                <a:gd name="connsiteX1238" fmla="*/ 814251 w 1448548"/>
                <a:gd name="connsiteY1238" fmla="*/ 1463945 h 1736654"/>
                <a:gd name="connsiteX1239" fmla="*/ 611231 w 1448548"/>
                <a:gd name="connsiteY1239" fmla="*/ 1471193 h 1736654"/>
                <a:gd name="connsiteX1240" fmla="*/ 565059 w 1448548"/>
                <a:gd name="connsiteY1240" fmla="*/ 1426465 h 1736654"/>
                <a:gd name="connsiteX1241" fmla="*/ 579487 w 1448548"/>
                <a:gd name="connsiteY1241" fmla="*/ 1445222 h 1736654"/>
                <a:gd name="connsiteX1242" fmla="*/ 611231 w 1448548"/>
                <a:gd name="connsiteY1242" fmla="*/ 1471193 h 1736654"/>
                <a:gd name="connsiteX1243" fmla="*/ 1045339 w 1448548"/>
                <a:gd name="connsiteY1243" fmla="*/ 1471203 h 1736654"/>
                <a:gd name="connsiteX1244" fmla="*/ 1079968 w 1448548"/>
                <a:gd name="connsiteY1244" fmla="*/ 1430082 h 1736654"/>
                <a:gd name="connsiteX1245" fmla="*/ 1066260 w 1448548"/>
                <a:gd name="connsiteY1245" fmla="*/ 1419981 h 1736654"/>
                <a:gd name="connsiteX1246" fmla="*/ 1045339 w 1448548"/>
                <a:gd name="connsiteY1246" fmla="*/ 1449560 h 1736654"/>
                <a:gd name="connsiteX1247" fmla="*/ 1045339 w 1448548"/>
                <a:gd name="connsiteY1247" fmla="*/ 1471203 h 1736654"/>
                <a:gd name="connsiteX1248" fmla="*/ 806315 w 1448548"/>
                <a:gd name="connsiteY1248" fmla="*/ 1478374 h 1736654"/>
                <a:gd name="connsiteX1249" fmla="*/ 827236 w 1448548"/>
                <a:gd name="connsiteY1249" fmla="*/ 1468273 h 1736654"/>
                <a:gd name="connsiteX1250" fmla="*/ 791166 w 1448548"/>
                <a:gd name="connsiteY1250" fmla="*/ 1449517 h 1736654"/>
                <a:gd name="connsiteX1251" fmla="*/ 785394 w 1448548"/>
                <a:gd name="connsiteY1251" fmla="*/ 1468273 h 1736654"/>
                <a:gd name="connsiteX1252" fmla="*/ 806315 w 1448548"/>
                <a:gd name="connsiteY1252" fmla="*/ 1478374 h 1736654"/>
                <a:gd name="connsiteX1253" fmla="*/ 347045 w 1448548"/>
                <a:gd name="connsiteY1253" fmla="*/ 1484686 h 1736654"/>
                <a:gd name="connsiteX1254" fmla="*/ 351284 w 1448548"/>
                <a:gd name="connsiteY1254" fmla="*/ 1466109 h 1736654"/>
                <a:gd name="connsiteX1255" fmla="*/ 331806 w 1448548"/>
                <a:gd name="connsiteY1255" fmla="*/ 1443744 h 1736654"/>
                <a:gd name="connsiteX1256" fmla="*/ 315212 w 1448548"/>
                <a:gd name="connsiteY1256" fmla="*/ 1440860 h 1736654"/>
                <a:gd name="connsiteX1257" fmla="*/ 328198 w 1448548"/>
                <a:gd name="connsiteY1257" fmla="*/ 1463224 h 1736654"/>
                <a:gd name="connsiteX1258" fmla="*/ 347045 w 1448548"/>
                <a:gd name="connsiteY1258" fmla="*/ 1484686 h 1736654"/>
                <a:gd name="connsiteX1259" fmla="*/ 1090620 w 1448548"/>
                <a:gd name="connsiteY1259" fmla="*/ 1491612 h 1736654"/>
                <a:gd name="connsiteX1260" fmla="*/ 1105139 w 1448548"/>
                <a:gd name="connsiteY1260" fmla="*/ 1470420 h 1736654"/>
                <a:gd name="connsiteX1261" fmla="*/ 1103696 w 1448548"/>
                <a:gd name="connsiteY1261" fmla="*/ 1450940 h 1736654"/>
                <a:gd name="connsiteX1262" fmla="*/ 1088545 w 1448548"/>
                <a:gd name="connsiteY1262" fmla="*/ 1473304 h 1736654"/>
                <a:gd name="connsiteX1263" fmla="*/ 1090620 w 1448548"/>
                <a:gd name="connsiteY1263" fmla="*/ 1491612 h 1736654"/>
                <a:gd name="connsiteX1264" fmla="*/ 637052 w 1448548"/>
                <a:gd name="connsiteY1264" fmla="*/ 1492033 h 1736654"/>
                <a:gd name="connsiteX1265" fmla="*/ 662303 w 1448548"/>
                <a:gd name="connsiteY1265" fmla="*/ 1487705 h 1736654"/>
                <a:gd name="connsiteX1266" fmla="*/ 688996 w 1448548"/>
                <a:gd name="connsiteY1266" fmla="*/ 1473276 h 1736654"/>
                <a:gd name="connsiteX1267" fmla="*/ 660138 w 1448548"/>
                <a:gd name="connsiteY1267" fmla="*/ 1480490 h 1736654"/>
                <a:gd name="connsiteX1268" fmla="*/ 1057627 w 1448548"/>
                <a:gd name="connsiteY1268" fmla="*/ 1514317 h 1736654"/>
                <a:gd name="connsiteX1269" fmla="*/ 1056905 w 1448548"/>
                <a:gd name="connsiteY1269" fmla="*/ 1489789 h 1736654"/>
                <a:gd name="connsiteX1270" fmla="*/ 1063398 w 1448548"/>
                <a:gd name="connsiteY1270" fmla="*/ 1500610 h 1736654"/>
                <a:gd name="connsiteX1271" fmla="*/ 1057627 w 1448548"/>
                <a:gd name="connsiteY1271" fmla="*/ 1514317 h 1736654"/>
                <a:gd name="connsiteX1272" fmla="*/ 727307 w 1448548"/>
                <a:gd name="connsiteY1272" fmla="*/ 1515305 h 1736654"/>
                <a:gd name="connsiteX1273" fmla="*/ 774684 w 1448548"/>
                <a:gd name="connsiteY1273" fmla="*/ 1497754 h 1736654"/>
                <a:gd name="connsiteX1274" fmla="*/ 737891 w 1448548"/>
                <a:gd name="connsiteY1274" fmla="*/ 1501362 h 1736654"/>
                <a:gd name="connsiteX1275" fmla="*/ 719856 w 1448548"/>
                <a:gd name="connsiteY1275" fmla="*/ 1514347 h 1736654"/>
                <a:gd name="connsiteX1276" fmla="*/ 727307 w 1448548"/>
                <a:gd name="connsiteY1276" fmla="*/ 1515305 h 1736654"/>
                <a:gd name="connsiteX1277" fmla="*/ 382575 w 1448548"/>
                <a:gd name="connsiteY1277" fmla="*/ 1518579 h 1736654"/>
                <a:gd name="connsiteX1278" fmla="*/ 378606 w 1448548"/>
                <a:gd name="connsiteY1278" fmla="*/ 1494140 h 1736654"/>
                <a:gd name="connsiteX1279" fmla="*/ 382936 w 1448548"/>
                <a:gd name="connsiteY1279" fmla="*/ 1484040 h 1736654"/>
                <a:gd name="connsiteX1280" fmla="*/ 386542 w 1448548"/>
                <a:gd name="connsiteY1280" fmla="*/ 1507848 h 1736654"/>
                <a:gd name="connsiteX1281" fmla="*/ 382575 w 1448548"/>
                <a:gd name="connsiteY1281" fmla="*/ 1518579 h 1736654"/>
                <a:gd name="connsiteX1282" fmla="*/ 357012 w 1448548"/>
                <a:gd name="connsiteY1282" fmla="*/ 1548169 h 1736654"/>
                <a:gd name="connsiteX1283" fmla="*/ 357732 w 1448548"/>
                <a:gd name="connsiteY1283" fmla="*/ 1534461 h 1736654"/>
                <a:gd name="connsiteX1284" fmla="*/ 353404 w 1448548"/>
                <a:gd name="connsiteY1284" fmla="*/ 1538791 h 1736654"/>
                <a:gd name="connsiteX1285" fmla="*/ 357012 w 1448548"/>
                <a:gd name="connsiteY1285" fmla="*/ 1548169 h 1736654"/>
                <a:gd name="connsiteX1286" fmla="*/ 412719 w 1448548"/>
                <a:gd name="connsiteY1286" fmla="*/ 1553211 h 1736654"/>
                <a:gd name="connsiteX1287" fmla="*/ 415335 w 1448548"/>
                <a:gd name="connsiteY1287" fmla="*/ 1552490 h 1736654"/>
                <a:gd name="connsiteX1288" fmla="*/ 415335 w 1448548"/>
                <a:gd name="connsiteY1288" fmla="*/ 1534453 h 1736654"/>
                <a:gd name="connsiteX1289" fmla="*/ 411727 w 1448548"/>
                <a:gd name="connsiteY1289" fmla="*/ 1543111 h 1736654"/>
                <a:gd name="connsiteX1290" fmla="*/ 412719 w 1448548"/>
                <a:gd name="connsiteY1290" fmla="*/ 1553211 h 1736654"/>
                <a:gd name="connsiteX1291" fmla="*/ 1074157 w 1448548"/>
                <a:gd name="connsiteY1291" fmla="*/ 1557178 h 1736654"/>
                <a:gd name="connsiteX1292" fmla="*/ 1079928 w 1448548"/>
                <a:gd name="connsiteY1292" fmla="*/ 1550324 h 1736654"/>
                <a:gd name="connsiteX1293" fmla="*/ 1079928 w 1448548"/>
                <a:gd name="connsiteY1293" fmla="*/ 1532289 h 1736654"/>
                <a:gd name="connsiteX1294" fmla="*/ 1072714 w 1448548"/>
                <a:gd name="connsiteY1294" fmla="*/ 1548881 h 1736654"/>
                <a:gd name="connsiteX1295" fmla="*/ 1074157 w 1448548"/>
                <a:gd name="connsiteY1295" fmla="*/ 1557178 h 1736654"/>
                <a:gd name="connsiteX1296" fmla="*/ 389428 w 1448548"/>
                <a:gd name="connsiteY1296" fmla="*/ 1557627 h 1736654"/>
                <a:gd name="connsiteX1297" fmla="*/ 399528 w 1448548"/>
                <a:gd name="connsiteY1297" fmla="*/ 1524440 h 1736654"/>
                <a:gd name="connsiteX1298" fmla="*/ 387985 w 1448548"/>
                <a:gd name="connsiteY1298" fmla="*/ 1473940 h 1736654"/>
                <a:gd name="connsiteX1299" fmla="*/ 366342 w 1448548"/>
                <a:gd name="connsiteY1299" fmla="*/ 1456625 h 1736654"/>
                <a:gd name="connsiteX1300" fmla="*/ 370670 w 1448548"/>
                <a:gd name="connsiteY1300" fmla="*/ 1530211 h 1736654"/>
                <a:gd name="connsiteX1301" fmla="*/ 389428 w 1448548"/>
                <a:gd name="connsiteY1301" fmla="*/ 1557627 h 1736654"/>
                <a:gd name="connsiteX1302" fmla="*/ 1022908 w 1448548"/>
                <a:gd name="connsiteY1302" fmla="*/ 1560670 h 1736654"/>
                <a:gd name="connsiteX1303" fmla="*/ 1035984 w 1448548"/>
                <a:gd name="connsiteY1303" fmla="*/ 1558325 h 1736654"/>
                <a:gd name="connsiteX1304" fmla="*/ 1047526 w 1448548"/>
                <a:gd name="connsiteY1304" fmla="*/ 1535239 h 1736654"/>
                <a:gd name="connsiteX1305" fmla="*/ 1051134 w 1448548"/>
                <a:gd name="connsiteY1305" fmla="*/ 1521532 h 1736654"/>
                <a:gd name="connsiteX1306" fmla="*/ 1054019 w 1448548"/>
                <a:gd name="connsiteY1306" fmla="*/ 1530911 h 1736654"/>
                <a:gd name="connsiteX1307" fmla="*/ 1060511 w 1448548"/>
                <a:gd name="connsiteY1307" fmla="*/ 1529468 h 1736654"/>
                <a:gd name="connsiteX1308" fmla="*/ 1067726 w 1448548"/>
                <a:gd name="connsiteY1308" fmla="*/ 1471031 h 1736654"/>
                <a:gd name="connsiteX1309" fmla="*/ 1044641 w 1448548"/>
                <a:gd name="connsiteY1309" fmla="*/ 1484738 h 1736654"/>
                <a:gd name="connsiteX1310" fmla="*/ 1024441 w 1448548"/>
                <a:gd name="connsiteY1310" fmla="*/ 1531633 h 1736654"/>
                <a:gd name="connsiteX1311" fmla="*/ 1022908 w 1448548"/>
                <a:gd name="connsiteY1311" fmla="*/ 1560670 h 1736654"/>
                <a:gd name="connsiteX1312" fmla="*/ 957522 w 1448548"/>
                <a:gd name="connsiteY1312" fmla="*/ 1579185 h 1736654"/>
                <a:gd name="connsiteX1313" fmla="*/ 967623 w 1448548"/>
                <a:gd name="connsiteY1313" fmla="*/ 1561148 h 1736654"/>
                <a:gd name="connsiteX1314" fmla="*/ 957522 w 1448548"/>
                <a:gd name="connsiteY1314" fmla="*/ 1507041 h 1736654"/>
                <a:gd name="connsiteX1315" fmla="*/ 947423 w 1448548"/>
                <a:gd name="connsiteY1315" fmla="*/ 1561148 h 1736654"/>
                <a:gd name="connsiteX1316" fmla="*/ 957522 w 1448548"/>
                <a:gd name="connsiteY1316" fmla="*/ 1579185 h 1736654"/>
                <a:gd name="connsiteX1317" fmla="*/ 837993 w 1448548"/>
                <a:gd name="connsiteY1317" fmla="*/ 1587105 h 1736654"/>
                <a:gd name="connsiteX1318" fmla="*/ 848094 w 1448548"/>
                <a:gd name="connsiteY1318" fmla="*/ 1567627 h 1736654"/>
                <a:gd name="connsiteX1319" fmla="*/ 849536 w 1448548"/>
                <a:gd name="connsiteY1319" fmla="*/ 1529391 h 1736654"/>
                <a:gd name="connsiteX1320" fmla="*/ 840880 w 1448548"/>
                <a:gd name="connsiteY1320" fmla="*/ 1510633 h 1736654"/>
                <a:gd name="connsiteX1321" fmla="*/ 830779 w 1448548"/>
                <a:gd name="connsiteY1321" fmla="*/ 1530111 h 1736654"/>
                <a:gd name="connsiteX1322" fmla="*/ 829336 w 1448548"/>
                <a:gd name="connsiteY1322" fmla="*/ 1568348 h 1736654"/>
                <a:gd name="connsiteX1323" fmla="*/ 543548 w 1448548"/>
                <a:gd name="connsiteY1323" fmla="*/ 1593612 h 1736654"/>
                <a:gd name="connsiteX1324" fmla="*/ 512527 w 1448548"/>
                <a:gd name="connsiteY1324" fmla="*/ 1523633 h 1736654"/>
                <a:gd name="connsiteX1325" fmla="*/ 514690 w 1448548"/>
                <a:gd name="connsiteY1325" fmla="*/ 1543112 h 1736654"/>
                <a:gd name="connsiteX1326" fmla="*/ 543548 w 1448548"/>
                <a:gd name="connsiteY1326" fmla="*/ 1593612 h 1736654"/>
                <a:gd name="connsiteX1327" fmla="*/ 475153 w 1448548"/>
                <a:gd name="connsiteY1327" fmla="*/ 1599453 h 1736654"/>
                <a:gd name="connsiteX1328" fmla="*/ 470102 w 1448548"/>
                <a:gd name="connsiteY1328" fmla="*/ 1592960 h 1736654"/>
                <a:gd name="connsiteX1329" fmla="*/ 461446 w 1448548"/>
                <a:gd name="connsiteY1329" fmla="*/ 1535245 h 1736654"/>
                <a:gd name="connsiteX1330" fmla="*/ 472988 w 1448548"/>
                <a:gd name="connsiteY1330" fmla="*/ 1502781 h 1736654"/>
                <a:gd name="connsiteX1331" fmla="*/ 460724 w 1448548"/>
                <a:gd name="connsiteY1331" fmla="*/ 1521538 h 1736654"/>
                <a:gd name="connsiteX1332" fmla="*/ 446296 w 1448548"/>
                <a:gd name="connsiteY1332" fmla="*/ 1543181 h 1736654"/>
                <a:gd name="connsiteX1333" fmla="*/ 433310 w 1448548"/>
                <a:gd name="connsiteY1333" fmla="*/ 1505667 h 1736654"/>
                <a:gd name="connsiteX1334" fmla="*/ 406617 w 1448548"/>
                <a:gd name="connsiteY1334" fmla="*/ 1429195 h 1736654"/>
                <a:gd name="connsiteX1335" fmla="*/ 413832 w 1448548"/>
                <a:gd name="connsiteY1335" fmla="*/ 1463824 h 1736654"/>
                <a:gd name="connsiteX1336" fmla="*/ 423209 w 1448548"/>
                <a:gd name="connsiteY1336" fmla="*/ 1507109 h 1736654"/>
                <a:gd name="connsiteX1337" fmla="*/ 427539 w 1448548"/>
                <a:gd name="connsiteY1337" fmla="*/ 1527310 h 1736654"/>
                <a:gd name="connsiteX1338" fmla="*/ 433310 w 1448548"/>
                <a:gd name="connsiteY1338" fmla="*/ 1564824 h 1736654"/>
                <a:gd name="connsiteX1339" fmla="*/ 444852 w 1448548"/>
                <a:gd name="connsiteY1339" fmla="*/ 1595846 h 1736654"/>
                <a:gd name="connsiteX1340" fmla="*/ 475153 w 1448548"/>
                <a:gd name="connsiteY1340" fmla="*/ 1599453 h 1736654"/>
                <a:gd name="connsiteX1341" fmla="*/ 579536 w 1448548"/>
                <a:gd name="connsiteY1341" fmla="*/ 1613660 h 1736654"/>
                <a:gd name="connsiteX1342" fmla="*/ 615607 w 1448548"/>
                <a:gd name="connsiteY1342" fmla="*/ 1613660 h 1736654"/>
                <a:gd name="connsiteX1343" fmla="*/ 586750 w 1448548"/>
                <a:gd name="connsiteY1343" fmla="*/ 1607167 h 1736654"/>
                <a:gd name="connsiteX1344" fmla="*/ 529035 w 1448548"/>
                <a:gd name="connsiteY1344" fmla="*/ 1602116 h 1736654"/>
                <a:gd name="connsiteX1345" fmla="*/ 521821 w 1448548"/>
                <a:gd name="connsiteY1345" fmla="*/ 1607889 h 1736654"/>
                <a:gd name="connsiteX1346" fmla="*/ 579536 w 1448548"/>
                <a:gd name="connsiteY1346" fmla="*/ 1613660 h 1736654"/>
                <a:gd name="connsiteX1347" fmla="*/ 710252 w 1448548"/>
                <a:gd name="connsiteY1347" fmla="*/ 1614959 h 1736654"/>
                <a:gd name="connsiteX1348" fmla="*/ 684551 w 1448548"/>
                <a:gd name="connsiteY1348" fmla="*/ 1591603 h 1736654"/>
                <a:gd name="connsiteX1349" fmla="*/ 669400 w 1448548"/>
                <a:gd name="connsiteY1349" fmla="*/ 1564188 h 1736654"/>
                <a:gd name="connsiteX1350" fmla="*/ 689600 w 1448548"/>
                <a:gd name="connsiteY1350" fmla="*/ 1562745 h 1736654"/>
                <a:gd name="connsiteX1351" fmla="*/ 725672 w 1448548"/>
                <a:gd name="connsiteY1351" fmla="*/ 1596652 h 1736654"/>
                <a:gd name="connsiteX1352" fmla="*/ 710252 w 1448548"/>
                <a:gd name="connsiteY1352" fmla="*/ 1614959 h 1736654"/>
                <a:gd name="connsiteX1353" fmla="*/ 456429 w 1448548"/>
                <a:gd name="connsiteY1353" fmla="*/ 1685397 h 1736654"/>
                <a:gd name="connsiteX1354" fmla="*/ 473744 w 1448548"/>
                <a:gd name="connsiteY1354" fmla="*/ 1669886 h 1736654"/>
                <a:gd name="connsiteX1355" fmla="*/ 491779 w 1448548"/>
                <a:gd name="connsiteY1355" fmla="*/ 1643915 h 1736654"/>
                <a:gd name="connsiteX1356" fmla="*/ 501158 w 1448548"/>
                <a:gd name="connsiteY1356" fmla="*/ 1623715 h 1736654"/>
                <a:gd name="connsiteX1357" fmla="*/ 457872 w 1448548"/>
                <a:gd name="connsiteY1357" fmla="*/ 1621550 h 1736654"/>
                <a:gd name="connsiteX1358" fmla="*/ 462921 w 1448548"/>
                <a:gd name="connsiteY1358" fmla="*/ 1626600 h 1736654"/>
                <a:gd name="connsiteX1359" fmla="*/ 475187 w 1448548"/>
                <a:gd name="connsiteY1359" fmla="*/ 1633093 h 1736654"/>
                <a:gd name="connsiteX1360" fmla="*/ 420357 w 1448548"/>
                <a:gd name="connsiteY1360" fmla="*/ 1641028 h 1736654"/>
                <a:gd name="connsiteX1361" fmla="*/ 417472 w 1448548"/>
                <a:gd name="connsiteY1361" fmla="*/ 1622272 h 1736654"/>
                <a:gd name="connsiteX1362" fmla="*/ 408093 w 1448548"/>
                <a:gd name="connsiteY1362" fmla="*/ 1611449 h 1736654"/>
                <a:gd name="connsiteX1363" fmla="*/ 385728 w 1448548"/>
                <a:gd name="connsiteY1363" fmla="*/ 1589806 h 1736654"/>
                <a:gd name="connsiteX1364" fmla="*/ 404486 w 1448548"/>
                <a:gd name="connsiteY1364" fmla="*/ 1581150 h 1736654"/>
                <a:gd name="connsiteX1365" fmla="*/ 415307 w 1448548"/>
                <a:gd name="connsiteY1365" fmla="*/ 1576821 h 1736654"/>
                <a:gd name="connsiteX1366" fmla="*/ 384286 w 1448548"/>
                <a:gd name="connsiteY1366" fmla="*/ 1568165 h 1736654"/>
                <a:gd name="connsiteX1367" fmla="*/ 354707 w 1448548"/>
                <a:gd name="connsiteY1367" fmla="*/ 1582592 h 1736654"/>
                <a:gd name="connsiteX1368" fmla="*/ 356872 w 1448548"/>
                <a:gd name="connsiteY1368" fmla="*/ 1588365 h 1736654"/>
                <a:gd name="connsiteX1369" fmla="*/ 368414 w 1448548"/>
                <a:gd name="connsiteY1369" fmla="*/ 1578986 h 1736654"/>
                <a:gd name="connsiteX1370" fmla="*/ 364085 w 1448548"/>
                <a:gd name="connsiteY1370" fmla="*/ 1643915 h 1736654"/>
                <a:gd name="connsiteX1371" fmla="*/ 403043 w 1448548"/>
                <a:gd name="connsiteY1371" fmla="*/ 1652571 h 1736654"/>
                <a:gd name="connsiteX1372" fmla="*/ 457150 w 1448548"/>
                <a:gd name="connsiteY1372" fmla="*/ 1658344 h 1736654"/>
                <a:gd name="connsiteX1373" fmla="*/ 444886 w 1448548"/>
                <a:gd name="connsiteY1373" fmla="*/ 1674214 h 1736654"/>
                <a:gd name="connsiteX1374" fmla="*/ 434785 w 1448548"/>
                <a:gd name="connsiteY1374" fmla="*/ 1679265 h 1736654"/>
                <a:gd name="connsiteX1375" fmla="*/ 456429 w 1448548"/>
                <a:gd name="connsiteY1375" fmla="*/ 1685397 h 1736654"/>
                <a:gd name="connsiteX1376" fmla="*/ 949764 w 1448548"/>
                <a:gd name="connsiteY1376" fmla="*/ 1701156 h 1736654"/>
                <a:gd name="connsiteX1377" fmla="*/ 961036 w 1448548"/>
                <a:gd name="connsiteY1377" fmla="*/ 1695115 h 1736654"/>
                <a:gd name="connsiteX1378" fmla="*/ 952380 w 1448548"/>
                <a:gd name="connsiteY1378" fmla="*/ 1685014 h 1736654"/>
                <a:gd name="connsiteX1379" fmla="*/ 968250 w 1448548"/>
                <a:gd name="connsiteY1379" fmla="*/ 1669142 h 1736654"/>
                <a:gd name="connsiteX1380" fmla="*/ 1037509 w 1448548"/>
                <a:gd name="connsiteY1380" fmla="*/ 1659765 h 1736654"/>
                <a:gd name="connsiteX1381" fmla="*/ 1079353 w 1448548"/>
                <a:gd name="connsiteY1381" fmla="*/ 1662649 h 1736654"/>
                <a:gd name="connsiteX1382" fmla="*/ 1061316 w 1448548"/>
                <a:gd name="connsiteY1382" fmla="*/ 1641728 h 1736654"/>
                <a:gd name="connsiteX1383" fmla="*/ 1060594 w 1448548"/>
                <a:gd name="connsiteY1383" fmla="*/ 1590507 h 1736654"/>
                <a:gd name="connsiteX1384" fmla="*/ 1072858 w 1448548"/>
                <a:gd name="connsiteY1384" fmla="*/ 1581849 h 1736654"/>
                <a:gd name="connsiteX1385" fmla="*/ 1058431 w 1448548"/>
                <a:gd name="connsiteY1385" fmla="*/ 1571749 h 1736654"/>
                <a:gd name="connsiteX1386" fmla="*/ 1044002 w 1448548"/>
                <a:gd name="connsiteY1386" fmla="*/ 1579685 h 1736654"/>
                <a:gd name="connsiteX1387" fmla="*/ 1029573 w 1448548"/>
                <a:gd name="connsiteY1387" fmla="*/ 1582571 h 1736654"/>
                <a:gd name="connsiteX1388" fmla="*/ 1027409 w 1448548"/>
                <a:gd name="connsiteY1388" fmla="*/ 1597000 h 1736654"/>
                <a:gd name="connsiteX1389" fmla="*/ 1017308 w 1448548"/>
                <a:gd name="connsiteY1389" fmla="*/ 1619363 h 1736654"/>
                <a:gd name="connsiteX1390" fmla="*/ 1010815 w 1448548"/>
                <a:gd name="connsiteY1390" fmla="*/ 1633070 h 1736654"/>
                <a:gd name="connsiteX1391" fmla="*/ 981237 w 1448548"/>
                <a:gd name="connsiteY1391" fmla="*/ 1649664 h 1736654"/>
                <a:gd name="connsiteX1392" fmla="*/ 948772 w 1448548"/>
                <a:gd name="connsiteY1392" fmla="*/ 1638843 h 1736654"/>
                <a:gd name="connsiteX1393" fmla="*/ 932180 w 1448548"/>
                <a:gd name="connsiteY1393" fmla="*/ 1635957 h 1736654"/>
                <a:gd name="connsiteX1394" fmla="*/ 942279 w 1448548"/>
                <a:gd name="connsiteY1394" fmla="*/ 1652550 h 1736654"/>
                <a:gd name="connsiteX1395" fmla="*/ 942279 w 1448548"/>
                <a:gd name="connsiteY1395" fmla="*/ 1672029 h 1736654"/>
                <a:gd name="connsiteX1396" fmla="*/ 935786 w 1448548"/>
                <a:gd name="connsiteY1396" fmla="*/ 1691507 h 1736654"/>
                <a:gd name="connsiteX1397" fmla="*/ 949764 w 1448548"/>
                <a:gd name="connsiteY1397" fmla="*/ 1701156 h 1736654"/>
                <a:gd name="connsiteX1398" fmla="*/ 747315 w 1448548"/>
                <a:gd name="connsiteY1398" fmla="*/ 1730839 h 1736654"/>
                <a:gd name="connsiteX1399" fmla="*/ 701866 w 1448548"/>
                <a:gd name="connsiteY1399" fmla="*/ 1727954 h 1736654"/>
                <a:gd name="connsiteX1400" fmla="*/ 416898 w 1448548"/>
                <a:gd name="connsiteY1400" fmla="*/ 1695489 h 1736654"/>
                <a:gd name="connsiteX1401" fmla="*/ 333934 w 1448548"/>
                <a:gd name="connsiteY1401" fmla="*/ 1647153 h 1736654"/>
                <a:gd name="connsiteX1402" fmla="*/ 325998 w 1448548"/>
                <a:gd name="connsiteY1402" fmla="*/ 1502145 h 1736654"/>
                <a:gd name="connsiteX1403" fmla="*/ 246641 w 1448548"/>
                <a:gd name="connsiteY1403" fmla="*/ 1424952 h 1736654"/>
                <a:gd name="connsiteX1404" fmla="*/ 203355 w 1448548"/>
                <a:gd name="connsiteY1404" fmla="*/ 1424230 h 1736654"/>
                <a:gd name="connsiteX1405" fmla="*/ 178827 w 1448548"/>
                <a:gd name="connsiteY1405" fmla="*/ 1422066 h 1736654"/>
                <a:gd name="connsiteX1406" fmla="*/ 157905 w 1448548"/>
                <a:gd name="connsiteY1406" fmla="*/ 1391767 h 1736654"/>
                <a:gd name="connsiteX1407" fmla="*/ 137704 w 1448548"/>
                <a:gd name="connsiteY1407" fmla="*/ 1367959 h 1736654"/>
                <a:gd name="connsiteX1408" fmla="*/ 143477 w 1448548"/>
                <a:gd name="connsiteY1408" fmla="*/ 1256137 h 1736654"/>
                <a:gd name="connsiteX1409" fmla="*/ 157905 w 1448548"/>
                <a:gd name="connsiteY1409" fmla="*/ 1097422 h 1736654"/>
                <a:gd name="connsiteX1410" fmla="*/ 153576 w 1448548"/>
                <a:gd name="connsiteY1410" fmla="*/ 981992 h 1736654"/>
                <a:gd name="connsiteX1411" fmla="*/ 83597 w 1448548"/>
                <a:gd name="connsiteY1411" fmla="*/ 969728 h 1736654"/>
                <a:gd name="connsiteX1412" fmla="*/ 71333 w 1448548"/>
                <a:gd name="connsiteY1412" fmla="*/ 893256 h 1736654"/>
                <a:gd name="connsiteX1413" fmla="*/ 118947 w 1448548"/>
                <a:gd name="connsiteY1413" fmla="*/ 866564 h 1736654"/>
                <a:gd name="connsiteX1414" fmla="*/ 138426 w 1448548"/>
                <a:gd name="connsiteY1414" fmla="*/ 943035 h 1736654"/>
                <a:gd name="connsiteX1415" fmla="*/ 109568 w 1448548"/>
                <a:gd name="connsiteY1415" fmla="*/ 920671 h 1736654"/>
                <a:gd name="connsiteX1416" fmla="*/ 128326 w 1448548"/>
                <a:gd name="connsiteY1416" fmla="*/ 912013 h 1736654"/>
                <a:gd name="connsiteX1417" fmla="*/ 142755 w 1448548"/>
                <a:gd name="connsiteY1417" fmla="*/ 906242 h 1736654"/>
                <a:gd name="connsiteX1418" fmla="*/ 113176 w 1448548"/>
                <a:gd name="connsiteY1418" fmla="*/ 891813 h 1736654"/>
                <a:gd name="connsiteX1419" fmla="*/ 100912 w 1448548"/>
                <a:gd name="connsiteY1419" fmla="*/ 922835 h 1736654"/>
                <a:gd name="connsiteX1420" fmla="*/ 128326 w 1448548"/>
                <a:gd name="connsiteY1420" fmla="*/ 951693 h 1736654"/>
                <a:gd name="connsiteX1421" fmla="*/ 160069 w 1448548"/>
                <a:gd name="connsiteY1421" fmla="*/ 865842 h 1736654"/>
                <a:gd name="connsiteX1422" fmla="*/ 176662 w 1448548"/>
                <a:gd name="connsiteY1422" fmla="*/ 819671 h 1736654"/>
                <a:gd name="connsiteX1423" fmla="*/ 190369 w 1448548"/>
                <a:gd name="connsiteY1423" fmla="*/ 780713 h 1736654"/>
                <a:gd name="connsiteX1424" fmla="*/ 179547 w 1448548"/>
                <a:gd name="connsiteY1424" fmla="*/ 764841 h 1736654"/>
                <a:gd name="connsiteX1425" fmla="*/ 206241 w 1448548"/>
                <a:gd name="connsiteY1425" fmla="*/ 761956 h 1736654"/>
                <a:gd name="connsiteX1426" fmla="*/ 218505 w 1448548"/>
                <a:gd name="connsiteY1426" fmla="*/ 772777 h 1736654"/>
                <a:gd name="connsiteX1427" fmla="*/ 217784 w 1448548"/>
                <a:gd name="connsiteY1427" fmla="*/ 826885 h 1736654"/>
                <a:gd name="connsiteX1428" fmla="*/ 237262 w 1448548"/>
                <a:gd name="connsiteY1428" fmla="*/ 862956 h 1736654"/>
                <a:gd name="connsiteX1429" fmla="*/ 269727 w 1448548"/>
                <a:gd name="connsiteY1429" fmla="*/ 784321 h 1736654"/>
                <a:gd name="connsiteX1430" fmla="*/ 280548 w 1448548"/>
                <a:gd name="connsiteY1430" fmla="*/ 768449 h 1736654"/>
                <a:gd name="connsiteX1431" fmla="*/ 292091 w 1448548"/>
                <a:gd name="connsiteY1431" fmla="*/ 801634 h 1736654"/>
                <a:gd name="connsiteX1432" fmla="*/ 288484 w 1448548"/>
                <a:gd name="connsiteY1432" fmla="*/ 834100 h 1736654"/>
                <a:gd name="connsiteX1433" fmla="*/ 297142 w 1448548"/>
                <a:gd name="connsiteY1433" fmla="*/ 805964 h 1736654"/>
                <a:gd name="connsiteX1434" fmla="*/ 341148 w 1448548"/>
                <a:gd name="connsiteY1434" fmla="*/ 772777 h 1736654"/>
                <a:gd name="connsiteX1435" fmla="*/ 359185 w 1448548"/>
                <a:gd name="connsiteY1435" fmla="*/ 779991 h 1736654"/>
                <a:gd name="connsiteX1436" fmla="*/ 384434 w 1448548"/>
                <a:gd name="connsiteY1436" fmla="*/ 855021 h 1736654"/>
                <a:gd name="connsiteX1437" fmla="*/ 389484 w 1448548"/>
                <a:gd name="connsiteY1437" fmla="*/ 904079 h 1736654"/>
                <a:gd name="connsiteX1438" fmla="*/ 331770 w 1448548"/>
                <a:gd name="connsiteY1438" fmla="*/ 901914 h 1736654"/>
                <a:gd name="connsiteX1439" fmla="*/ 274055 w 1448548"/>
                <a:gd name="connsiteY1439" fmla="*/ 899028 h 1736654"/>
                <a:gd name="connsiteX1440" fmla="*/ 270447 w 1448548"/>
                <a:gd name="connsiteY1440" fmla="*/ 937986 h 1736654"/>
                <a:gd name="connsiteX1441" fmla="*/ 240870 w 1448548"/>
                <a:gd name="connsiteY1441" fmla="*/ 987043 h 1736654"/>
                <a:gd name="connsiteX1442" fmla="*/ 244476 w 1448548"/>
                <a:gd name="connsiteY1442" fmla="*/ 956743 h 1736654"/>
                <a:gd name="connsiteX1443" fmla="*/ 240870 w 1448548"/>
                <a:gd name="connsiteY1443" fmla="*/ 935821 h 1736654"/>
                <a:gd name="connsiteX1444" fmla="*/ 232934 w 1448548"/>
                <a:gd name="connsiteY1444" fmla="*/ 904079 h 1736654"/>
                <a:gd name="connsiteX1445" fmla="*/ 254577 w 1448548"/>
                <a:gd name="connsiteY1445" fmla="*/ 903357 h 1736654"/>
                <a:gd name="connsiteX1446" fmla="*/ 257462 w 1448548"/>
                <a:gd name="connsiteY1446" fmla="*/ 909850 h 1736654"/>
                <a:gd name="connsiteX1447" fmla="*/ 254577 w 1448548"/>
                <a:gd name="connsiteY1447" fmla="*/ 883877 h 1736654"/>
                <a:gd name="connsiteX1448" fmla="*/ 233656 w 1448548"/>
                <a:gd name="connsiteY1448" fmla="*/ 887485 h 1736654"/>
                <a:gd name="connsiteX1449" fmla="*/ 214897 w 1448548"/>
                <a:gd name="connsiteY1449" fmla="*/ 873778 h 1736654"/>
                <a:gd name="connsiteX1450" fmla="*/ 195419 w 1448548"/>
                <a:gd name="connsiteY1450" fmla="*/ 852135 h 1736654"/>
                <a:gd name="connsiteX1451" fmla="*/ 185320 w 1448548"/>
                <a:gd name="connsiteY1451" fmla="*/ 883157 h 1736654"/>
                <a:gd name="connsiteX1452" fmla="*/ 193254 w 1448548"/>
                <a:gd name="connsiteY1452" fmla="*/ 882436 h 1736654"/>
                <a:gd name="connsiteX1453" fmla="*/ 212012 w 1448548"/>
                <a:gd name="connsiteY1453" fmla="*/ 899749 h 1736654"/>
                <a:gd name="connsiteX1454" fmla="*/ 200469 w 1448548"/>
                <a:gd name="connsiteY1454" fmla="*/ 936543 h 1736654"/>
                <a:gd name="connsiteX1455" fmla="*/ 183877 w 1448548"/>
                <a:gd name="connsiteY1455" fmla="*/ 948085 h 1736654"/>
                <a:gd name="connsiteX1456" fmla="*/ 204076 w 1448548"/>
                <a:gd name="connsiteY1456" fmla="*/ 958186 h 1736654"/>
                <a:gd name="connsiteX1457" fmla="*/ 212012 w 1448548"/>
                <a:gd name="connsiteY1457" fmla="*/ 980550 h 1736654"/>
                <a:gd name="connsiteX1458" fmla="*/ 193254 w 1448548"/>
                <a:gd name="connsiteY1458" fmla="*/ 981992 h 1736654"/>
                <a:gd name="connsiteX1459" fmla="*/ 183155 w 1448548"/>
                <a:gd name="connsiteY1459" fmla="*/ 992093 h 1736654"/>
                <a:gd name="connsiteX1460" fmla="*/ 211291 w 1448548"/>
                <a:gd name="connsiteY1460" fmla="*/ 996421 h 1736654"/>
                <a:gd name="connsiteX1461" fmla="*/ 222833 w 1448548"/>
                <a:gd name="connsiteY1461" fmla="*/ 993536 h 1736654"/>
                <a:gd name="connsiteX1462" fmla="*/ 207683 w 1448548"/>
                <a:gd name="connsiteY1462" fmla="*/ 1022393 h 1736654"/>
                <a:gd name="connsiteX1463" fmla="*/ 186040 w 1448548"/>
                <a:gd name="connsiteY1463" fmla="*/ 1076500 h 1736654"/>
                <a:gd name="connsiteX1464" fmla="*/ 224998 w 1448548"/>
                <a:gd name="connsiteY1464" fmla="*/ 1165958 h 1736654"/>
                <a:gd name="connsiteX1465" fmla="*/ 245198 w 1448548"/>
                <a:gd name="connsiteY1465" fmla="*/ 1247479 h 1736654"/>
                <a:gd name="connsiteX1466" fmla="*/ 247363 w 1448548"/>
                <a:gd name="connsiteY1466" fmla="*/ 1316736 h 1736654"/>
                <a:gd name="connsiteX1467" fmla="*/ 269727 w 1448548"/>
                <a:gd name="connsiteY1467" fmla="*/ 1321066 h 1736654"/>
                <a:gd name="connsiteX1468" fmla="*/ 337542 w 1448548"/>
                <a:gd name="connsiteY1468" fmla="*/ 1362187 h 1736654"/>
                <a:gd name="connsiteX1469" fmla="*/ 344756 w 1448548"/>
                <a:gd name="connsiteY1469" fmla="*/ 1371567 h 1736654"/>
                <a:gd name="connsiteX1470" fmla="*/ 371449 w 1448548"/>
                <a:gd name="connsiteY1470" fmla="*/ 1393210 h 1736654"/>
                <a:gd name="connsiteX1471" fmla="*/ 400306 w 1448548"/>
                <a:gd name="connsiteY1471" fmla="*/ 1406917 h 1736654"/>
                <a:gd name="connsiteX1472" fmla="*/ 409684 w 1448548"/>
                <a:gd name="connsiteY1472" fmla="*/ 1390323 h 1736654"/>
                <a:gd name="connsiteX1473" fmla="*/ 402471 w 1448548"/>
                <a:gd name="connsiteY1473" fmla="*/ 1393210 h 1736654"/>
                <a:gd name="connsiteX1474" fmla="*/ 380106 w 1448548"/>
                <a:gd name="connsiteY1474" fmla="*/ 1384552 h 1736654"/>
                <a:gd name="connsiteX1475" fmla="*/ 354855 w 1448548"/>
                <a:gd name="connsiteY1475" fmla="*/ 1364352 h 1736654"/>
                <a:gd name="connsiteX1476" fmla="*/ 344756 w 1448548"/>
                <a:gd name="connsiteY1476" fmla="*/ 1354252 h 1736654"/>
                <a:gd name="connsiteX1477" fmla="*/ 333934 w 1448548"/>
                <a:gd name="connsiteY1477" fmla="*/ 1335495 h 1736654"/>
                <a:gd name="connsiteX1478" fmla="*/ 330327 w 1448548"/>
                <a:gd name="connsiteY1478" fmla="*/ 1313852 h 1736654"/>
                <a:gd name="connsiteX1479" fmla="*/ 348362 w 1448548"/>
                <a:gd name="connsiteY1479" fmla="*/ 1263351 h 1736654"/>
                <a:gd name="connsiteX1480" fmla="*/ 329606 w 1448548"/>
                <a:gd name="connsiteY1480" fmla="*/ 1292209 h 1736654"/>
                <a:gd name="connsiteX1481" fmla="*/ 267563 w 1448548"/>
                <a:gd name="connsiteY1481" fmla="*/ 1305916 h 1736654"/>
                <a:gd name="connsiteX1482" fmla="*/ 250969 w 1448548"/>
                <a:gd name="connsiteY1482" fmla="*/ 1270565 h 1736654"/>
                <a:gd name="connsiteX1483" fmla="*/ 261791 w 1448548"/>
                <a:gd name="connsiteY1483" fmla="*/ 1220065 h 1736654"/>
                <a:gd name="connsiteX1484" fmla="*/ 264676 w 1448548"/>
                <a:gd name="connsiteY1484" fmla="*/ 1198422 h 1736654"/>
                <a:gd name="connsiteX1485" fmla="*/ 274777 w 1448548"/>
                <a:gd name="connsiteY1485" fmla="*/ 1186158 h 1736654"/>
                <a:gd name="connsiteX1486" fmla="*/ 340426 w 1448548"/>
                <a:gd name="connsiteY1486" fmla="*/ 1212850 h 1736654"/>
                <a:gd name="connsiteX1487" fmla="*/ 360628 w 1448548"/>
                <a:gd name="connsiteY1487" fmla="*/ 1250365 h 1736654"/>
                <a:gd name="connsiteX1488" fmla="*/ 374335 w 1448548"/>
                <a:gd name="connsiteY1488" fmla="*/ 1228001 h 1736654"/>
                <a:gd name="connsiteX1489" fmla="*/ 406077 w 1448548"/>
                <a:gd name="connsiteY1489" fmla="*/ 1169566 h 1736654"/>
                <a:gd name="connsiteX1490" fmla="*/ 430607 w 1448548"/>
                <a:gd name="connsiteY1490" fmla="*/ 1133494 h 1736654"/>
                <a:gd name="connsiteX1491" fmla="*/ 436378 w 1448548"/>
                <a:gd name="connsiteY1491" fmla="*/ 1124115 h 1736654"/>
                <a:gd name="connsiteX1492" fmla="*/ 463792 w 1448548"/>
                <a:gd name="connsiteY1492" fmla="*/ 1068565 h 1736654"/>
                <a:gd name="connsiteX1493" fmla="*/ 491207 w 1448548"/>
                <a:gd name="connsiteY1493" fmla="*/ 1023115 h 1736654"/>
                <a:gd name="connsiteX1494" fmla="*/ 507799 w 1448548"/>
                <a:gd name="connsiteY1494" fmla="*/ 1054857 h 1736654"/>
                <a:gd name="connsiteX1495" fmla="*/ 510685 w 1448548"/>
                <a:gd name="connsiteY1495" fmla="*/ 1135657 h 1736654"/>
                <a:gd name="connsiteX1496" fmla="*/ 496256 w 1448548"/>
                <a:gd name="connsiteY1496" fmla="*/ 1164515 h 1736654"/>
                <a:gd name="connsiteX1497" fmla="*/ 486157 w 1448548"/>
                <a:gd name="connsiteY1497" fmla="*/ 1183273 h 1736654"/>
                <a:gd name="connsiteX1498" fmla="*/ 460906 w 1448548"/>
                <a:gd name="connsiteY1498" fmla="*/ 1171729 h 1736654"/>
                <a:gd name="connsiteX1499" fmla="*/ 445034 w 1448548"/>
                <a:gd name="connsiteY1499" fmla="*/ 1151529 h 1736654"/>
                <a:gd name="connsiteX1500" fmla="*/ 455856 w 1448548"/>
                <a:gd name="connsiteY1500" fmla="*/ 1173894 h 1736654"/>
                <a:gd name="connsiteX1501" fmla="*/ 434213 w 1448548"/>
                <a:gd name="connsiteY1501" fmla="*/ 1212850 h 1736654"/>
                <a:gd name="connsiteX1502" fmla="*/ 418341 w 1448548"/>
                <a:gd name="connsiteY1502" fmla="*/ 1227279 h 1736654"/>
                <a:gd name="connsiteX1503" fmla="*/ 447920 w 1448548"/>
                <a:gd name="connsiteY1503" fmla="*/ 1254693 h 1736654"/>
                <a:gd name="connsiteX1504" fmla="*/ 468120 w 1448548"/>
                <a:gd name="connsiteY1504" fmla="*/ 1281388 h 1736654"/>
                <a:gd name="connsiteX1505" fmla="*/ 451528 w 1448548"/>
                <a:gd name="connsiteY1505" fmla="*/ 1285716 h 1736654"/>
                <a:gd name="connsiteX1506" fmla="*/ 437100 w 1448548"/>
                <a:gd name="connsiteY1506" fmla="*/ 1308080 h 1736654"/>
                <a:gd name="connsiteX1507" fmla="*/ 428442 w 1448548"/>
                <a:gd name="connsiteY1507" fmla="*/ 1334773 h 1736654"/>
                <a:gd name="connsiteX1508" fmla="*/ 395257 w 1448548"/>
                <a:gd name="connsiteY1508" fmla="*/ 1300145 h 1736654"/>
                <a:gd name="connsiteX1509" fmla="*/ 370006 w 1448548"/>
                <a:gd name="connsiteY1509" fmla="*/ 1256137 h 1736654"/>
                <a:gd name="connsiteX1510" fmla="*/ 420506 w 1448548"/>
                <a:gd name="connsiteY1510" fmla="*/ 1364352 h 1736654"/>
                <a:gd name="connsiteX1511" fmla="*/ 478221 w 1448548"/>
                <a:gd name="connsiteY1511" fmla="*/ 1472566 h 1736654"/>
                <a:gd name="connsiteX1512" fmla="*/ 449364 w 1448548"/>
                <a:gd name="connsiteY1512" fmla="*/ 1401144 h 1736654"/>
                <a:gd name="connsiteX1513" fmla="*/ 438541 w 1448548"/>
                <a:gd name="connsiteY1513" fmla="*/ 1339101 h 1736654"/>
                <a:gd name="connsiteX1514" fmla="*/ 487599 w 1448548"/>
                <a:gd name="connsiteY1514" fmla="*/ 1444430 h 1736654"/>
                <a:gd name="connsiteX1515" fmla="*/ 501306 w 1448548"/>
                <a:gd name="connsiteY1515" fmla="*/ 1472566 h 1736654"/>
                <a:gd name="connsiteX1516" fmla="*/ 547479 w 1448548"/>
                <a:gd name="connsiteY1516" fmla="*/ 1508638 h 1736654"/>
                <a:gd name="connsiteX1517" fmla="*/ 572007 w 1448548"/>
                <a:gd name="connsiteY1517" fmla="*/ 1565632 h 1736654"/>
                <a:gd name="connsiteX1518" fmla="*/ 577778 w 1448548"/>
                <a:gd name="connsiteY1518" fmla="*/ 1569960 h 1736654"/>
                <a:gd name="connsiteX1519" fmla="*/ 613128 w 1448548"/>
                <a:gd name="connsiteY1519" fmla="*/ 1556974 h 1736654"/>
                <a:gd name="connsiteX1520" fmla="*/ 631165 w 1448548"/>
                <a:gd name="connsiteY1520" fmla="*/ 1565632 h 1736654"/>
                <a:gd name="connsiteX1521" fmla="*/ 667237 w 1448548"/>
                <a:gd name="connsiteY1521" fmla="*/ 1578617 h 1736654"/>
                <a:gd name="connsiteX1522" fmla="*/ 660744 w 1448548"/>
                <a:gd name="connsiteY1522" fmla="*/ 1619017 h 1736654"/>
                <a:gd name="connsiteX1523" fmla="*/ 777616 w 1448548"/>
                <a:gd name="connsiteY1523" fmla="*/ 1620460 h 1736654"/>
                <a:gd name="connsiteX1524" fmla="*/ 957974 w 1448548"/>
                <a:gd name="connsiteY1524" fmla="*/ 1608196 h 1736654"/>
                <a:gd name="connsiteX1525" fmla="*/ 997652 w 1448548"/>
                <a:gd name="connsiteY1525" fmla="*/ 1598817 h 1736654"/>
                <a:gd name="connsiteX1526" fmla="*/ 1002703 w 1448548"/>
                <a:gd name="connsiteY1526" fmla="*/ 1551924 h 1736654"/>
                <a:gd name="connsiteX1527" fmla="*/ 1022181 w 1448548"/>
                <a:gd name="connsiteY1527" fmla="*/ 1466074 h 1736654"/>
                <a:gd name="connsiteX1528" fmla="*/ 1035167 w 1448548"/>
                <a:gd name="connsiteY1528" fmla="*/ 1424230 h 1736654"/>
                <a:gd name="connsiteX1529" fmla="*/ 988274 w 1448548"/>
                <a:gd name="connsiteY1529" fmla="*/ 1565632 h 1736654"/>
                <a:gd name="connsiteX1530" fmla="*/ 968794 w 1448548"/>
                <a:gd name="connsiteY1530" fmla="*/ 1595932 h 1736654"/>
                <a:gd name="connsiteX1531" fmla="*/ 740822 w 1448548"/>
                <a:gd name="connsiteY1531" fmla="*/ 1612524 h 1736654"/>
                <a:gd name="connsiteX1532" fmla="*/ 734330 w 1448548"/>
                <a:gd name="connsiteY1532" fmla="*/ 1587275 h 1736654"/>
                <a:gd name="connsiteX1533" fmla="*/ 758137 w 1448548"/>
                <a:gd name="connsiteY1533" fmla="*/ 1555531 h 1736654"/>
                <a:gd name="connsiteX1534" fmla="*/ 791323 w 1448548"/>
                <a:gd name="connsiteY1534" fmla="*/ 1534609 h 1736654"/>
                <a:gd name="connsiteX1535" fmla="*/ 907473 w 1448548"/>
                <a:gd name="connsiteY1535" fmla="*/ 1472566 h 1736654"/>
                <a:gd name="connsiteX1536" fmla="*/ 937052 w 1448548"/>
                <a:gd name="connsiteY1536" fmla="*/ 1401866 h 1736654"/>
                <a:gd name="connsiteX1537" fmla="*/ 917574 w 1448548"/>
                <a:gd name="connsiteY1537" fmla="*/ 1341266 h 1736654"/>
                <a:gd name="connsiteX1538" fmla="*/ 911081 w 1448548"/>
                <a:gd name="connsiteY1538" fmla="*/ 1299423 h 1736654"/>
                <a:gd name="connsiteX1539" fmla="*/ 878616 w 1448548"/>
                <a:gd name="connsiteY1539" fmla="*/ 1245316 h 1736654"/>
                <a:gd name="connsiteX1540" fmla="*/ 867073 w 1448548"/>
                <a:gd name="connsiteY1540" fmla="*/ 1227279 h 1736654"/>
                <a:gd name="connsiteX1541" fmla="*/ 930559 w 1448548"/>
                <a:gd name="connsiteY1541" fmla="*/ 1177500 h 1736654"/>
                <a:gd name="connsiteX1542" fmla="*/ 939938 w 1448548"/>
                <a:gd name="connsiteY1542" fmla="*/ 1148644 h 1736654"/>
                <a:gd name="connsiteX1543" fmla="*/ 956530 w 1448548"/>
                <a:gd name="connsiteY1543" fmla="*/ 1124836 h 1736654"/>
                <a:gd name="connsiteX1544" fmla="*/ 976730 w 1448548"/>
                <a:gd name="connsiteY1544" fmla="*/ 1155859 h 1736654"/>
                <a:gd name="connsiteX1545" fmla="*/ 1030117 w 1448548"/>
                <a:gd name="connsiteY1545" fmla="*/ 1282829 h 1736654"/>
                <a:gd name="connsiteX1546" fmla="*/ 1044546 w 1448548"/>
                <a:gd name="connsiteY1546" fmla="*/ 1344152 h 1736654"/>
                <a:gd name="connsiteX1547" fmla="*/ 1048153 w 1448548"/>
                <a:gd name="connsiteY1547" fmla="*/ 1398259 h 1736654"/>
                <a:gd name="connsiteX1548" fmla="*/ 1061860 w 1448548"/>
                <a:gd name="connsiteY1548" fmla="*/ 1401144 h 1736654"/>
                <a:gd name="connsiteX1549" fmla="*/ 1089996 w 1448548"/>
                <a:gd name="connsiteY1549" fmla="*/ 1419181 h 1736654"/>
                <a:gd name="connsiteX1550" fmla="*/ 1100818 w 1448548"/>
                <a:gd name="connsiteY1550" fmla="*/ 1443709 h 1736654"/>
                <a:gd name="connsiteX1551" fmla="*/ 1167189 w 1448548"/>
                <a:gd name="connsiteY1551" fmla="*/ 1392488 h 1736654"/>
                <a:gd name="connsiteX1552" fmla="*/ 1157090 w 1448548"/>
                <a:gd name="connsiteY1552" fmla="*/ 1385995 h 1736654"/>
                <a:gd name="connsiteX1553" fmla="*/ 1175846 w 1448548"/>
                <a:gd name="connsiteY1553" fmla="*/ 1323951 h 1736654"/>
                <a:gd name="connsiteX1554" fmla="*/ 1188832 w 1448548"/>
                <a:gd name="connsiteY1554" fmla="*/ 1273452 h 1736654"/>
                <a:gd name="connsiteX1555" fmla="*/ 1181618 w 1448548"/>
                <a:gd name="connsiteY1555" fmla="*/ 1227279 h 1736654"/>
                <a:gd name="connsiteX1556" fmla="*/ 1178731 w 1448548"/>
                <a:gd name="connsiteY1556" fmla="*/ 1269844 h 1736654"/>
                <a:gd name="connsiteX1557" fmla="*/ 1170797 w 1448548"/>
                <a:gd name="connsiteY1557" fmla="*/ 1316736 h 1736654"/>
                <a:gd name="connsiteX1558" fmla="*/ 1157090 w 1448548"/>
                <a:gd name="connsiteY1558" fmla="*/ 1319623 h 1736654"/>
                <a:gd name="connsiteX1559" fmla="*/ 1131117 w 1448548"/>
                <a:gd name="connsiteY1559" fmla="*/ 1233050 h 1736654"/>
                <a:gd name="connsiteX1560" fmla="*/ 1111639 w 1448548"/>
                <a:gd name="connsiteY1560" fmla="*/ 1205636 h 1736654"/>
                <a:gd name="connsiteX1561" fmla="*/ 1073404 w 1448548"/>
                <a:gd name="connsiteY1561" fmla="*/ 1133494 h 1736654"/>
                <a:gd name="connsiteX1562" fmla="*/ 1048153 w 1448548"/>
                <a:gd name="connsiteY1562" fmla="*/ 1008686 h 1736654"/>
                <a:gd name="connsiteX1563" fmla="*/ 1104424 w 1448548"/>
                <a:gd name="connsiteY1563" fmla="*/ 997142 h 1736654"/>
                <a:gd name="connsiteX1564" fmla="*/ 1165746 w 1448548"/>
                <a:gd name="connsiteY1564" fmla="*/ 998586 h 1736654"/>
                <a:gd name="connsiteX1565" fmla="*/ 1171517 w 1448548"/>
                <a:gd name="connsiteY1565" fmla="*/ 1020950 h 1736654"/>
                <a:gd name="connsiteX1566" fmla="*/ 1177290 w 1448548"/>
                <a:gd name="connsiteY1566" fmla="*/ 1043315 h 1736654"/>
                <a:gd name="connsiteX1567" fmla="*/ 1179453 w 1448548"/>
                <a:gd name="connsiteY1567" fmla="*/ 1013736 h 1736654"/>
                <a:gd name="connsiteX1568" fmla="*/ 1217690 w 1448548"/>
                <a:gd name="connsiteY1568" fmla="*/ 967563 h 1736654"/>
                <a:gd name="connsiteX1569" fmla="*/ 1218411 w 1448548"/>
                <a:gd name="connsiteY1569" fmla="*/ 1007243 h 1736654"/>
                <a:gd name="connsiteX1570" fmla="*/ 1203261 w 1448548"/>
                <a:gd name="connsiteY1570" fmla="*/ 998586 h 1736654"/>
                <a:gd name="connsiteX1571" fmla="*/ 1197490 w 1448548"/>
                <a:gd name="connsiteY1571" fmla="*/ 1000029 h 1736654"/>
                <a:gd name="connsiteX1572" fmla="*/ 1215525 w 1448548"/>
                <a:gd name="connsiteY1572" fmla="*/ 1014458 h 1736654"/>
                <a:gd name="connsiteX1573" fmla="*/ 1236446 w 1448548"/>
                <a:gd name="connsiteY1573" fmla="*/ 1020229 h 1736654"/>
                <a:gd name="connsiteX1574" fmla="*/ 1251597 w 1448548"/>
                <a:gd name="connsiteY1574" fmla="*/ 1025278 h 1736654"/>
                <a:gd name="connsiteX1575" fmla="*/ 1253040 w 1448548"/>
                <a:gd name="connsiteY1575" fmla="*/ 984878 h 1736654"/>
                <a:gd name="connsiteX1576" fmla="*/ 1250153 w 1448548"/>
                <a:gd name="connsiteY1576" fmla="*/ 996421 h 1736654"/>
                <a:gd name="connsiteX1577" fmla="*/ 1245825 w 1448548"/>
                <a:gd name="connsiteY1577" fmla="*/ 1009406 h 1736654"/>
                <a:gd name="connsiteX1578" fmla="*/ 1247269 w 1448548"/>
                <a:gd name="connsiteY1578" fmla="*/ 957464 h 1736654"/>
                <a:gd name="connsiteX1579" fmla="*/ 1263139 w 1448548"/>
                <a:gd name="connsiteY1579" fmla="*/ 946642 h 1736654"/>
                <a:gd name="connsiteX1580" fmla="*/ 1244382 w 1448548"/>
                <a:gd name="connsiteY1580" fmla="*/ 937986 h 1736654"/>
                <a:gd name="connsiteX1581" fmla="*/ 1224904 w 1448548"/>
                <a:gd name="connsiteY1581" fmla="*/ 906964 h 1736654"/>
                <a:gd name="connsiteX1582" fmla="*/ 1249432 w 1448548"/>
                <a:gd name="connsiteY1582" fmla="*/ 868728 h 1736654"/>
                <a:gd name="connsiteX1583" fmla="*/ 1260976 w 1448548"/>
                <a:gd name="connsiteY1583" fmla="*/ 862956 h 1736654"/>
                <a:gd name="connsiteX1584" fmla="*/ 1225626 w 1448548"/>
                <a:gd name="connsiteY1584" fmla="*/ 864399 h 1736654"/>
                <a:gd name="connsiteX1585" fmla="*/ 1204704 w 1448548"/>
                <a:gd name="connsiteY1585" fmla="*/ 859349 h 1736654"/>
                <a:gd name="connsiteX1586" fmla="*/ 1184504 w 1448548"/>
                <a:gd name="connsiteY1586" fmla="*/ 847085 h 1736654"/>
                <a:gd name="connsiteX1587" fmla="*/ 1194603 w 1448548"/>
                <a:gd name="connsiteY1587" fmla="*/ 863677 h 1736654"/>
                <a:gd name="connsiteX1588" fmla="*/ 1190997 w 1448548"/>
                <a:gd name="connsiteY1588" fmla="*/ 877384 h 1736654"/>
                <a:gd name="connsiteX1589" fmla="*/ 1176568 w 1448548"/>
                <a:gd name="connsiteY1589" fmla="*/ 876663 h 1736654"/>
                <a:gd name="connsiteX1590" fmla="*/ 1174403 w 1448548"/>
                <a:gd name="connsiteY1590" fmla="*/ 884599 h 1736654"/>
                <a:gd name="connsiteX1591" fmla="*/ 1178011 w 1448548"/>
                <a:gd name="connsiteY1591" fmla="*/ 909850 h 1736654"/>
                <a:gd name="connsiteX1592" fmla="*/ 1188110 w 1448548"/>
                <a:gd name="connsiteY1592" fmla="*/ 927885 h 1736654"/>
                <a:gd name="connsiteX1593" fmla="*/ 1188832 w 1448548"/>
                <a:gd name="connsiteY1593" fmla="*/ 906242 h 1736654"/>
                <a:gd name="connsiteX1594" fmla="*/ 1199653 w 1448548"/>
                <a:gd name="connsiteY1594" fmla="*/ 898306 h 1736654"/>
                <a:gd name="connsiteX1595" fmla="*/ 1185226 w 1448548"/>
                <a:gd name="connsiteY1595" fmla="*/ 967563 h 1736654"/>
                <a:gd name="connsiteX1596" fmla="*/ 1160696 w 1448548"/>
                <a:gd name="connsiteY1596" fmla="*/ 991371 h 1736654"/>
                <a:gd name="connsiteX1597" fmla="*/ 1090717 w 1448548"/>
                <a:gd name="connsiteY1597" fmla="*/ 982714 h 1736654"/>
                <a:gd name="connsiteX1598" fmla="*/ 1017132 w 1448548"/>
                <a:gd name="connsiteY1598" fmla="*/ 978386 h 1736654"/>
                <a:gd name="connsiteX1599" fmla="*/ 1034445 w 1448548"/>
                <a:gd name="connsiteY1599" fmla="*/ 982714 h 1736654"/>
                <a:gd name="connsiteX1600" fmla="*/ 994046 w 1448548"/>
                <a:gd name="connsiteY1600" fmla="*/ 999307 h 1736654"/>
                <a:gd name="connsiteX1601" fmla="*/ 809358 w 1448548"/>
                <a:gd name="connsiteY1601" fmla="*/ 1074336 h 1736654"/>
                <a:gd name="connsiteX1602" fmla="*/ 790601 w 1448548"/>
                <a:gd name="connsiteY1602" fmla="*/ 1101028 h 1736654"/>
                <a:gd name="connsiteX1603" fmla="*/ 817294 w 1448548"/>
                <a:gd name="connsiteY1603" fmla="*/ 1073614 h 1736654"/>
                <a:gd name="connsiteX1604" fmla="*/ 838216 w 1448548"/>
                <a:gd name="connsiteY1604" fmla="*/ 1070008 h 1736654"/>
                <a:gd name="connsiteX1605" fmla="*/ 851923 w 1448548"/>
                <a:gd name="connsiteY1605" fmla="*/ 1062793 h 1736654"/>
                <a:gd name="connsiteX1606" fmla="*/ 862745 w 1448548"/>
                <a:gd name="connsiteY1606" fmla="*/ 1073614 h 1736654"/>
                <a:gd name="connsiteX1607" fmla="*/ 857694 w 1448548"/>
                <a:gd name="connsiteY1607" fmla="*/ 1084436 h 1736654"/>
                <a:gd name="connsiteX1608" fmla="*/ 880059 w 1448548"/>
                <a:gd name="connsiteY1608" fmla="*/ 1072171 h 1736654"/>
                <a:gd name="connsiteX1609" fmla="*/ 906751 w 1448548"/>
                <a:gd name="connsiteY1609" fmla="*/ 1050529 h 1736654"/>
                <a:gd name="connsiteX1610" fmla="*/ 932003 w 1448548"/>
                <a:gd name="connsiteY1610" fmla="*/ 1082993 h 1736654"/>
                <a:gd name="connsiteX1611" fmla="*/ 841824 w 1448548"/>
                <a:gd name="connsiteY1611" fmla="*/ 1169566 h 1736654"/>
                <a:gd name="connsiteX1612" fmla="*/ 836772 w 1448548"/>
                <a:gd name="connsiteY1612" fmla="*/ 1173894 h 1736654"/>
                <a:gd name="connsiteX1613" fmla="*/ 916852 w 1448548"/>
                <a:gd name="connsiteY1613" fmla="*/ 1119787 h 1736654"/>
                <a:gd name="connsiteX1614" fmla="*/ 932003 w 1448548"/>
                <a:gd name="connsiteY1614" fmla="*/ 1133494 h 1736654"/>
                <a:gd name="connsiteX1615" fmla="*/ 880059 w 1448548"/>
                <a:gd name="connsiteY1615" fmla="*/ 1187601 h 1736654"/>
                <a:gd name="connsiteX1616" fmla="*/ 867795 w 1448548"/>
                <a:gd name="connsiteY1616" fmla="*/ 1202751 h 1736654"/>
                <a:gd name="connsiteX1617" fmla="*/ 889438 w 1448548"/>
                <a:gd name="connsiteY1617" fmla="*/ 1198422 h 1736654"/>
                <a:gd name="connsiteX1618" fmla="*/ 864187 w 1448548"/>
                <a:gd name="connsiteY1618" fmla="*/ 1212850 h 1736654"/>
                <a:gd name="connsiteX1619" fmla="*/ 826673 w 1448548"/>
                <a:gd name="connsiteY1619" fmla="*/ 1227279 h 1736654"/>
                <a:gd name="connsiteX1620" fmla="*/ 849760 w 1448548"/>
                <a:gd name="connsiteY1620" fmla="*/ 1249644 h 1736654"/>
                <a:gd name="connsiteX1621" fmla="*/ 896652 w 1448548"/>
                <a:gd name="connsiteY1621" fmla="*/ 1280666 h 1736654"/>
                <a:gd name="connsiteX1622" fmla="*/ 903867 w 1448548"/>
                <a:gd name="connsiteY1622" fmla="*/ 1305194 h 1736654"/>
                <a:gd name="connsiteX1623" fmla="*/ 871401 w 1448548"/>
                <a:gd name="connsiteY1623" fmla="*/ 1300866 h 1736654"/>
                <a:gd name="connsiteX1624" fmla="*/ 809358 w 1448548"/>
                <a:gd name="connsiteY1624" fmla="*/ 1318180 h 1736654"/>
                <a:gd name="connsiteX1625" fmla="*/ 849760 w 1448548"/>
                <a:gd name="connsiteY1625" fmla="*/ 1371567 h 1736654"/>
                <a:gd name="connsiteX1626" fmla="*/ 925510 w 1448548"/>
                <a:gd name="connsiteY1626" fmla="*/ 1406195 h 1736654"/>
                <a:gd name="connsiteX1627" fmla="*/ 913966 w 1448548"/>
                <a:gd name="connsiteY1627" fmla="*/ 1422066 h 1736654"/>
                <a:gd name="connsiteX1628" fmla="*/ 898095 w 1448548"/>
                <a:gd name="connsiteY1628" fmla="*/ 1422066 h 1736654"/>
                <a:gd name="connsiteX1629" fmla="*/ 913966 w 1448548"/>
                <a:gd name="connsiteY1629" fmla="*/ 1439381 h 1736654"/>
                <a:gd name="connsiteX1630" fmla="*/ 929838 w 1448548"/>
                <a:gd name="connsiteY1630" fmla="*/ 1456694 h 1736654"/>
                <a:gd name="connsiteX1631" fmla="*/ 898095 w 1448548"/>
                <a:gd name="connsiteY1631" fmla="*/ 1461024 h 1736654"/>
                <a:gd name="connsiteX1632" fmla="*/ 853366 w 1448548"/>
                <a:gd name="connsiteY1632" fmla="*/ 1479781 h 1736654"/>
                <a:gd name="connsiteX1633" fmla="*/ 827395 w 1448548"/>
                <a:gd name="connsiteY1633" fmla="*/ 1494209 h 1736654"/>
                <a:gd name="connsiteX1634" fmla="*/ 784109 w 1448548"/>
                <a:gd name="connsiteY1634" fmla="*/ 1520181 h 1736654"/>
                <a:gd name="connsiteX1635" fmla="*/ 748758 w 1448548"/>
                <a:gd name="connsiteY1635" fmla="*/ 1536774 h 1736654"/>
                <a:gd name="connsiteX1636" fmla="*/ 730002 w 1448548"/>
                <a:gd name="connsiteY1636" fmla="*/ 1536052 h 1736654"/>
                <a:gd name="connsiteX1637" fmla="*/ 647757 w 1448548"/>
                <a:gd name="connsiteY1637" fmla="*/ 1545432 h 1736654"/>
                <a:gd name="connsiteX1638" fmla="*/ 651365 w 1448548"/>
                <a:gd name="connsiteY1638" fmla="*/ 1537496 h 1736654"/>
                <a:gd name="connsiteX1639" fmla="*/ 724229 w 1448548"/>
                <a:gd name="connsiteY1639" fmla="*/ 1492045 h 1736654"/>
                <a:gd name="connsiteX1640" fmla="*/ 722787 w 1448548"/>
                <a:gd name="connsiteY1640" fmla="*/ 1487717 h 1736654"/>
                <a:gd name="connsiteX1641" fmla="*/ 675893 w 1448548"/>
                <a:gd name="connsiteY1641" fmla="*/ 1505032 h 1736654"/>
                <a:gd name="connsiteX1642" fmla="*/ 611686 w 1448548"/>
                <a:gd name="connsiteY1642" fmla="*/ 1523067 h 1736654"/>
                <a:gd name="connsiteX1643" fmla="*/ 589322 w 1448548"/>
                <a:gd name="connsiteY1643" fmla="*/ 1516574 h 1736654"/>
                <a:gd name="connsiteX1644" fmla="*/ 582107 w 1448548"/>
                <a:gd name="connsiteY1644" fmla="*/ 1505032 h 1736654"/>
                <a:gd name="connsiteX1645" fmla="*/ 513571 w 1448548"/>
                <a:gd name="connsiteY1645" fmla="*/ 1460302 h 1736654"/>
                <a:gd name="connsiteX1646" fmla="*/ 546035 w 1448548"/>
                <a:gd name="connsiteY1646" fmla="*/ 1471845 h 1736654"/>
                <a:gd name="connsiteX1647" fmla="*/ 587878 w 1448548"/>
                <a:gd name="connsiteY1647" fmla="*/ 1486995 h 1736654"/>
                <a:gd name="connsiteX1648" fmla="*/ 562629 w 1448548"/>
                <a:gd name="connsiteY1648" fmla="*/ 1468238 h 1736654"/>
                <a:gd name="connsiteX1649" fmla="*/ 482549 w 1448548"/>
                <a:gd name="connsiteY1649" fmla="*/ 1380944 h 1736654"/>
                <a:gd name="connsiteX1650" fmla="*/ 494813 w 1448548"/>
                <a:gd name="connsiteY1650" fmla="*/ 1361466 h 1736654"/>
                <a:gd name="connsiteX1651" fmla="*/ 507079 w 1448548"/>
                <a:gd name="connsiteY1651" fmla="*/ 1363631 h 1736654"/>
                <a:gd name="connsiteX1652" fmla="*/ 471728 w 1448548"/>
                <a:gd name="connsiteY1652" fmla="*/ 1323231 h 1736654"/>
                <a:gd name="connsiteX1653" fmla="*/ 506357 w 1448548"/>
                <a:gd name="connsiteY1653" fmla="*/ 1335495 h 1736654"/>
                <a:gd name="connsiteX1654" fmla="*/ 567678 w 1448548"/>
                <a:gd name="connsiteY1654" fmla="*/ 1381666 h 1736654"/>
                <a:gd name="connsiteX1655" fmla="*/ 603750 w 1448548"/>
                <a:gd name="connsiteY1655" fmla="*/ 1411967 h 1736654"/>
                <a:gd name="connsiteX1656" fmla="*/ 611686 w 1448548"/>
                <a:gd name="connsiteY1656" fmla="*/ 1406917 h 1736654"/>
                <a:gd name="connsiteX1657" fmla="*/ 564792 w 1448548"/>
                <a:gd name="connsiteY1657" fmla="*/ 1367959 h 1736654"/>
                <a:gd name="connsiteX1658" fmla="*/ 493372 w 1448548"/>
                <a:gd name="connsiteY1658" fmla="*/ 1292930 h 1736654"/>
                <a:gd name="connsiteX1659" fmla="*/ 447920 w 1448548"/>
                <a:gd name="connsiteY1659" fmla="*/ 1235215 h 1736654"/>
                <a:gd name="connsiteX1660" fmla="*/ 445756 w 1448548"/>
                <a:gd name="connsiteY1660" fmla="*/ 1227279 h 1736654"/>
                <a:gd name="connsiteX1661" fmla="*/ 473170 w 1448548"/>
                <a:gd name="connsiteY1661" fmla="*/ 1238823 h 1736654"/>
                <a:gd name="connsiteX1662" fmla="*/ 477500 w 1448548"/>
                <a:gd name="connsiteY1662" fmla="*/ 1226558 h 1736654"/>
                <a:gd name="connsiteX1663" fmla="*/ 477500 w 1448548"/>
                <a:gd name="connsiteY1663" fmla="*/ 1211409 h 1736654"/>
                <a:gd name="connsiteX1664" fmla="*/ 538821 w 1448548"/>
                <a:gd name="connsiteY1664" fmla="*/ 1237380 h 1736654"/>
                <a:gd name="connsiteX1665" fmla="*/ 556136 w 1448548"/>
                <a:gd name="connsiteY1665" fmla="*/ 1252530 h 1736654"/>
                <a:gd name="connsiteX1666" fmla="*/ 546757 w 1448548"/>
                <a:gd name="connsiteY1666" fmla="*/ 1235215 h 1736654"/>
                <a:gd name="connsiteX1667" fmla="*/ 517178 w 1448548"/>
                <a:gd name="connsiteY1667" fmla="*/ 1210687 h 1736654"/>
                <a:gd name="connsiteX1668" fmla="*/ 496256 w 1448548"/>
                <a:gd name="connsiteY1668" fmla="*/ 1196980 h 1736654"/>
                <a:gd name="connsiteX1669" fmla="*/ 523671 w 1448548"/>
                <a:gd name="connsiteY1669" fmla="*/ 1198422 h 1736654"/>
                <a:gd name="connsiteX1670" fmla="*/ 539543 w 1448548"/>
                <a:gd name="connsiteY1670" fmla="*/ 1194815 h 1736654"/>
                <a:gd name="connsiteX1671" fmla="*/ 520786 w 1448548"/>
                <a:gd name="connsiteY1671" fmla="*/ 1183993 h 1736654"/>
                <a:gd name="connsiteX1672" fmla="*/ 510685 w 1448548"/>
                <a:gd name="connsiteY1672" fmla="*/ 1162351 h 1736654"/>
                <a:gd name="connsiteX1673" fmla="*/ 530163 w 1448548"/>
                <a:gd name="connsiteY1673" fmla="*/ 1163793 h 1736654"/>
                <a:gd name="connsiteX1674" fmla="*/ 541707 w 1448548"/>
                <a:gd name="connsiteY1674" fmla="*/ 1142150 h 1736654"/>
                <a:gd name="connsiteX1675" fmla="*/ 540264 w 1448548"/>
                <a:gd name="connsiteY1675" fmla="*/ 1108243 h 1736654"/>
                <a:gd name="connsiteX1676" fmla="*/ 549642 w 1448548"/>
                <a:gd name="connsiteY1676" fmla="*/ 1142871 h 1736654"/>
                <a:gd name="connsiteX1677" fmla="*/ 586435 w 1448548"/>
                <a:gd name="connsiteY1677" fmla="*/ 1212850 h 1736654"/>
                <a:gd name="connsiteX1678" fmla="*/ 575614 w 1448548"/>
                <a:gd name="connsiteY1678" fmla="*/ 1189766 h 1736654"/>
                <a:gd name="connsiteX1679" fmla="*/ 569843 w 1448548"/>
                <a:gd name="connsiteY1679" fmla="*/ 1079385 h 1736654"/>
                <a:gd name="connsiteX1680" fmla="*/ 586435 w 1448548"/>
                <a:gd name="connsiteY1680" fmla="*/ 1074336 h 1736654"/>
                <a:gd name="connsiteX1681" fmla="*/ 578499 w 1448548"/>
                <a:gd name="connsiteY1681" fmla="*/ 1115457 h 1736654"/>
                <a:gd name="connsiteX1682" fmla="*/ 579942 w 1448548"/>
                <a:gd name="connsiteY1682" fmla="*/ 1131329 h 1736654"/>
                <a:gd name="connsiteX1683" fmla="*/ 597979 w 1448548"/>
                <a:gd name="connsiteY1683" fmla="*/ 1160908 h 1736654"/>
                <a:gd name="connsiteX1684" fmla="*/ 602307 w 1448548"/>
                <a:gd name="connsiteY1684" fmla="*/ 1173172 h 1736654"/>
                <a:gd name="connsiteX1685" fmla="*/ 629721 w 1448548"/>
                <a:gd name="connsiteY1685" fmla="*/ 1173894 h 1736654"/>
                <a:gd name="connsiteX1686" fmla="*/ 635493 w 1448548"/>
                <a:gd name="connsiteY1686" fmla="*/ 1243151 h 1736654"/>
                <a:gd name="connsiteX1687" fmla="*/ 634771 w 1448548"/>
                <a:gd name="connsiteY1687" fmla="*/ 1282108 h 1736654"/>
                <a:gd name="connsiteX1688" fmla="*/ 640543 w 1448548"/>
                <a:gd name="connsiteY1688" fmla="*/ 1264794 h 1736654"/>
                <a:gd name="connsiteX1689" fmla="*/ 655693 w 1448548"/>
                <a:gd name="connsiteY1689" fmla="*/ 1224394 h 1736654"/>
                <a:gd name="connsiteX1690" fmla="*/ 683829 w 1448548"/>
                <a:gd name="connsiteY1690" fmla="*/ 1222230 h 1736654"/>
                <a:gd name="connsiteX1691" fmla="*/ 677336 w 1448548"/>
                <a:gd name="connsiteY1691" fmla="*/ 1221508 h 1736654"/>
                <a:gd name="connsiteX1692" fmla="*/ 657136 w 1448548"/>
                <a:gd name="connsiteY1692" fmla="*/ 1268401 h 1736654"/>
                <a:gd name="connsiteX1693" fmla="*/ 661464 w 1448548"/>
                <a:gd name="connsiteY1693" fmla="*/ 1263351 h 1736654"/>
                <a:gd name="connsiteX1694" fmla="*/ 669400 w 1448548"/>
                <a:gd name="connsiteY1694" fmla="*/ 1234494 h 1736654"/>
                <a:gd name="connsiteX1695" fmla="*/ 677336 w 1448548"/>
                <a:gd name="connsiteY1695" fmla="*/ 1241708 h 1736654"/>
                <a:gd name="connsiteX1696" fmla="*/ 687437 w 1448548"/>
                <a:gd name="connsiteY1696" fmla="*/ 1230887 h 1736654"/>
                <a:gd name="connsiteX1697" fmla="*/ 698258 w 1448548"/>
                <a:gd name="connsiteY1697" fmla="*/ 1216458 h 1736654"/>
                <a:gd name="connsiteX1698" fmla="*/ 698979 w 1448548"/>
                <a:gd name="connsiteY1698" fmla="*/ 1230887 h 1736654"/>
                <a:gd name="connsiteX1699" fmla="*/ 704751 w 1448548"/>
                <a:gd name="connsiteY1699" fmla="*/ 1216458 h 1736654"/>
                <a:gd name="connsiteX1700" fmla="*/ 746594 w 1448548"/>
                <a:gd name="connsiteY1700" fmla="*/ 1179665 h 1736654"/>
                <a:gd name="connsiteX1701" fmla="*/ 742987 w 1448548"/>
                <a:gd name="connsiteY1701" fmla="*/ 1192651 h 1736654"/>
                <a:gd name="connsiteX1702" fmla="*/ 734330 w 1448548"/>
                <a:gd name="connsiteY1702" fmla="*/ 1206358 h 1736654"/>
                <a:gd name="connsiteX1703" fmla="*/ 771123 w 1448548"/>
                <a:gd name="connsiteY1703" fmla="*/ 1176059 h 1736654"/>
                <a:gd name="connsiteX1704" fmla="*/ 815851 w 1448548"/>
                <a:gd name="connsiteY1704" fmla="*/ 1153694 h 1736654"/>
                <a:gd name="connsiteX1705" fmla="*/ 830280 w 1448548"/>
                <a:gd name="connsiteY1705" fmla="*/ 1148644 h 1736654"/>
                <a:gd name="connsiteX1706" fmla="*/ 856252 w 1448548"/>
                <a:gd name="connsiteY1706" fmla="*/ 1136379 h 1736654"/>
                <a:gd name="connsiteX1707" fmla="*/ 883667 w 1448548"/>
                <a:gd name="connsiteY1707" fmla="*/ 1121950 h 1736654"/>
                <a:gd name="connsiteX1708" fmla="*/ 891603 w 1448548"/>
                <a:gd name="connsiteY1708" fmla="*/ 1111851 h 1736654"/>
                <a:gd name="connsiteX1709" fmla="*/ 872123 w 1448548"/>
                <a:gd name="connsiteY1709" fmla="*/ 1115457 h 1736654"/>
                <a:gd name="connsiteX1710" fmla="*/ 848316 w 1448548"/>
                <a:gd name="connsiteY1710" fmla="*/ 1126280 h 1736654"/>
                <a:gd name="connsiteX1711" fmla="*/ 829558 w 1448548"/>
                <a:gd name="connsiteY1711" fmla="*/ 1129886 h 1736654"/>
                <a:gd name="connsiteX1712" fmla="*/ 805030 w 1448548"/>
                <a:gd name="connsiteY1712" fmla="*/ 1137100 h 1736654"/>
                <a:gd name="connsiteX1713" fmla="*/ 766794 w 1448548"/>
                <a:gd name="connsiteY1713" fmla="*/ 1147923 h 1736654"/>
                <a:gd name="connsiteX1714" fmla="*/ 732886 w 1448548"/>
                <a:gd name="connsiteY1714" fmla="*/ 1161630 h 1736654"/>
                <a:gd name="connsiteX1715" fmla="*/ 687437 w 1448548"/>
                <a:gd name="connsiteY1715" fmla="*/ 1184715 h 1736654"/>
                <a:gd name="connsiteX1716" fmla="*/ 649922 w 1448548"/>
                <a:gd name="connsiteY1716" fmla="*/ 1173894 h 1736654"/>
                <a:gd name="connsiteX1717" fmla="*/ 646315 w 1448548"/>
                <a:gd name="connsiteY1717" fmla="*/ 1156579 h 1736654"/>
                <a:gd name="connsiteX1718" fmla="*/ 655693 w 1448548"/>
                <a:gd name="connsiteY1718" fmla="*/ 1152251 h 1736654"/>
                <a:gd name="connsiteX1719" fmla="*/ 653530 w 1448548"/>
                <a:gd name="connsiteY1719" fmla="*/ 1147201 h 1736654"/>
                <a:gd name="connsiteX1720" fmla="*/ 633328 w 1448548"/>
                <a:gd name="connsiteY1720" fmla="*/ 1129886 h 1736654"/>
                <a:gd name="connsiteX1721" fmla="*/ 618901 w 1448548"/>
                <a:gd name="connsiteY1721" fmla="*/ 1124115 h 1736654"/>
                <a:gd name="connsiteX1722" fmla="*/ 608800 w 1448548"/>
                <a:gd name="connsiteY1722" fmla="*/ 1025278 h 1736654"/>
                <a:gd name="connsiteX1723" fmla="*/ 609522 w 1448548"/>
                <a:gd name="connsiteY1723" fmla="*/ 852135 h 1736654"/>
                <a:gd name="connsiteX1724" fmla="*/ 583550 w 1448548"/>
                <a:gd name="connsiteY1724" fmla="*/ 805242 h 1736654"/>
                <a:gd name="connsiteX1725" fmla="*/ 570563 w 1448548"/>
                <a:gd name="connsiteY1725" fmla="*/ 779270 h 1736654"/>
                <a:gd name="connsiteX1726" fmla="*/ 582829 w 1448548"/>
                <a:gd name="connsiteY1726" fmla="*/ 781434 h 1736654"/>
                <a:gd name="connsiteX1727" fmla="*/ 609522 w 1448548"/>
                <a:gd name="connsiteY1727" fmla="*/ 783599 h 1736654"/>
                <a:gd name="connsiteX1728" fmla="*/ 606635 w 1448548"/>
                <a:gd name="connsiteY1728" fmla="*/ 784321 h 1736654"/>
                <a:gd name="connsiteX1729" fmla="*/ 609522 w 1448548"/>
                <a:gd name="connsiteY1729" fmla="*/ 802356 h 1736654"/>
                <a:gd name="connsiteX1730" fmla="*/ 616736 w 1448548"/>
                <a:gd name="connsiteY1730" fmla="*/ 803799 h 1736654"/>
                <a:gd name="connsiteX1731" fmla="*/ 615293 w 1448548"/>
                <a:gd name="connsiteY1731" fmla="*/ 785762 h 1736654"/>
                <a:gd name="connsiteX1732" fmla="*/ 730002 w 1448548"/>
                <a:gd name="connsiteY1732" fmla="*/ 774220 h 1736654"/>
                <a:gd name="connsiteX1733" fmla="*/ 841102 w 1448548"/>
                <a:gd name="connsiteY1733" fmla="*/ 772777 h 1736654"/>
                <a:gd name="connsiteX1734" fmla="*/ 859859 w 1448548"/>
                <a:gd name="connsiteY1734" fmla="*/ 797306 h 1736654"/>
                <a:gd name="connsiteX1735" fmla="*/ 879337 w 1448548"/>
                <a:gd name="connsiteY1735" fmla="*/ 842756 h 1736654"/>
                <a:gd name="connsiteX1736" fmla="*/ 886552 w 1448548"/>
                <a:gd name="connsiteY1736" fmla="*/ 848528 h 1736654"/>
                <a:gd name="connsiteX1737" fmla="*/ 890159 w 1448548"/>
                <a:gd name="connsiteY1737" fmla="*/ 865120 h 1736654"/>
                <a:gd name="connsiteX1738" fmla="*/ 900259 w 1448548"/>
                <a:gd name="connsiteY1738" fmla="*/ 865120 h 1736654"/>
                <a:gd name="connsiteX1739" fmla="*/ 906751 w 1448548"/>
                <a:gd name="connsiteY1739" fmla="*/ 861514 h 1736654"/>
                <a:gd name="connsiteX1740" fmla="*/ 900259 w 1448548"/>
                <a:gd name="connsiteY1740" fmla="*/ 895421 h 1736654"/>
                <a:gd name="connsiteX1741" fmla="*/ 812245 w 1448548"/>
                <a:gd name="connsiteY1741" fmla="*/ 883157 h 1736654"/>
                <a:gd name="connsiteX1742" fmla="*/ 777616 w 1448548"/>
                <a:gd name="connsiteY1742" fmla="*/ 872335 h 1736654"/>
                <a:gd name="connsiteX1743" fmla="*/ 807915 w 1448548"/>
                <a:gd name="connsiteY1743" fmla="*/ 909850 h 1736654"/>
                <a:gd name="connsiteX1744" fmla="*/ 806473 w 1448548"/>
                <a:gd name="connsiteY1744" fmla="*/ 899028 h 1736654"/>
                <a:gd name="connsiteX1745" fmla="*/ 853366 w 1448548"/>
                <a:gd name="connsiteY1745" fmla="*/ 917064 h 1736654"/>
                <a:gd name="connsiteX1746" fmla="*/ 931281 w 1448548"/>
                <a:gd name="connsiteY1746" fmla="*/ 945200 h 1736654"/>
                <a:gd name="connsiteX1747" fmla="*/ 921902 w 1448548"/>
                <a:gd name="connsiteY1747" fmla="*/ 935821 h 1736654"/>
                <a:gd name="connsiteX1748" fmla="*/ 880780 w 1448548"/>
                <a:gd name="connsiteY1748" fmla="*/ 923557 h 1736654"/>
                <a:gd name="connsiteX1749" fmla="*/ 965910 w 1448548"/>
                <a:gd name="connsiteY1749" fmla="*/ 919227 h 1736654"/>
                <a:gd name="connsiteX1750" fmla="*/ 1080616 w 1448548"/>
                <a:gd name="connsiteY1750" fmla="*/ 906242 h 1736654"/>
                <a:gd name="connsiteX1751" fmla="*/ 1136888 w 1448548"/>
                <a:gd name="connsiteY1751" fmla="*/ 927885 h 1736654"/>
                <a:gd name="connsiteX1752" fmla="*/ 1141218 w 1448548"/>
                <a:gd name="connsiteY1752" fmla="*/ 928607 h 1736654"/>
                <a:gd name="connsiteX1753" fmla="*/ 1152760 w 1448548"/>
                <a:gd name="connsiteY1753" fmla="*/ 897584 h 1736654"/>
                <a:gd name="connsiteX1754" fmla="*/ 1160696 w 1448548"/>
                <a:gd name="connsiteY1754" fmla="*/ 880992 h 1736654"/>
                <a:gd name="connsiteX1755" fmla="*/ 1164304 w 1448548"/>
                <a:gd name="connsiteY1755" fmla="*/ 868728 h 1736654"/>
                <a:gd name="connsiteX1756" fmla="*/ 1152039 w 1448548"/>
                <a:gd name="connsiteY1756" fmla="*/ 812457 h 1736654"/>
                <a:gd name="connsiteX1757" fmla="*/ 1138331 w 1448548"/>
                <a:gd name="connsiteY1757" fmla="*/ 787206 h 1736654"/>
                <a:gd name="connsiteX1758" fmla="*/ 1134003 w 1448548"/>
                <a:gd name="connsiteY1758" fmla="*/ 805242 h 1736654"/>
                <a:gd name="connsiteX1759" fmla="*/ 1118132 w 1448548"/>
                <a:gd name="connsiteY1759" fmla="*/ 779991 h 1736654"/>
                <a:gd name="connsiteX1760" fmla="*/ 1127511 w 1448548"/>
                <a:gd name="connsiteY1760" fmla="*/ 751134 h 1736654"/>
                <a:gd name="connsiteX1761" fmla="*/ 1138331 w 1448548"/>
                <a:gd name="connsiteY1761" fmla="*/ 750414 h 1736654"/>
                <a:gd name="connsiteX1762" fmla="*/ 1146989 w 1448548"/>
                <a:gd name="connsiteY1762" fmla="*/ 749692 h 1736654"/>
                <a:gd name="connsiteX1763" fmla="*/ 1165024 w 1448548"/>
                <a:gd name="connsiteY1763" fmla="*/ 745362 h 1736654"/>
                <a:gd name="connsiteX1764" fmla="*/ 1170797 w 1448548"/>
                <a:gd name="connsiteY1764" fmla="*/ 759791 h 1736654"/>
                <a:gd name="connsiteX1765" fmla="*/ 1186667 w 1448548"/>
                <a:gd name="connsiteY1765" fmla="*/ 815341 h 1736654"/>
                <a:gd name="connsiteX1766" fmla="*/ 1211197 w 1448548"/>
                <a:gd name="connsiteY1766" fmla="*/ 844921 h 1736654"/>
                <a:gd name="connsiteX1767" fmla="*/ 1224904 w 1448548"/>
                <a:gd name="connsiteY1767" fmla="*/ 790092 h 1736654"/>
                <a:gd name="connsiteX1768" fmla="*/ 1218411 w 1448548"/>
                <a:gd name="connsiteY1768" fmla="*/ 779991 h 1736654"/>
                <a:gd name="connsiteX1769" fmla="*/ 1214082 w 1448548"/>
                <a:gd name="connsiteY1769" fmla="*/ 798028 h 1736654"/>
                <a:gd name="connsiteX1770" fmla="*/ 1193882 w 1448548"/>
                <a:gd name="connsiteY1770" fmla="*/ 790814 h 1736654"/>
                <a:gd name="connsiteX1771" fmla="*/ 1190997 w 1448548"/>
                <a:gd name="connsiteY1771" fmla="*/ 765562 h 1736654"/>
                <a:gd name="connsiteX1772" fmla="*/ 1188832 w 1448548"/>
                <a:gd name="connsiteY1772" fmla="*/ 758348 h 1736654"/>
                <a:gd name="connsiteX1773" fmla="*/ 1193882 w 1448548"/>
                <a:gd name="connsiteY1773" fmla="*/ 751134 h 1736654"/>
                <a:gd name="connsiteX1774" fmla="*/ 1216968 w 1448548"/>
                <a:gd name="connsiteY1774" fmla="*/ 764121 h 1736654"/>
                <a:gd name="connsiteX1775" fmla="*/ 1224904 w 1448548"/>
                <a:gd name="connsiteY1775" fmla="*/ 769892 h 1736654"/>
                <a:gd name="connsiteX1776" fmla="*/ 1212640 w 1448548"/>
                <a:gd name="connsiteY1776" fmla="*/ 748970 h 1736654"/>
                <a:gd name="connsiteX1777" fmla="*/ 1209032 w 1448548"/>
                <a:gd name="connsiteY1777" fmla="*/ 739591 h 1736654"/>
                <a:gd name="connsiteX1778" fmla="*/ 1228510 w 1448548"/>
                <a:gd name="connsiteY1778" fmla="*/ 736705 h 1736654"/>
                <a:gd name="connsiteX1779" fmla="*/ 1250153 w 1448548"/>
                <a:gd name="connsiteY1779" fmla="*/ 779991 h 1736654"/>
                <a:gd name="connsiteX1780" fmla="*/ 1266747 w 1448548"/>
                <a:gd name="connsiteY1780" fmla="*/ 811735 h 1736654"/>
                <a:gd name="connsiteX1781" fmla="*/ 1288390 w 1448548"/>
                <a:gd name="connsiteY1781" fmla="*/ 823277 h 1736654"/>
                <a:gd name="connsiteX1782" fmla="*/ 1275405 w 1448548"/>
                <a:gd name="connsiteY1782" fmla="*/ 848528 h 1736654"/>
                <a:gd name="connsiteX1783" fmla="*/ 1253040 w 1448548"/>
                <a:gd name="connsiteY1783" fmla="*/ 885320 h 1736654"/>
                <a:gd name="connsiteX1784" fmla="*/ 1256646 w 1448548"/>
                <a:gd name="connsiteY1784" fmla="*/ 891092 h 1736654"/>
                <a:gd name="connsiteX1785" fmla="*/ 1268190 w 1448548"/>
                <a:gd name="connsiteY1785" fmla="*/ 904079 h 1736654"/>
                <a:gd name="connsiteX1786" fmla="*/ 1300654 w 1448548"/>
                <a:gd name="connsiteY1786" fmla="*/ 944479 h 1736654"/>
                <a:gd name="connsiteX1787" fmla="*/ 1289833 w 1448548"/>
                <a:gd name="connsiteY1787" fmla="*/ 927885 h 1736654"/>
                <a:gd name="connsiteX1788" fmla="*/ 1319411 w 1448548"/>
                <a:gd name="connsiteY1788" fmla="*/ 852135 h 1736654"/>
                <a:gd name="connsiteX1789" fmla="*/ 1379291 w 1448548"/>
                <a:gd name="connsiteY1789" fmla="*/ 906964 h 1736654"/>
                <a:gd name="connsiteX1790" fmla="*/ 1348268 w 1448548"/>
                <a:gd name="connsiteY1790" fmla="*/ 984157 h 1736654"/>
                <a:gd name="connsiteX1791" fmla="*/ 1301376 w 1448548"/>
                <a:gd name="connsiteY1791" fmla="*/ 985600 h 1736654"/>
                <a:gd name="connsiteX1792" fmla="*/ 1282619 w 1448548"/>
                <a:gd name="connsiteY1792" fmla="*/ 1054136 h 1736654"/>
                <a:gd name="connsiteX1793" fmla="*/ 1290553 w 1448548"/>
                <a:gd name="connsiteY1793" fmla="*/ 1194815 h 1736654"/>
                <a:gd name="connsiteX1794" fmla="*/ 1297048 w 1448548"/>
                <a:gd name="connsiteY1794" fmla="*/ 1324672 h 1736654"/>
                <a:gd name="connsiteX1795" fmla="*/ 1274683 w 1448548"/>
                <a:gd name="connsiteY1795" fmla="*/ 1391045 h 1736654"/>
                <a:gd name="connsiteX1796" fmla="*/ 1246547 w 1448548"/>
                <a:gd name="connsiteY1796" fmla="*/ 1428558 h 1736654"/>
                <a:gd name="connsiteX1797" fmla="*/ 1219133 w 1448548"/>
                <a:gd name="connsiteY1797" fmla="*/ 1431445 h 1736654"/>
                <a:gd name="connsiteX1798" fmla="*/ 1131839 w 1448548"/>
                <a:gd name="connsiteY1798" fmla="*/ 1478338 h 1736654"/>
                <a:gd name="connsiteX1799" fmla="*/ 1095045 w 1448548"/>
                <a:gd name="connsiteY1799" fmla="*/ 1632724 h 1736654"/>
                <a:gd name="connsiteX1800" fmla="*/ 1092160 w 1448548"/>
                <a:gd name="connsiteY1800" fmla="*/ 1681782 h 1736654"/>
                <a:gd name="connsiteX1801" fmla="*/ 1018573 w 1448548"/>
                <a:gd name="connsiteY1801" fmla="*/ 1695489 h 1736654"/>
                <a:gd name="connsiteX1802" fmla="*/ 851923 w 1448548"/>
                <a:gd name="connsiteY1802" fmla="*/ 1720740 h 1736654"/>
                <a:gd name="connsiteX1803" fmla="*/ 747315 w 1448548"/>
                <a:gd name="connsiteY1803" fmla="*/ 1730839 h 1736654"/>
                <a:gd name="connsiteX1804" fmla="*/ 790692 w 1448548"/>
                <a:gd name="connsiteY1804" fmla="*/ 1736070 h 1736654"/>
                <a:gd name="connsiteX1805" fmla="*/ 972402 w 1448548"/>
                <a:gd name="connsiteY1805" fmla="*/ 1718575 h 1736654"/>
                <a:gd name="connsiteX1806" fmla="*/ 1077010 w 1448548"/>
                <a:gd name="connsiteY1806" fmla="*/ 1697654 h 1736654"/>
                <a:gd name="connsiteX1807" fmla="*/ 1105868 w 1448548"/>
                <a:gd name="connsiteY1807" fmla="*/ 1692604 h 1736654"/>
                <a:gd name="connsiteX1808" fmla="*/ 1110917 w 1448548"/>
                <a:gd name="connsiteY1808" fmla="*/ 1611081 h 1736654"/>
                <a:gd name="connsiteX1809" fmla="*/ 1214803 w 1448548"/>
                <a:gd name="connsiteY1809" fmla="*/ 1448038 h 1736654"/>
                <a:gd name="connsiteX1810" fmla="*/ 1253761 w 1448548"/>
                <a:gd name="connsiteY1810" fmla="*/ 1444430 h 1736654"/>
                <a:gd name="connsiteX1811" fmla="*/ 1283339 w 1448548"/>
                <a:gd name="connsiteY1811" fmla="*/ 1401144 h 1736654"/>
                <a:gd name="connsiteX1812" fmla="*/ 1308590 w 1448548"/>
                <a:gd name="connsiteY1812" fmla="*/ 1339823 h 1736654"/>
                <a:gd name="connsiteX1813" fmla="*/ 1300654 w 1448548"/>
                <a:gd name="connsiteY1813" fmla="*/ 1202030 h 1736654"/>
                <a:gd name="connsiteX1814" fmla="*/ 1292718 w 1448548"/>
                <a:gd name="connsiteY1814" fmla="*/ 1049086 h 1736654"/>
                <a:gd name="connsiteX1815" fmla="*/ 1289112 w 1448548"/>
                <a:gd name="connsiteY1815" fmla="*/ 1010850 h 1736654"/>
                <a:gd name="connsiteX1816" fmla="*/ 1317969 w 1448548"/>
                <a:gd name="connsiteY1816" fmla="*/ 1006522 h 1736654"/>
                <a:gd name="connsiteX1817" fmla="*/ 1387227 w 1448548"/>
                <a:gd name="connsiteY1817" fmla="*/ 904799 h 1736654"/>
                <a:gd name="connsiteX1818" fmla="*/ 1364140 w 1448548"/>
                <a:gd name="connsiteY1818" fmla="*/ 859349 h 1736654"/>
                <a:gd name="connsiteX1819" fmla="*/ 1291275 w 1448548"/>
                <a:gd name="connsiteY1819" fmla="*/ 853578 h 1736654"/>
                <a:gd name="connsiteX1820" fmla="*/ 1282619 w 1448548"/>
                <a:gd name="connsiteY1820" fmla="*/ 854300 h 1736654"/>
                <a:gd name="connsiteX1821" fmla="*/ 1299211 w 1448548"/>
                <a:gd name="connsiteY1821" fmla="*/ 834820 h 1736654"/>
                <a:gd name="connsiteX1822" fmla="*/ 1306425 w 1448548"/>
                <a:gd name="connsiteY1822" fmla="*/ 818949 h 1736654"/>
                <a:gd name="connsiteX1823" fmla="*/ 1264582 w 1448548"/>
                <a:gd name="connsiteY1823" fmla="*/ 759070 h 1736654"/>
                <a:gd name="connsiteX1824" fmla="*/ 1289112 w 1448548"/>
                <a:gd name="connsiteY1824" fmla="*/ 725163 h 1736654"/>
                <a:gd name="connsiteX1825" fmla="*/ 1329512 w 1448548"/>
                <a:gd name="connsiteY1825" fmla="*/ 716505 h 1736654"/>
                <a:gd name="connsiteX1826" fmla="*/ 1358369 w 1448548"/>
                <a:gd name="connsiteY1826" fmla="*/ 711455 h 1736654"/>
                <a:gd name="connsiteX1827" fmla="*/ 1448548 w 1448548"/>
                <a:gd name="connsiteY1827" fmla="*/ 686206 h 1736654"/>
                <a:gd name="connsiteX1828" fmla="*/ 1436284 w 1448548"/>
                <a:gd name="connsiteY1828" fmla="*/ 675384 h 1736654"/>
                <a:gd name="connsiteX1829" fmla="*/ 1404540 w 1448548"/>
                <a:gd name="connsiteY1829" fmla="*/ 654462 h 1736654"/>
                <a:gd name="connsiteX1830" fmla="*/ 1374239 w 1448548"/>
                <a:gd name="connsiteY1830" fmla="*/ 402682 h 1736654"/>
                <a:gd name="connsiteX1831" fmla="*/ 1359091 w 1448548"/>
                <a:gd name="connsiteY1831" fmla="*/ 277153 h 1736654"/>
                <a:gd name="connsiteX1832" fmla="*/ 1170075 w 1448548"/>
                <a:gd name="connsiteY1832" fmla="*/ 318996 h 1736654"/>
                <a:gd name="connsiteX1833" fmla="*/ 1025066 w 1448548"/>
                <a:gd name="connsiteY1833" fmla="*/ 238196 h 1736654"/>
                <a:gd name="connsiteX1834" fmla="*/ 929838 w 1448548"/>
                <a:gd name="connsiteY1834" fmla="*/ 166053 h 1736654"/>
                <a:gd name="connsiteX1835" fmla="*/ 914687 w 1448548"/>
                <a:gd name="connsiteY1835" fmla="*/ 181203 h 1736654"/>
                <a:gd name="connsiteX1836" fmla="*/ 746594 w 1448548"/>
                <a:gd name="connsiteY1836" fmla="*/ 31865 h 1736654"/>
                <a:gd name="connsiteX1837" fmla="*/ 705472 w 1448548"/>
                <a:gd name="connsiteY1837" fmla="*/ 7337 h 1736654"/>
                <a:gd name="connsiteX1838" fmla="*/ 614571 w 1448548"/>
                <a:gd name="connsiteY1838" fmla="*/ 98238 h 1736654"/>
                <a:gd name="connsiteX1839" fmla="*/ 523671 w 1448548"/>
                <a:gd name="connsiteY1839" fmla="*/ 182646 h 1736654"/>
                <a:gd name="connsiteX1840" fmla="*/ 507799 w 1448548"/>
                <a:gd name="connsiteY1840" fmla="*/ 163168 h 1736654"/>
                <a:gd name="connsiteX1841" fmla="*/ 491928 w 1448548"/>
                <a:gd name="connsiteY1841" fmla="*/ 143688 h 1736654"/>
                <a:gd name="connsiteX1842" fmla="*/ 426999 w 1448548"/>
                <a:gd name="connsiteY1842" fmla="*/ 214388 h 1736654"/>
                <a:gd name="connsiteX1843" fmla="*/ 315177 w 1448548"/>
                <a:gd name="connsiteY1843" fmla="*/ 313946 h 1736654"/>
                <a:gd name="connsiteX1844" fmla="*/ 137704 w 1448548"/>
                <a:gd name="connsiteY1844" fmla="*/ 281482 h 1736654"/>
                <a:gd name="connsiteX1845" fmla="*/ 103797 w 1448548"/>
                <a:gd name="connsiteY1845" fmla="*/ 285811 h 1736654"/>
                <a:gd name="connsiteX1846" fmla="*/ 73498 w 1448548"/>
                <a:gd name="connsiteY1846" fmla="*/ 285811 h 1736654"/>
                <a:gd name="connsiteX1847" fmla="*/ 52576 w 1448548"/>
                <a:gd name="connsiteY1847" fmla="*/ 291582 h 1736654"/>
                <a:gd name="connsiteX1848" fmla="*/ 67005 w 1448548"/>
                <a:gd name="connsiteY1848" fmla="*/ 469776 h 1736654"/>
                <a:gd name="connsiteX1849" fmla="*/ 76383 w 1448548"/>
                <a:gd name="connsiteY1849" fmla="*/ 632097 h 1736654"/>
                <a:gd name="connsiteX1850" fmla="*/ 53296 w 1448548"/>
                <a:gd name="connsiteY1850" fmla="*/ 652299 h 1736654"/>
                <a:gd name="connsiteX1851" fmla="*/ 15061 w 1448548"/>
                <a:gd name="connsiteY1851" fmla="*/ 676105 h 1736654"/>
                <a:gd name="connsiteX1852" fmla="*/ 94419 w 1448548"/>
                <a:gd name="connsiteY1852" fmla="*/ 719391 h 1736654"/>
                <a:gd name="connsiteX1853" fmla="*/ 113898 w 1448548"/>
                <a:gd name="connsiteY1853" fmla="*/ 737427 h 1736654"/>
                <a:gd name="connsiteX1854" fmla="*/ 142033 w 1448548"/>
                <a:gd name="connsiteY1854" fmla="*/ 751134 h 1736654"/>
                <a:gd name="connsiteX1855" fmla="*/ 173776 w 1448548"/>
                <a:gd name="connsiteY1855" fmla="*/ 774942 h 1736654"/>
                <a:gd name="connsiteX1856" fmla="*/ 155741 w 1448548"/>
                <a:gd name="connsiteY1856" fmla="*/ 817506 h 1736654"/>
                <a:gd name="connsiteX1857" fmla="*/ 137704 w 1448548"/>
                <a:gd name="connsiteY1857" fmla="*/ 847085 h 1736654"/>
                <a:gd name="connsiteX1858" fmla="*/ 127605 w 1448548"/>
                <a:gd name="connsiteY1858" fmla="*/ 854300 h 1736654"/>
                <a:gd name="connsiteX1859" fmla="*/ 59791 w 1448548"/>
                <a:gd name="connsiteY1859" fmla="*/ 891092 h 1736654"/>
                <a:gd name="connsiteX1860" fmla="*/ 129769 w 1448548"/>
                <a:gd name="connsiteY1860" fmla="*/ 1003635 h 1736654"/>
                <a:gd name="connsiteX1861" fmla="*/ 159347 w 1448548"/>
                <a:gd name="connsiteY1861" fmla="*/ 1003635 h 1736654"/>
                <a:gd name="connsiteX1862" fmla="*/ 153576 w 1448548"/>
                <a:gd name="connsiteY1862" fmla="*/ 1041872 h 1736654"/>
                <a:gd name="connsiteX1863" fmla="*/ 136262 w 1448548"/>
                <a:gd name="connsiteY1863" fmla="*/ 1223673 h 1736654"/>
                <a:gd name="connsiteX1864" fmla="*/ 123997 w 1448548"/>
                <a:gd name="connsiteY1864" fmla="*/ 1367959 h 1736654"/>
                <a:gd name="connsiteX1865" fmla="*/ 154297 w 1448548"/>
                <a:gd name="connsiteY1865" fmla="*/ 1409802 h 1736654"/>
                <a:gd name="connsiteX1866" fmla="*/ 189648 w 1448548"/>
                <a:gd name="connsiteY1866" fmla="*/ 1443709 h 1736654"/>
                <a:gd name="connsiteX1867" fmla="*/ 273334 w 1448548"/>
                <a:gd name="connsiteY1867" fmla="*/ 1451645 h 1736654"/>
                <a:gd name="connsiteX1868" fmla="*/ 313734 w 1448548"/>
                <a:gd name="connsiteY1868" fmla="*/ 1492766 h 1736654"/>
                <a:gd name="connsiteX1869" fmla="*/ 320948 w 1448548"/>
                <a:gd name="connsiteY1869" fmla="*/ 1650761 h 1736654"/>
                <a:gd name="connsiteX1870" fmla="*/ 315177 w 1448548"/>
                <a:gd name="connsiteY1870" fmla="*/ 1680338 h 1736654"/>
                <a:gd name="connsiteX1871" fmla="*/ 353414 w 1448548"/>
                <a:gd name="connsiteY1871" fmla="*/ 1691161 h 1736654"/>
                <a:gd name="connsiteX1872" fmla="*/ 579221 w 1448548"/>
                <a:gd name="connsiteY1872" fmla="*/ 1728676 h 1736654"/>
                <a:gd name="connsiteX1873" fmla="*/ 790692 w 1448548"/>
                <a:gd name="connsiteY1873" fmla="*/ 1736070 h 173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</a:cxnLst>
              <a:rect l="l" t="t" r="r" b="b"/>
              <a:pathLst>
                <a:path w="1448548" h="1736654">
                  <a:moveTo>
                    <a:pt x="753819" y="177928"/>
                  </a:moveTo>
                  <a:cubicBezTo>
                    <a:pt x="760312" y="184420"/>
                    <a:pt x="777626" y="169270"/>
                    <a:pt x="777626" y="157006"/>
                  </a:cubicBezTo>
                  <a:cubicBezTo>
                    <a:pt x="777626" y="151235"/>
                    <a:pt x="781955" y="146907"/>
                    <a:pt x="787726" y="146907"/>
                  </a:cubicBezTo>
                  <a:cubicBezTo>
                    <a:pt x="793498" y="146907"/>
                    <a:pt x="799990" y="144020"/>
                    <a:pt x="802877" y="140413"/>
                  </a:cubicBezTo>
                  <a:cubicBezTo>
                    <a:pt x="807205" y="132478"/>
                    <a:pt x="787005" y="110835"/>
                    <a:pt x="775462" y="110835"/>
                  </a:cubicBezTo>
                  <a:cubicBezTo>
                    <a:pt x="770411" y="110835"/>
                    <a:pt x="772576" y="114441"/>
                    <a:pt x="779790" y="118771"/>
                  </a:cubicBezTo>
                  <a:cubicBezTo>
                    <a:pt x="794941" y="127427"/>
                    <a:pt x="795662" y="139692"/>
                    <a:pt x="781955" y="139692"/>
                  </a:cubicBezTo>
                  <a:cubicBezTo>
                    <a:pt x="763919" y="139692"/>
                    <a:pt x="728568" y="103621"/>
                    <a:pt x="723519" y="80534"/>
                  </a:cubicBezTo>
                  <a:lnTo>
                    <a:pt x="718469" y="57448"/>
                  </a:lnTo>
                  <a:lnTo>
                    <a:pt x="702597" y="89192"/>
                  </a:lnTo>
                  <a:cubicBezTo>
                    <a:pt x="684562" y="126705"/>
                    <a:pt x="666525" y="139692"/>
                    <a:pt x="653540" y="126705"/>
                  </a:cubicBezTo>
                  <a:cubicBezTo>
                    <a:pt x="646325" y="119491"/>
                    <a:pt x="646325" y="115885"/>
                    <a:pt x="654983" y="110835"/>
                  </a:cubicBezTo>
                  <a:cubicBezTo>
                    <a:pt x="660754" y="107227"/>
                    <a:pt x="662919" y="102178"/>
                    <a:pt x="660033" y="99291"/>
                  </a:cubicBezTo>
                  <a:cubicBezTo>
                    <a:pt x="653540" y="92798"/>
                    <a:pt x="633339" y="110113"/>
                    <a:pt x="633339" y="123099"/>
                  </a:cubicBezTo>
                  <a:cubicBezTo>
                    <a:pt x="633339" y="128870"/>
                    <a:pt x="639833" y="135363"/>
                    <a:pt x="647769" y="137528"/>
                  </a:cubicBezTo>
                  <a:cubicBezTo>
                    <a:pt x="657146" y="139692"/>
                    <a:pt x="661476" y="146907"/>
                    <a:pt x="660033" y="157006"/>
                  </a:cubicBezTo>
                  <a:cubicBezTo>
                    <a:pt x="659311" y="167828"/>
                    <a:pt x="662919" y="172156"/>
                    <a:pt x="672297" y="172156"/>
                  </a:cubicBezTo>
                  <a:cubicBezTo>
                    <a:pt x="680233" y="172156"/>
                    <a:pt x="686725" y="167828"/>
                    <a:pt x="688168" y="162777"/>
                  </a:cubicBezTo>
                  <a:cubicBezTo>
                    <a:pt x="688890" y="157728"/>
                    <a:pt x="688168" y="157006"/>
                    <a:pt x="686004" y="161334"/>
                  </a:cubicBezTo>
                  <a:cubicBezTo>
                    <a:pt x="684562" y="164942"/>
                    <a:pt x="679511" y="168548"/>
                    <a:pt x="675183" y="168548"/>
                  </a:cubicBezTo>
                  <a:cubicBezTo>
                    <a:pt x="663641" y="168548"/>
                    <a:pt x="672297" y="138249"/>
                    <a:pt x="686004" y="129592"/>
                  </a:cubicBezTo>
                  <a:cubicBezTo>
                    <a:pt x="696104" y="123099"/>
                    <a:pt x="700432" y="124542"/>
                    <a:pt x="706204" y="134641"/>
                  </a:cubicBezTo>
                  <a:cubicBezTo>
                    <a:pt x="713418" y="147627"/>
                    <a:pt x="714140" y="147627"/>
                    <a:pt x="723519" y="135363"/>
                  </a:cubicBezTo>
                  <a:cubicBezTo>
                    <a:pt x="732176" y="123099"/>
                    <a:pt x="733619" y="123099"/>
                    <a:pt x="751655" y="134641"/>
                  </a:cubicBezTo>
                  <a:cubicBezTo>
                    <a:pt x="771854" y="148348"/>
                    <a:pt x="778347" y="172878"/>
                    <a:pt x="759591" y="165664"/>
                  </a:cubicBezTo>
                  <a:cubicBezTo>
                    <a:pt x="748768" y="162056"/>
                    <a:pt x="745162" y="169270"/>
                    <a:pt x="753819" y="177928"/>
                  </a:cubicBezTo>
                  <a:close/>
                  <a:moveTo>
                    <a:pt x="604021" y="216553"/>
                  </a:moveTo>
                  <a:cubicBezTo>
                    <a:pt x="602488" y="216553"/>
                    <a:pt x="598700" y="215111"/>
                    <a:pt x="592206" y="212225"/>
                  </a:cubicBezTo>
                  <a:cubicBezTo>
                    <a:pt x="587157" y="210782"/>
                    <a:pt x="582829" y="205731"/>
                    <a:pt x="582829" y="202124"/>
                  </a:cubicBezTo>
                  <a:cubicBezTo>
                    <a:pt x="582829" y="198518"/>
                    <a:pt x="587157" y="196353"/>
                    <a:pt x="592206" y="197796"/>
                  </a:cubicBezTo>
                  <a:cubicBezTo>
                    <a:pt x="596536" y="198518"/>
                    <a:pt x="600142" y="194910"/>
                    <a:pt x="598699" y="189860"/>
                  </a:cubicBezTo>
                  <a:cubicBezTo>
                    <a:pt x="597979" y="184089"/>
                    <a:pt x="600142" y="181924"/>
                    <a:pt x="604472" y="184809"/>
                  </a:cubicBezTo>
                  <a:cubicBezTo>
                    <a:pt x="608078" y="186974"/>
                    <a:pt x="611686" y="185531"/>
                    <a:pt x="611686" y="181924"/>
                  </a:cubicBezTo>
                  <a:cubicBezTo>
                    <a:pt x="611686" y="177596"/>
                    <a:pt x="615293" y="173989"/>
                    <a:pt x="620342" y="173989"/>
                  </a:cubicBezTo>
                  <a:cubicBezTo>
                    <a:pt x="624672" y="173989"/>
                    <a:pt x="621786" y="181203"/>
                    <a:pt x="613128" y="190582"/>
                  </a:cubicBezTo>
                  <a:cubicBezTo>
                    <a:pt x="604472" y="199960"/>
                    <a:pt x="599421" y="210060"/>
                    <a:pt x="602307" y="212225"/>
                  </a:cubicBezTo>
                  <a:cubicBezTo>
                    <a:pt x="604832" y="215111"/>
                    <a:pt x="605554" y="216553"/>
                    <a:pt x="604021" y="216553"/>
                  </a:cubicBezTo>
                  <a:close/>
                  <a:moveTo>
                    <a:pt x="812383" y="225060"/>
                  </a:moveTo>
                  <a:cubicBezTo>
                    <a:pt x="814276" y="225150"/>
                    <a:pt x="809948" y="219560"/>
                    <a:pt x="799126" y="208017"/>
                  </a:cubicBezTo>
                  <a:cubicBezTo>
                    <a:pt x="789748" y="197917"/>
                    <a:pt x="778926" y="189981"/>
                    <a:pt x="774598" y="189981"/>
                  </a:cubicBezTo>
                  <a:cubicBezTo>
                    <a:pt x="770268" y="189981"/>
                    <a:pt x="776761" y="197917"/>
                    <a:pt x="788305" y="208017"/>
                  </a:cubicBezTo>
                  <a:cubicBezTo>
                    <a:pt x="802373" y="219199"/>
                    <a:pt x="810489" y="224970"/>
                    <a:pt x="812383" y="225060"/>
                  </a:cubicBezTo>
                  <a:close/>
                  <a:moveTo>
                    <a:pt x="805030" y="257675"/>
                  </a:moveTo>
                  <a:cubicBezTo>
                    <a:pt x="802144" y="259839"/>
                    <a:pt x="796373" y="254068"/>
                    <a:pt x="792045" y="244689"/>
                  </a:cubicBezTo>
                  <a:cubicBezTo>
                    <a:pt x="783387" y="228817"/>
                    <a:pt x="783387" y="228817"/>
                    <a:pt x="796373" y="240361"/>
                  </a:cubicBezTo>
                  <a:cubicBezTo>
                    <a:pt x="803587" y="247575"/>
                    <a:pt x="807195" y="254788"/>
                    <a:pt x="805030" y="257675"/>
                  </a:cubicBezTo>
                  <a:close/>
                  <a:moveTo>
                    <a:pt x="727837" y="260561"/>
                  </a:moveTo>
                  <a:cubicBezTo>
                    <a:pt x="720622" y="260561"/>
                    <a:pt x="719179" y="202846"/>
                    <a:pt x="725672" y="191304"/>
                  </a:cubicBezTo>
                  <a:cubicBezTo>
                    <a:pt x="730723" y="181924"/>
                    <a:pt x="733608" y="182646"/>
                    <a:pt x="744430" y="194188"/>
                  </a:cubicBezTo>
                  <a:cubicBezTo>
                    <a:pt x="755973" y="207896"/>
                    <a:pt x="755973" y="209339"/>
                    <a:pt x="744430" y="234588"/>
                  </a:cubicBezTo>
                  <a:cubicBezTo>
                    <a:pt x="737216" y="249017"/>
                    <a:pt x="730002" y="260561"/>
                    <a:pt x="727837" y="260561"/>
                  </a:cubicBezTo>
                  <a:close/>
                  <a:moveTo>
                    <a:pt x="756694" y="321070"/>
                  </a:moveTo>
                  <a:cubicBezTo>
                    <a:pt x="753087" y="318996"/>
                    <a:pt x="749480" y="312143"/>
                    <a:pt x="742987" y="298796"/>
                  </a:cubicBezTo>
                  <a:lnTo>
                    <a:pt x="728558" y="271382"/>
                  </a:lnTo>
                  <a:lnTo>
                    <a:pt x="746594" y="243246"/>
                  </a:lnTo>
                  <a:lnTo>
                    <a:pt x="764630" y="215832"/>
                  </a:lnTo>
                  <a:lnTo>
                    <a:pt x="778337" y="238196"/>
                  </a:lnTo>
                  <a:cubicBezTo>
                    <a:pt x="786993" y="253347"/>
                    <a:pt x="790601" y="267054"/>
                    <a:pt x="787715" y="281482"/>
                  </a:cubicBezTo>
                  <a:cubicBezTo>
                    <a:pt x="784830" y="293746"/>
                    <a:pt x="777616" y="308175"/>
                    <a:pt x="770401" y="314668"/>
                  </a:cubicBezTo>
                  <a:cubicBezTo>
                    <a:pt x="763908" y="320439"/>
                    <a:pt x="760301" y="323144"/>
                    <a:pt x="756694" y="321070"/>
                  </a:cubicBezTo>
                  <a:close/>
                  <a:moveTo>
                    <a:pt x="738376" y="339602"/>
                  </a:moveTo>
                  <a:cubicBezTo>
                    <a:pt x="731985" y="342172"/>
                    <a:pt x="727115" y="332162"/>
                    <a:pt x="727115" y="313225"/>
                  </a:cubicBezTo>
                  <a:lnTo>
                    <a:pt x="727837" y="285811"/>
                  </a:lnTo>
                  <a:lnTo>
                    <a:pt x="738658" y="306010"/>
                  </a:lnTo>
                  <a:cubicBezTo>
                    <a:pt x="744430" y="316833"/>
                    <a:pt x="747315" y="329097"/>
                    <a:pt x="745150" y="332703"/>
                  </a:cubicBezTo>
                  <a:cubicBezTo>
                    <a:pt x="742806" y="336491"/>
                    <a:pt x="740507" y="338745"/>
                    <a:pt x="738376" y="339602"/>
                  </a:cubicBezTo>
                  <a:close/>
                  <a:moveTo>
                    <a:pt x="381729" y="339648"/>
                  </a:moveTo>
                  <a:cubicBezTo>
                    <a:pt x="377401" y="340099"/>
                    <a:pt x="373614" y="336672"/>
                    <a:pt x="373614" y="329097"/>
                  </a:cubicBezTo>
                  <a:cubicBezTo>
                    <a:pt x="373614" y="323326"/>
                    <a:pt x="370006" y="318274"/>
                    <a:pt x="366399" y="318274"/>
                  </a:cubicBezTo>
                  <a:cubicBezTo>
                    <a:pt x="355577" y="318274"/>
                    <a:pt x="368562" y="296631"/>
                    <a:pt x="400306" y="260561"/>
                  </a:cubicBezTo>
                  <a:cubicBezTo>
                    <a:pt x="415457" y="243967"/>
                    <a:pt x="440706" y="215110"/>
                    <a:pt x="456578" y="195632"/>
                  </a:cubicBezTo>
                  <a:cubicBezTo>
                    <a:pt x="485436" y="161003"/>
                    <a:pt x="496256" y="153067"/>
                    <a:pt x="496256" y="166774"/>
                  </a:cubicBezTo>
                  <a:cubicBezTo>
                    <a:pt x="496256" y="171102"/>
                    <a:pt x="501306" y="181924"/>
                    <a:pt x="507079" y="191304"/>
                  </a:cubicBezTo>
                  <a:cubicBezTo>
                    <a:pt x="517899" y="207896"/>
                    <a:pt x="518621" y="207174"/>
                    <a:pt x="616014" y="110502"/>
                  </a:cubicBezTo>
                  <a:cubicBezTo>
                    <a:pt x="704751" y="22488"/>
                    <a:pt x="714851" y="13830"/>
                    <a:pt x="722066" y="26816"/>
                  </a:cubicBezTo>
                  <a:cubicBezTo>
                    <a:pt x="730002" y="41244"/>
                    <a:pt x="835331" y="145131"/>
                    <a:pt x="842545" y="145131"/>
                  </a:cubicBezTo>
                  <a:cubicBezTo>
                    <a:pt x="844708" y="145131"/>
                    <a:pt x="862745" y="159560"/>
                    <a:pt x="883667" y="177596"/>
                  </a:cubicBezTo>
                  <a:cubicBezTo>
                    <a:pt x="903867" y="195632"/>
                    <a:pt x="921902" y="210060"/>
                    <a:pt x="924067" y="210060"/>
                  </a:cubicBezTo>
                  <a:cubicBezTo>
                    <a:pt x="925510" y="210060"/>
                    <a:pt x="931281" y="200681"/>
                    <a:pt x="935609" y="189860"/>
                  </a:cubicBezTo>
                  <a:lnTo>
                    <a:pt x="944266" y="168939"/>
                  </a:lnTo>
                  <a:lnTo>
                    <a:pt x="996210" y="223768"/>
                  </a:lnTo>
                  <a:cubicBezTo>
                    <a:pt x="1078453" y="311060"/>
                    <a:pt x="1090717" y="324767"/>
                    <a:pt x="1085668" y="330540"/>
                  </a:cubicBezTo>
                  <a:cubicBezTo>
                    <a:pt x="1082781" y="332703"/>
                    <a:pt x="1073404" y="329097"/>
                    <a:pt x="1064746" y="321161"/>
                  </a:cubicBezTo>
                  <a:cubicBezTo>
                    <a:pt x="1053202" y="311782"/>
                    <a:pt x="1051039" y="311060"/>
                    <a:pt x="1057532" y="319718"/>
                  </a:cubicBezTo>
                  <a:cubicBezTo>
                    <a:pt x="1063303" y="326932"/>
                    <a:pt x="1064024" y="332703"/>
                    <a:pt x="1059695" y="335590"/>
                  </a:cubicBezTo>
                  <a:cubicBezTo>
                    <a:pt x="1055367" y="338474"/>
                    <a:pt x="1047431" y="330540"/>
                    <a:pt x="1040938" y="318274"/>
                  </a:cubicBezTo>
                  <a:cubicBezTo>
                    <a:pt x="1035167" y="306732"/>
                    <a:pt x="1025066" y="296631"/>
                    <a:pt x="1020017" y="296631"/>
                  </a:cubicBezTo>
                  <a:cubicBezTo>
                    <a:pt x="1005588" y="296631"/>
                    <a:pt x="992602" y="277153"/>
                    <a:pt x="992602" y="256953"/>
                  </a:cubicBezTo>
                  <a:cubicBezTo>
                    <a:pt x="992602" y="242524"/>
                    <a:pt x="987553" y="237475"/>
                    <a:pt x="966631" y="231703"/>
                  </a:cubicBezTo>
                  <a:cubicBezTo>
                    <a:pt x="950759" y="227374"/>
                    <a:pt x="937774" y="227374"/>
                    <a:pt x="932724" y="231703"/>
                  </a:cubicBezTo>
                  <a:cubicBezTo>
                    <a:pt x="928395" y="235310"/>
                    <a:pt x="920459" y="235310"/>
                    <a:pt x="914687" y="231703"/>
                  </a:cubicBezTo>
                  <a:cubicBezTo>
                    <a:pt x="908916" y="228096"/>
                    <a:pt x="901702" y="227374"/>
                    <a:pt x="898817" y="228817"/>
                  </a:cubicBezTo>
                  <a:cubicBezTo>
                    <a:pt x="895931" y="230982"/>
                    <a:pt x="893044" y="228096"/>
                    <a:pt x="893044" y="223046"/>
                  </a:cubicBezTo>
                  <a:cubicBezTo>
                    <a:pt x="893044" y="217996"/>
                    <a:pt x="886552" y="209339"/>
                    <a:pt x="878616" y="204289"/>
                  </a:cubicBezTo>
                  <a:cubicBezTo>
                    <a:pt x="863467" y="194910"/>
                    <a:pt x="863467" y="195632"/>
                    <a:pt x="875731" y="215110"/>
                  </a:cubicBezTo>
                  <a:cubicBezTo>
                    <a:pt x="882945" y="225932"/>
                    <a:pt x="885830" y="233147"/>
                    <a:pt x="882223" y="230260"/>
                  </a:cubicBezTo>
                  <a:cubicBezTo>
                    <a:pt x="879337" y="227374"/>
                    <a:pt x="872123" y="228096"/>
                    <a:pt x="866352" y="233147"/>
                  </a:cubicBezTo>
                  <a:cubicBezTo>
                    <a:pt x="858416" y="239639"/>
                    <a:pt x="856972" y="238918"/>
                    <a:pt x="858416" y="232425"/>
                  </a:cubicBezTo>
                  <a:cubicBezTo>
                    <a:pt x="859859" y="227374"/>
                    <a:pt x="854088" y="219440"/>
                    <a:pt x="846152" y="215110"/>
                  </a:cubicBezTo>
                  <a:cubicBezTo>
                    <a:pt x="822344" y="200681"/>
                    <a:pt x="812966" y="189860"/>
                    <a:pt x="820902" y="184809"/>
                  </a:cubicBezTo>
                  <a:cubicBezTo>
                    <a:pt x="824509" y="182646"/>
                    <a:pt x="828116" y="184089"/>
                    <a:pt x="828116" y="188417"/>
                  </a:cubicBezTo>
                  <a:cubicBezTo>
                    <a:pt x="828116" y="192745"/>
                    <a:pt x="831723" y="194188"/>
                    <a:pt x="836051" y="191304"/>
                  </a:cubicBezTo>
                  <a:cubicBezTo>
                    <a:pt x="845430" y="185531"/>
                    <a:pt x="837494" y="177596"/>
                    <a:pt x="815851" y="170382"/>
                  </a:cubicBezTo>
                  <a:cubicBezTo>
                    <a:pt x="793488" y="163888"/>
                    <a:pt x="794208" y="177596"/>
                    <a:pt x="817294" y="211504"/>
                  </a:cubicBezTo>
                  <a:cubicBezTo>
                    <a:pt x="851923" y="262724"/>
                    <a:pt x="831001" y="259118"/>
                    <a:pt x="768237" y="202846"/>
                  </a:cubicBezTo>
                  <a:cubicBezTo>
                    <a:pt x="740822" y="179038"/>
                    <a:pt x="717736" y="159560"/>
                    <a:pt x="715573" y="159560"/>
                  </a:cubicBezTo>
                  <a:cubicBezTo>
                    <a:pt x="714130" y="159560"/>
                    <a:pt x="697536" y="173267"/>
                    <a:pt x="680223" y="189139"/>
                  </a:cubicBezTo>
                  <a:cubicBezTo>
                    <a:pt x="662186" y="205731"/>
                    <a:pt x="647757" y="215832"/>
                    <a:pt x="647757" y="211504"/>
                  </a:cubicBezTo>
                  <a:cubicBezTo>
                    <a:pt x="647757" y="207174"/>
                    <a:pt x="651365" y="201403"/>
                    <a:pt x="654971" y="199238"/>
                  </a:cubicBezTo>
                  <a:cubicBezTo>
                    <a:pt x="659301" y="197075"/>
                    <a:pt x="662186" y="190582"/>
                    <a:pt x="662186" y="186252"/>
                  </a:cubicBezTo>
                  <a:cubicBezTo>
                    <a:pt x="662186" y="181203"/>
                    <a:pt x="654250" y="187696"/>
                    <a:pt x="644151" y="199238"/>
                  </a:cubicBezTo>
                  <a:cubicBezTo>
                    <a:pt x="623229" y="224489"/>
                    <a:pt x="621786" y="221603"/>
                    <a:pt x="637658" y="184809"/>
                  </a:cubicBezTo>
                  <a:cubicBezTo>
                    <a:pt x="643429" y="170382"/>
                    <a:pt x="647037" y="156675"/>
                    <a:pt x="644872" y="154510"/>
                  </a:cubicBezTo>
                  <a:cubicBezTo>
                    <a:pt x="638379" y="147296"/>
                    <a:pt x="564792" y="193467"/>
                    <a:pt x="557578" y="208617"/>
                  </a:cubicBezTo>
                  <a:cubicBezTo>
                    <a:pt x="553971" y="217275"/>
                    <a:pt x="542427" y="227374"/>
                    <a:pt x="531607" y="231703"/>
                  </a:cubicBezTo>
                  <a:cubicBezTo>
                    <a:pt x="521506" y="236031"/>
                    <a:pt x="502749" y="249017"/>
                    <a:pt x="489764" y="261283"/>
                  </a:cubicBezTo>
                  <a:cubicBezTo>
                    <a:pt x="476778" y="272825"/>
                    <a:pt x="465956" y="282204"/>
                    <a:pt x="464514" y="282204"/>
                  </a:cubicBezTo>
                  <a:cubicBezTo>
                    <a:pt x="463792" y="282204"/>
                    <a:pt x="464514" y="270660"/>
                    <a:pt x="465956" y="256953"/>
                  </a:cubicBezTo>
                  <a:cubicBezTo>
                    <a:pt x="468842" y="235310"/>
                    <a:pt x="466677" y="231703"/>
                    <a:pt x="453692" y="231703"/>
                  </a:cubicBezTo>
                  <a:cubicBezTo>
                    <a:pt x="445034" y="231703"/>
                    <a:pt x="438541" y="235310"/>
                    <a:pt x="438541" y="239639"/>
                  </a:cubicBezTo>
                  <a:cubicBezTo>
                    <a:pt x="438541" y="243246"/>
                    <a:pt x="442149" y="244689"/>
                    <a:pt x="445756" y="242524"/>
                  </a:cubicBezTo>
                  <a:cubicBezTo>
                    <a:pt x="450085" y="240361"/>
                    <a:pt x="455135" y="243246"/>
                    <a:pt x="457300" y="249017"/>
                  </a:cubicBezTo>
                  <a:cubicBezTo>
                    <a:pt x="463792" y="265611"/>
                    <a:pt x="440706" y="297353"/>
                    <a:pt x="416898" y="306010"/>
                  </a:cubicBezTo>
                  <a:cubicBezTo>
                    <a:pt x="405356" y="310340"/>
                    <a:pt x="394535" y="319718"/>
                    <a:pt x="393092" y="326932"/>
                  </a:cubicBezTo>
                  <a:cubicBezTo>
                    <a:pt x="390927" y="334868"/>
                    <a:pt x="386058" y="339197"/>
                    <a:pt x="381729" y="339648"/>
                  </a:cubicBezTo>
                  <a:close/>
                  <a:moveTo>
                    <a:pt x="1219614" y="340453"/>
                  </a:moveTo>
                  <a:cubicBezTo>
                    <a:pt x="1227550" y="341173"/>
                    <a:pt x="1231878" y="339010"/>
                    <a:pt x="1228993" y="336845"/>
                  </a:cubicBezTo>
                  <a:cubicBezTo>
                    <a:pt x="1226828" y="334680"/>
                    <a:pt x="1220335" y="333960"/>
                    <a:pt x="1215284" y="336123"/>
                  </a:cubicBezTo>
                  <a:cubicBezTo>
                    <a:pt x="1209513" y="338288"/>
                    <a:pt x="1211678" y="340453"/>
                    <a:pt x="1219614" y="340453"/>
                  </a:cubicBezTo>
                  <a:close/>
                  <a:moveTo>
                    <a:pt x="1006489" y="346320"/>
                  </a:moveTo>
                  <a:cubicBezTo>
                    <a:pt x="997832" y="344246"/>
                    <a:pt x="987913" y="338114"/>
                    <a:pt x="978895" y="328375"/>
                  </a:cubicBezTo>
                  <a:cubicBezTo>
                    <a:pt x="962302" y="310340"/>
                    <a:pt x="961582" y="309618"/>
                    <a:pt x="975289" y="299518"/>
                  </a:cubicBezTo>
                  <a:cubicBezTo>
                    <a:pt x="991881" y="287975"/>
                    <a:pt x="1008474" y="297353"/>
                    <a:pt x="1008474" y="318996"/>
                  </a:cubicBezTo>
                  <a:cubicBezTo>
                    <a:pt x="1008474" y="326932"/>
                    <a:pt x="1013524" y="332703"/>
                    <a:pt x="1020017" y="332703"/>
                  </a:cubicBezTo>
                  <a:cubicBezTo>
                    <a:pt x="1025788" y="332703"/>
                    <a:pt x="1028674" y="336311"/>
                    <a:pt x="1026509" y="339918"/>
                  </a:cubicBezTo>
                  <a:cubicBezTo>
                    <a:pt x="1022541" y="346410"/>
                    <a:pt x="1015146" y="348394"/>
                    <a:pt x="1006489" y="346320"/>
                  </a:cubicBezTo>
                  <a:close/>
                  <a:moveTo>
                    <a:pt x="442329" y="346411"/>
                  </a:moveTo>
                  <a:cubicBezTo>
                    <a:pt x="435656" y="347854"/>
                    <a:pt x="431327" y="344968"/>
                    <a:pt x="431327" y="337033"/>
                  </a:cubicBezTo>
                  <a:cubicBezTo>
                    <a:pt x="431327" y="324767"/>
                    <a:pt x="458741" y="289418"/>
                    <a:pt x="468120" y="289418"/>
                  </a:cubicBezTo>
                  <a:cubicBezTo>
                    <a:pt x="483271" y="289418"/>
                    <a:pt x="482549" y="312503"/>
                    <a:pt x="467399" y="329818"/>
                  </a:cubicBezTo>
                  <a:cubicBezTo>
                    <a:pt x="458021" y="339197"/>
                    <a:pt x="449003" y="344968"/>
                    <a:pt x="442329" y="346411"/>
                  </a:cubicBezTo>
                  <a:close/>
                  <a:moveTo>
                    <a:pt x="1187935" y="346929"/>
                  </a:moveTo>
                  <a:cubicBezTo>
                    <a:pt x="1198036" y="346929"/>
                    <a:pt x="1201642" y="345486"/>
                    <a:pt x="1197314" y="343322"/>
                  </a:cubicBezTo>
                  <a:cubicBezTo>
                    <a:pt x="1192264" y="341879"/>
                    <a:pt x="1183607" y="341879"/>
                    <a:pt x="1179277" y="343322"/>
                  </a:cubicBezTo>
                  <a:cubicBezTo>
                    <a:pt x="1174228" y="345486"/>
                    <a:pt x="1177836" y="346929"/>
                    <a:pt x="1187935" y="346929"/>
                  </a:cubicBezTo>
                  <a:close/>
                  <a:moveTo>
                    <a:pt x="1262816" y="347650"/>
                  </a:moveTo>
                  <a:cubicBezTo>
                    <a:pt x="1270752" y="348370"/>
                    <a:pt x="1275080" y="346207"/>
                    <a:pt x="1272195" y="344042"/>
                  </a:cubicBezTo>
                  <a:cubicBezTo>
                    <a:pt x="1270030" y="341877"/>
                    <a:pt x="1263538" y="341157"/>
                    <a:pt x="1258486" y="343320"/>
                  </a:cubicBezTo>
                  <a:cubicBezTo>
                    <a:pt x="1252715" y="345485"/>
                    <a:pt x="1254880" y="347650"/>
                    <a:pt x="1262816" y="347650"/>
                  </a:cubicBezTo>
                  <a:close/>
                  <a:moveTo>
                    <a:pt x="520030" y="352340"/>
                  </a:moveTo>
                  <a:cubicBezTo>
                    <a:pt x="513932" y="351777"/>
                    <a:pt x="508701" y="350559"/>
                    <a:pt x="505635" y="348575"/>
                  </a:cubicBezTo>
                  <a:cubicBezTo>
                    <a:pt x="499864" y="344969"/>
                    <a:pt x="497700" y="329818"/>
                    <a:pt x="499143" y="307454"/>
                  </a:cubicBezTo>
                  <a:cubicBezTo>
                    <a:pt x="501306" y="264889"/>
                    <a:pt x="519343" y="248295"/>
                    <a:pt x="572007" y="238196"/>
                  </a:cubicBezTo>
                  <a:cubicBezTo>
                    <a:pt x="612406" y="230982"/>
                    <a:pt x="618901" y="233147"/>
                    <a:pt x="619621" y="259118"/>
                  </a:cubicBezTo>
                  <a:lnTo>
                    <a:pt x="619621" y="278596"/>
                  </a:lnTo>
                  <a:lnTo>
                    <a:pt x="631886" y="254788"/>
                  </a:lnTo>
                  <a:cubicBezTo>
                    <a:pt x="644872" y="228096"/>
                    <a:pt x="664351" y="226652"/>
                    <a:pt x="667959" y="251903"/>
                  </a:cubicBezTo>
                  <a:cubicBezTo>
                    <a:pt x="670122" y="267775"/>
                    <a:pt x="670843" y="268497"/>
                    <a:pt x="680223" y="255510"/>
                  </a:cubicBezTo>
                  <a:cubicBezTo>
                    <a:pt x="686715" y="247575"/>
                    <a:pt x="690322" y="246132"/>
                    <a:pt x="691043" y="251903"/>
                  </a:cubicBezTo>
                  <a:cubicBezTo>
                    <a:pt x="691043" y="256953"/>
                    <a:pt x="680944" y="270660"/>
                    <a:pt x="667959" y="282204"/>
                  </a:cubicBezTo>
                  <a:cubicBezTo>
                    <a:pt x="648479" y="300239"/>
                    <a:pt x="641264" y="302404"/>
                    <a:pt x="615293" y="298796"/>
                  </a:cubicBezTo>
                  <a:cubicBezTo>
                    <a:pt x="597258" y="296631"/>
                    <a:pt x="578499" y="298796"/>
                    <a:pt x="569122" y="303846"/>
                  </a:cubicBezTo>
                  <a:cubicBezTo>
                    <a:pt x="546035" y="316111"/>
                    <a:pt x="553971" y="319718"/>
                    <a:pt x="581386" y="309618"/>
                  </a:cubicBezTo>
                  <a:cubicBezTo>
                    <a:pt x="611686" y="298074"/>
                    <a:pt x="616736" y="305289"/>
                    <a:pt x="594371" y="327654"/>
                  </a:cubicBezTo>
                  <a:cubicBezTo>
                    <a:pt x="575614" y="346410"/>
                    <a:pt x="566957" y="344247"/>
                    <a:pt x="584992" y="326210"/>
                  </a:cubicBezTo>
                  <a:cubicBezTo>
                    <a:pt x="592206" y="318274"/>
                    <a:pt x="590765" y="318274"/>
                    <a:pt x="577778" y="326210"/>
                  </a:cubicBezTo>
                  <a:cubicBezTo>
                    <a:pt x="569122" y="331262"/>
                    <a:pt x="562629" y="339196"/>
                    <a:pt x="563350" y="342804"/>
                  </a:cubicBezTo>
                  <a:cubicBezTo>
                    <a:pt x="564432" y="349838"/>
                    <a:pt x="538325" y="354032"/>
                    <a:pt x="520030" y="352340"/>
                  </a:cubicBezTo>
                  <a:close/>
                  <a:moveTo>
                    <a:pt x="1234015" y="354847"/>
                  </a:moveTo>
                  <a:cubicBezTo>
                    <a:pt x="1241951" y="355567"/>
                    <a:pt x="1246279" y="353404"/>
                    <a:pt x="1243394" y="351239"/>
                  </a:cubicBezTo>
                  <a:cubicBezTo>
                    <a:pt x="1241229" y="349074"/>
                    <a:pt x="1234736" y="348354"/>
                    <a:pt x="1229685" y="350517"/>
                  </a:cubicBezTo>
                  <a:cubicBezTo>
                    <a:pt x="1223914" y="352682"/>
                    <a:pt x="1226079" y="354847"/>
                    <a:pt x="1234015" y="354847"/>
                  </a:cubicBezTo>
                  <a:close/>
                  <a:moveTo>
                    <a:pt x="913966" y="358991"/>
                  </a:moveTo>
                  <a:cubicBezTo>
                    <a:pt x="897734" y="359802"/>
                    <a:pt x="892864" y="357773"/>
                    <a:pt x="894487" y="352903"/>
                  </a:cubicBezTo>
                  <a:cubicBezTo>
                    <a:pt x="896652" y="347853"/>
                    <a:pt x="903867" y="342804"/>
                    <a:pt x="911803" y="341361"/>
                  </a:cubicBezTo>
                  <a:cubicBezTo>
                    <a:pt x="919017" y="339918"/>
                    <a:pt x="932724" y="335590"/>
                    <a:pt x="942102" y="331262"/>
                  </a:cubicBezTo>
                  <a:cubicBezTo>
                    <a:pt x="955087" y="324047"/>
                    <a:pt x="960860" y="324767"/>
                    <a:pt x="970238" y="334868"/>
                  </a:cubicBezTo>
                  <a:cubicBezTo>
                    <a:pt x="976730" y="341361"/>
                    <a:pt x="981060" y="347853"/>
                    <a:pt x="978895" y="349297"/>
                  </a:cubicBezTo>
                  <a:cubicBezTo>
                    <a:pt x="977452" y="350740"/>
                    <a:pt x="957252" y="354346"/>
                    <a:pt x="934166" y="357233"/>
                  </a:cubicBezTo>
                  <a:cubicBezTo>
                    <a:pt x="926050" y="358134"/>
                    <a:pt x="919377" y="358720"/>
                    <a:pt x="913966" y="358991"/>
                  </a:cubicBezTo>
                  <a:close/>
                  <a:moveTo>
                    <a:pt x="797094" y="360839"/>
                  </a:moveTo>
                  <a:cubicBezTo>
                    <a:pt x="796373" y="360117"/>
                    <a:pt x="788437" y="357954"/>
                    <a:pt x="779781" y="356511"/>
                  </a:cubicBezTo>
                  <a:cubicBezTo>
                    <a:pt x="758137" y="352183"/>
                    <a:pt x="758859" y="350018"/>
                    <a:pt x="784830" y="327654"/>
                  </a:cubicBezTo>
                  <a:cubicBezTo>
                    <a:pt x="797094" y="317553"/>
                    <a:pt x="806473" y="302404"/>
                    <a:pt x="806473" y="293746"/>
                  </a:cubicBezTo>
                  <a:cubicBezTo>
                    <a:pt x="806473" y="268497"/>
                    <a:pt x="828838" y="253347"/>
                    <a:pt x="866352" y="253347"/>
                  </a:cubicBezTo>
                  <a:cubicBezTo>
                    <a:pt x="898095" y="253347"/>
                    <a:pt x="899537" y="254068"/>
                    <a:pt x="901702" y="277153"/>
                  </a:cubicBezTo>
                  <a:lnTo>
                    <a:pt x="904588" y="300239"/>
                  </a:lnTo>
                  <a:lnTo>
                    <a:pt x="911803" y="274990"/>
                  </a:lnTo>
                  <a:cubicBezTo>
                    <a:pt x="916852" y="257675"/>
                    <a:pt x="923345" y="249739"/>
                    <a:pt x="933446" y="249739"/>
                  </a:cubicBezTo>
                  <a:cubicBezTo>
                    <a:pt x="944266" y="249739"/>
                    <a:pt x="946431" y="254068"/>
                    <a:pt x="944988" y="270660"/>
                  </a:cubicBezTo>
                  <a:cubicBezTo>
                    <a:pt x="942823" y="283646"/>
                    <a:pt x="944988" y="289418"/>
                    <a:pt x="950038" y="286532"/>
                  </a:cubicBezTo>
                  <a:cubicBezTo>
                    <a:pt x="954367" y="283646"/>
                    <a:pt x="957974" y="274990"/>
                    <a:pt x="957974" y="267054"/>
                  </a:cubicBezTo>
                  <a:cubicBezTo>
                    <a:pt x="957974" y="259839"/>
                    <a:pt x="961582" y="253347"/>
                    <a:pt x="965188" y="253347"/>
                  </a:cubicBezTo>
                  <a:cubicBezTo>
                    <a:pt x="980338" y="253347"/>
                    <a:pt x="970959" y="280761"/>
                    <a:pt x="947873" y="303126"/>
                  </a:cubicBezTo>
                  <a:cubicBezTo>
                    <a:pt x="926951" y="323326"/>
                    <a:pt x="920459" y="326210"/>
                    <a:pt x="898095" y="321882"/>
                  </a:cubicBezTo>
                  <a:cubicBezTo>
                    <a:pt x="883667" y="318996"/>
                    <a:pt x="867073" y="320439"/>
                    <a:pt x="859137" y="324767"/>
                  </a:cubicBezTo>
                  <a:cubicBezTo>
                    <a:pt x="848316" y="331262"/>
                    <a:pt x="849760" y="331982"/>
                    <a:pt x="867795" y="327654"/>
                  </a:cubicBezTo>
                  <a:cubicBezTo>
                    <a:pt x="887273" y="323326"/>
                    <a:pt x="888716" y="324047"/>
                    <a:pt x="880059" y="334868"/>
                  </a:cubicBezTo>
                  <a:cubicBezTo>
                    <a:pt x="875009" y="340639"/>
                    <a:pt x="854088" y="349297"/>
                    <a:pt x="834609" y="353625"/>
                  </a:cubicBezTo>
                  <a:cubicBezTo>
                    <a:pt x="814409" y="357954"/>
                    <a:pt x="797816" y="360839"/>
                    <a:pt x="797094" y="360839"/>
                  </a:cubicBezTo>
                  <a:close/>
                  <a:moveTo>
                    <a:pt x="712686" y="361561"/>
                  </a:moveTo>
                  <a:lnTo>
                    <a:pt x="682386" y="360117"/>
                  </a:lnTo>
                  <a:cubicBezTo>
                    <a:pt x="643429" y="358676"/>
                    <a:pt x="604472" y="354346"/>
                    <a:pt x="604472" y="350740"/>
                  </a:cubicBezTo>
                  <a:cubicBezTo>
                    <a:pt x="604472" y="337033"/>
                    <a:pt x="616736" y="325489"/>
                    <a:pt x="630443" y="325489"/>
                  </a:cubicBezTo>
                  <a:cubicBezTo>
                    <a:pt x="639823" y="325489"/>
                    <a:pt x="660023" y="313946"/>
                    <a:pt x="676615" y="299518"/>
                  </a:cubicBezTo>
                  <a:cubicBezTo>
                    <a:pt x="700422" y="277875"/>
                    <a:pt x="704751" y="269939"/>
                    <a:pt x="702587" y="251182"/>
                  </a:cubicBezTo>
                  <a:cubicBezTo>
                    <a:pt x="701144" y="238918"/>
                    <a:pt x="693930" y="224489"/>
                    <a:pt x="686715" y="219440"/>
                  </a:cubicBezTo>
                  <a:cubicBezTo>
                    <a:pt x="674451" y="210782"/>
                    <a:pt x="674451" y="209339"/>
                    <a:pt x="687437" y="195632"/>
                  </a:cubicBezTo>
                  <a:cubicBezTo>
                    <a:pt x="694651" y="187696"/>
                    <a:pt x="703307" y="181203"/>
                    <a:pt x="706915" y="181203"/>
                  </a:cubicBezTo>
                  <a:cubicBezTo>
                    <a:pt x="709802" y="181203"/>
                    <a:pt x="712686" y="221603"/>
                    <a:pt x="712686" y="271382"/>
                  </a:cubicBezTo>
                  <a:close/>
                  <a:moveTo>
                    <a:pt x="1198012" y="362045"/>
                  </a:moveTo>
                  <a:cubicBezTo>
                    <a:pt x="1205948" y="362765"/>
                    <a:pt x="1210276" y="360602"/>
                    <a:pt x="1207392" y="358437"/>
                  </a:cubicBezTo>
                  <a:cubicBezTo>
                    <a:pt x="1205227" y="356272"/>
                    <a:pt x="1198734" y="355552"/>
                    <a:pt x="1193683" y="357715"/>
                  </a:cubicBezTo>
                  <a:cubicBezTo>
                    <a:pt x="1187912" y="359880"/>
                    <a:pt x="1190076" y="362045"/>
                    <a:pt x="1198012" y="362045"/>
                  </a:cubicBezTo>
                  <a:close/>
                  <a:moveTo>
                    <a:pt x="257689" y="362066"/>
                  </a:moveTo>
                  <a:cubicBezTo>
                    <a:pt x="258410" y="362788"/>
                    <a:pt x="259132" y="359901"/>
                    <a:pt x="259132" y="357015"/>
                  </a:cubicBezTo>
                  <a:cubicBezTo>
                    <a:pt x="259132" y="353409"/>
                    <a:pt x="247588" y="347638"/>
                    <a:pt x="233881" y="343308"/>
                  </a:cubicBezTo>
                  <a:cubicBezTo>
                    <a:pt x="202139" y="333209"/>
                    <a:pt x="201417" y="337537"/>
                    <a:pt x="232438" y="351244"/>
                  </a:cubicBezTo>
                  <a:cubicBezTo>
                    <a:pt x="244703" y="357015"/>
                    <a:pt x="256245" y="362066"/>
                    <a:pt x="257689" y="362066"/>
                  </a:cubicBezTo>
                  <a:close/>
                  <a:moveTo>
                    <a:pt x="318868" y="362594"/>
                  </a:moveTo>
                  <a:cubicBezTo>
                    <a:pt x="322295" y="362594"/>
                    <a:pt x="323197" y="360249"/>
                    <a:pt x="320311" y="355559"/>
                  </a:cubicBezTo>
                  <a:cubicBezTo>
                    <a:pt x="318146" y="351953"/>
                    <a:pt x="310210" y="348345"/>
                    <a:pt x="303717" y="348345"/>
                  </a:cubicBezTo>
                  <a:cubicBezTo>
                    <a:pt x="292896" y="348345"/>
                    <a:pt x="292896" y="349788"/>
                    <a:pt x="302274" y="355559"/>
                  </a:cubicBezTo>
                  <a:cubicBezTo>
                    <a:pt x="309489" y="360249"/>
                    <a:pt x="315441" y="362594"/>
                    <a:pt x="318868" y="362594"/>
                  </a:cubicBezTo>
                  <a:close/>
                  <a:moveTo>
                    <a:pt x="1166334" y="368519"/>
                  </a:moveTo>
                  <a:cubicBezTo>
                    <a:pt x="1176434" y="368519"/>
                    <a:pt x="1180041" y="367076"/>
                    <a:pt x="1175713" y="364912"/>
                  </a:cubicBezTo>
                  <a:cubicBezTo>
                    <a:pt x="1170663" y="363469"/>
                    <a:pt x="1162006" y="363469"/>
                    <a:pt x="1157676" y="364912"/>
                  </a:cubicBezTo>
                  <a:cubicBezTo>
                    <a:pt x="1152627" y="367076"/>
                    <a:pt x="1156235" y="368519"/>
                    <a:pt x="1166334" y="368519"/>
                  </a:cubicBezTo>
                  <a:close/>
                  <a:moveTo>
                    <a:pt x="493095" y="382195"/>
                  </a:moveTo>
                  <a:cubicBezTo>
                    <a:pt x="516902" y="382195"/>
                    <a:pt x="527724" y="380752"/>
                    <a:pt x="516902" y="379309"/>
                  </a:cubicBezTo>
                  <a:cubicBezTo>
                    <a:pt x="506081" y="377866"/>
                    <a:pt x="486601" y="377866"/>
                    <a:pt x="473615" y="379309"/>
                  </a:cubicBezTo>
                  <a:cubicBezTo>
                    <a:pt x="460630" y="380752"/>
                    <a:pt x="469287" y="382195"/>
                    <a:pt x="493095" y="382195"/>
                  </a:cubicBezTo>
                  <a:close/>
                  <a:moveTo>
                    <a:pt x="980641" y="397943"/>
                  </a:moveTo>
                  <a:cubicBezTo>
                    <a:pt x="986998" y="399093"/>
                    <a:pt x="1011617" y="395171"/>
                    <a:pt x="1072759" y="384349"/>
                  </a:cubicBezTo>
                  <a:cubicBezTo>
                    <a:pt x="1114602" y="377856"/>
                    <a:pt x="1142017" y="371364"/>
                    <a:pt x="1134081" y="370642"/>
                  </a:cubicBezTo>
                  <a:cubicBezTo>
                    <a:pt x="1116045" y="369920"/>
                    <a:pt x="984743" y="390842"/>
                    <a:pt x="979694" y="395170"/>
                  </a:cubicBezTo>
                  <a:cubicBezTo>
                    <a:pt x="978431" y="396613"/>
                    <a:pt x="978522" y="397560"/>
                    <a:pt x="980641" y="397943"/>
                  </a:cubicBezTo>
                  <a:close/>
                  <a:moveTo>
                    <a:pt x="1054005" y="405229"/>
                  </a:moveTo>
                  <a:cubicBezTo>
                    <a:pt x="1061941" y="405949"/>
                    <a:pt x="1066269" y="403785"/>
                    <a:pt x="1063384" y="401621"/>
                  </a:cubicBezTo>
                  <a:cubicBezTo>
                    <a:pt x="1061220" y="399456"/>
                    <a:pt x="1054727" y="398736"/>
                    <a:pt x="1049676" y="400899"/>
                  </a:cubicBezTo>
                  <a:cubicBezTo>
                    <a:pt x="1043904" y="403064"/>
                    <a:pt x="1046069" y="405229"/>
                    <a:pt x="1054005" y="405229"/>
                  </a:cubicBezTo>
                  <a:close/>
                  <a:moveTo>
                    <a:pt x="801992" y="405229"/>
                  </a:moveTo>
                  <a:cubicBezTo>
                    <a:pt x="809928" y="405949"/>
                    <a:pt x="814256" y="403785"/>
                    <a:pt x="811371" y="401621"/>
                  </a:cubicBezTo>
                  <a:cubicBezTo>
                    <a:pt x="809206" y="399456"/>
                    <a:pt x="802714" y="398736"/>
                    <a:pt x="797662" y="400899"/>
                  </a:cubicBezTo>
                  <a:cubicBezTo>
                    <a:pt x="791891" y="403064"/>
                    <a:pt x="794056" y="405229"/>
                    <a:pt x="801992" y="405229"/>
                  </a:cubicBezTo>
                  <a:close/>
                  <a:moveTo>
                    <a:pt x="773190" y="405229"/>
                  </a:moveTo>
                  <a:cubicBezTo>
                    <a:pt x="781126" y="405949"/>
                    <a:pt x="785454" y="403785"/>
                    <a:pt x="782569" y="401621"/>
                  </a:cubicBezTo>
                  <a:cubicBezTo>
                    <a:pt x="780404" y="399456"/>
                    <a:pt x="773911" y="398736"/>
                    <a:pt x="768860" y="400899"/>
                  </a:cubicBezTo>
                  <a:cubicBezTo>
                    <a:pt x="763089" y="403064"/>
                    <a:pt x="765254" y="405229"/>
                    <a:pt x="773190" y="405229"/>
                  </a:cubicBezTo>
                  <a:close/>
                  <a:moveTo>
                    <a:pt x="344064" y="519765"/>
                  </a:moveTo>
                  <a:cubicBezTo>
                    <a:pt x="345507" y="513272"/>
                    <a:pt x="343342" y="496679"/>
                    <a:pt x="339736" y="483693"/>
                  </a:cubicBezTo>
                  <a:cubicBezTo>
                    <a:pt x="336128" y="470708"/>
                    <a:pt x="336128" y="452671"/>
                    <a:pt x="339014" y="443294"/>
                  </a:cubicBezTo>
                  <a:cubicBezTo>
                    <a:pt x="342621" y="434636"/>
                    <a:pt x="341899" y="427422"/>
                    <a:pt x="338292" y="427422"/>
                  </a:cubicBezTo>
                  <a:cubicBezTo>
                    <a:pt x="328191" y="427422"/>
                    <a:pt x="326750" y="456279"/>
                    <a:pt x="333963" y="495957"/>
                  </a:cubicBezTo>
                  <a:cubicBezTo>
                    <a:pt x="338292" y="516157"/>
                    <a:pt x="342621" y="526258"/>
                    <a:pt x="344064" y="519765"/>
                  </a:cubicBezTo>
                  <a:close/>
                  <a:moveTo>
                    <a:pt x="79269" y="549133"/>
                  </a:moveTo>
                  <a:lnTo>
                    <a:pt x="78547" y="464725"/>
                  </a:lnTo>
                  <a:cubicBezTo>
                    <a:pt x="78547" y="417832"/>
                    <a:pt x="76383" y="362282"/>
                    <a:pt x="73498" y="342082"/>
                  </a:cubicBezTo>
                  <a:cubicBezTo>
                    <a:pt x="69890" y="312503"/>
                    <a:pt x="71333" y="303846"/>
                    <a:pt x="78547" y="303846"/>
                  </a:cubicBezTo>
                  <a:cubicBezTo>
                    <a:pt x="102354" y="304567"/>
                    <a:pt x="116062" y="339196"/>
                    <a:pt x="92976" y="340639"/>
                  </a:cubicBezTo>
                  <a:cubicBezTo>
                    <a:pt x="85040" y="340639"/>
                    <a:pt x="86483" y="343525"/>
                    <a:pt x="98026" y="348575"/>
                  </a:cubicBezTo>
                  <a:cubicBezTo>
                    <a:pt x="107405" y="353625"/>
                    <a:pt x="113176" y="360839"/>
                    <a:pt x="110290" y="367332"/>
                  </a:cubicBezTo>
                  <a:cubicBezTo>
                    <a:pt x="108126" y="372383"/>
                    <a:pt x="106683" y="380319"/>
                    <a:pt x="106683" y="383925"/>
                  </a:cubicBezTo>
                  <a:cubicBezTo>
                    <a:pt x="106683" y="387532"/>
                    <a:pt x="100912" y="390418"/>
                    <a:pt x="94419" y="391140"/>
                  </a:cubicBezTo>
                  <a:cubicBezTo>
                    <a:pt x="84318" y="391140"/>
                    <a:pt x="85040" y="392583"/>
                    <a:pt x="98026" y="397633"/>
                  </a:cubicBezTo>
                  <a:cubicBezTo>
                    <a:pt x="114619" y="404847"/>
                    <a:pt x="120390" y="419276"/>
                    <a:pt x="105962" y="419276"/>
                  </a:cubicBezTo>
                  <a:cubicBezTo>
                    <a:pt x="100190" y="419276"/>
                    <a:pt x="100190" y="422882"/>
                    <a:pt x="106683" y="430096"/>
                  </a:cubicBezTo>
                  <a:cubicBezTo>
                    <a:pt x="113898" y="438754"/>
                    <a:pt x="113898" y="440919"/>
                    <a:pt x="103797" y="440919"/>
                  </a:cubicBezTo>
                  <a:cubicBezTo>
                    <a:pt x="97304" y="440919"/>
                    <a:pt x="92254" y="444525"/>
                    <a:pt x="92254" y="448133"/>
                  </a:cubicBezTo>
                  <a:cubicBezTo>
                    <a:pt x="92254" y="452461"/>
                    <a:pt x="97304" y="455347"/>
                    <a:pt x="103075" y="455347"/>
                  </a:cubicBezTo>
                  <a:cubicBezTo>
                    <a:pt x="118226" y="455347"/>
                    <a:pt x="116782" y="468333"/>
                    <a:pt x="101634" y="471939"/>
                  </a:cubicBezTo>
                  <a:cubicBezTo>
                    <a:pt x="89368" y="474826"/>
                    <a:pt x="89368" y="475547"/>
                    <a:pt x="101634" y="476269"/>
                  </a:cubicBezTo>
                  <a:cubicBezTo>
                    <a:pt x="116782" y="476991"/>
                    <a:pt x="118226" y="498634"/>
                    <a:pt x="103075" y="498634"/>
                  </a:cubicBezTo>
                  <a:cubicBezTo>
                    <a:pt x="97304" y="498634"/>
                    <a:pt x="92254" y="502240"/>
                    <a:pt x="92254" y="505848"/>
                  </a:cubicBezTo>
                  <a:cubicBezTo>
                    <a:pt x="92254" y="510176"/>
                    <a:pt x="97304" y="513062"/>
                    <a:pt x="103075" y="513062"/>
                  </a:cubicBezTo>
                  <a:cubicBezTo>
                    <a:pt x="108848" y="513062"/>
                    <a:pt x="113898" y="516669"/>
                    <a:pt x="113898" y="520275"/>
                  </a:cubicBezTo>
                  <a:cubicBezTo>
                    <a:pt x="113898" y="524605"/>
                    <a:pt x="108126" y="527490"/>
                    <a:pt x="101634" y="527490"/>
                  </a:cubicBezTo>
                  <a:cubicBezTo>
                    <a:pt x="90811" y="527490"/>
                    <a:pt x="91533" y="528933"/>
                    <a:pt x="103797" y="538312"/>
                  </a:cubicBezTo>
                  <a:cubicBezTo>
                    <a:pt x="116782" y="548411"/>
                    <a:pt x="116782" y="548411"/>
                    <a:pt x="98026" y="549133"/>
                  </a:cubicBezTo>
                  <a:close/>
                  <a:moveTo>
                    <a:pt x="1158421" y="571053"/>
                  </a:moveTo>
                  <a:cubicBezTo>
                    <a:pt x="1154633" y="570872"/>
                    <a:pt x="1150485" y="565461"/>
                    <a:pt x="1147599" y="555001"/>
                  </a:cubicBezTo>
                  <a:cubicBezTo>
                    <a:pt x="1141827" y="530473"/>
                    <a:pt x="1146877" y="481415"/>
                    <a:pt x="1155535" y="482858"/>
                  </a:cubicBezTo>
                  <a:cubicBezTo>
                    <a:pt x="1164192" y="485022"/>
                    <a:pt x="1171407" y="531194"/>
                    <a:pt x="1167079" y="555722"/>
                  </a:cubicBezTo>
                  <a:cubicBezTo>
                    <a:pt x="1165635" y="566183"/>
                    <a:pt x="1162209" y="571233"/>
                    <a:pt x="1158421" y="571053"/>
                  </a:cubicBezTo>
                  <a:close/>
                  <a:moveTo>
                    <a:pt x="1051109" y="578710"/>
                  </a:moveTo>
                  <a:cubicBezTo>
                    <a:pt x="1047501" y="578710"/>
                    <a:pt x="1043895" y="577988"/>
                    <a:pt x="1043895" y="577267"/>
                  </a:cubicBezTo>
                  <a:cubicBezTo>
                    <a:pt x="1038124" y="544803"/>
                    <a:pt x="1037402" y="499352"/>
                    <a:pt x="1042452" y="499352"/>
                  </a:cubicBezTo>
                  <a:cubicBezTo>
                    <a:pt x="1049666" y="499352"/>
                    <a:pt x="1058324" y="533259"/>
                    <a:pt x="1058324" y="561395"/>
                  </a:cubicBezTo>
                  <a:cubicBezTo>
                    <a:pt x="1058324" y="570774"/>
                    <a:pt x="1055437" y="578710"/>
                    <a:pt x="1051109" y="578710"/>
                  </a:cubicBezTo>
                  <a:close/>
                  <a:moveTo>
                    <a:pt x="1257883" y="591988"/>
                  </a:moveTo>
                  <a:cubicBezTo>
                    <a:pt x="1261220" y="592168"/>
                    <a:pt x="1259597" y="588922"/>
                    <a:pt x="1257071" y="582429"/>
                  </a:cubicBezTo>
                  <a:cubicBezTo>
                    <a:pt x="1252022" y="569444"/>
                    <a:pt x="1260679" y="568000"/>
                    <a:pt x="1273665" y="580986"/>
                  </a:cubicBezTo>
                  <a:cubicBezTo>
                    <a:pt x="1280879" y="588200"/>
                    <a:pt x="1284486" y="586757"/>
                    <a:pt x="1293143" y="575936"/>
                  </a:cubicBezTo>
                  <a:cubicBezTo>
                    <a:pt x="1306850" y="556458"/>
                    <a:pt x="1306129" y="544914"/>
                    <a:pt x="1289537" y="535537"/>
                  </a:cubicBezTo>
                  <a:cubicBezTo>
                    <a:pt x="1270057" y="525436"/>
                    <a:pt x="1267172" y="526157"/>
                    <a:pt x="1267172" y="543471"/>
                  </a:cubicBezTo>
                  <a:cubicBezTo>
                    <a:pt x="1267172" y="551407"/>
                    <a:pt x="1264286" y="555736"/>
                    <a:pt x="1259958" y="553572"/>
                  </a:cubicBezTo>
                  <a:cubicBezTo>
                    <a:pt x="1246972" y="545636"/>
                    <a:pt x="1251300" y="469886"/>
                    <a:pt x="1265007" y="454014"/>
                  </a:cubicBezTo>
                  <a:cubicBezTo>
                    <a:pt x="1277271" y="440306"/>
                    <a:pt x="1277271" y="440306"/>
                    <a:pt x="1241922" y="445356"/>
                  </a:cubicBezTo>
                  <a:cubicBezTo>
                    <a:pt x="1199358" y="451850"/>
                    <a:pt x="1189979" y="456178"/>
                    <a:pt x="1202964" y="463393"/>
                  </a:cubicBezTo>
                  <a:cubicBezTo>
                    <a:pt x="1215228" y="471329"/>
                    <a:pt x="1221001" y="547079"/>
                    <a:pt x="1210179" y="560064"/>
                  </a:cubicBezTo>
                  <a:cubicBezTo>
                    <a:pt x="1203686" y="568000"/>
                    <a:pt x="1207292" y="572328"/>
                    <a:pt x="1228935" y="580986"/>
                  </a:cubicBezTo>
                  <a:cubicBezTo>
                    <a:pt x="1246250" y="588201"/>
                    <a:pt x="1254546" y="591808"/>
                    <a:pt x="1257883" y="591988"/>
                  </a:cubicBezTo>
                  <a:close/>
                  <a:moveTo>
                    <a:pt x="1160584" y="593237"/>
                  </a:moveTo>
                  <a:cubicBezTo>
                    <a:pt x="1177899" y="593237"/>
                    <a:pt x="1183670" y="588188"/>
                    <a:pt x="1192328" y="567988"/>
                  </a:cubicBezTo>
                  <a:cubicBezTo>
                    <a:pt x="1206757" y="532637"/>
                    <a:pt x="1205314" y="505223"/>
                    <a:pt x="1185835" y="477087"/>
                  </a:cubicBezTo>
                  <a:cubicBezTo>
                    <a:pt x="1164914" y="446065"/>
                    <a:pt x="1149763" y="443179"/>
                    <a:pt x="1126677" y="466265"/>
                  </a:cubicBezTo>
                  <a:cubicBezTo>
                    <a:pt x="1102149" y="490794"/>
                    <a:pt x="1100706" y="551394"/>
                    <a:pt x="1124514" y="576644"/>
                  </a:cubicBezTo>
                  <a:cubicBezTo>
                    <a:pt x="1133891" y="586745"/>
                    <a:pt x="1148320" y="593237"/>
                    <a:pt x="1160584" y="593237"/>
                  </a:cubicBezTo>
                  <a:close/>
                  <a:moveTo>
                    <a:pt x="911590" y="607799"/>
                  </a:moveTo>
                  <a:cubicBezTo>
                    <a:pt x="916459" y="609242"/>
                    <a:pt x="919706" y="609062"/>
                    <a:pt x="920066" y="606898"/>
                  </a:cubicBezTo>
                  <a:cubicBezTo>
                    <a:pt x="921509" y="603290"/>
                    <a:pt x="933052" y="601848"/>
                    <a:pt x="947481" y="604733"/>
                  </a:cubicBezTo>
                  <a:cubicBezTo>
                    <a:pt x="977060" y="610504"/>
                    <a:pt x="978503" y="606898"/>
                    <a:pt x="981388" y="534033"/>
                  </a:cubicBezTo>
                  <a:lnTo>
                    <a:pt x="982831" y="479204"/>
                  </a:lnTo>
                  <a:lnTo>
                    <a:pt x="955416" y="476319"/>
                  </a:lnTo>
                  <a:cubicBezTo>
                    <a:pt x="933052" y="474155"/>
                    <a:pt x="929445" y="475598"/>
                    <a:pt x="933773" y="484975"/>
                  </a:cubicBezTo>
                  <a:cubicBezTo>
                    <a:pt x="936660" y="490748"/>
                    <a:pt x="940266" y="514554"/>
                    <a:pt x="941709" y="538362"/>
                  </a:cubicBezTo>
                  <a:cubicBezTo>
                    <a:pt x="943874" y="571548"/>
                    <a:pt x="942431" y="579484"/>
                    <a:pt x="934495" y="577319"/>
                  </a:cubicBezTo>
                  <a:cubicBezTo>
                    <a:pt x="928002" y="575154"/>
                    <a:pt x="925116" y="560005"/>
                    <a:pt x="924394" y="531870"/>
                  </a:cubicBezTo>
                  <a:cubicBezTo>
                    <a:pt x="923674" y="487862"/>
                    <a:pt x="917180" y="479204"/>
                    <a:pt x="881831" y="478483"/>
                  </a:cubicBezTo>
                  <a:cubicBezTo>
                    <a:pt x="871009" y="477761"/>
                    <a:pt x="870287" y="479926"/>
                    <a:pt x="876780" y="486419"/>
                  </a:cubicBezTo>
                  <a:cubicBezTo>
                    <a:pt x="888324" y="497961"/>
                    <a:pt x="888324" y="576597"/>
                    <a:pt x="876780" y="580205"/>
                  </a:cubicBezTo>
                  <a:cubicBezTo>
                    <a:pt x="872452" y="581647"/>
                    <a:pt x="879666" y="590304"/>
                    <a:pt x="893374" y="598962"/>
                  </a:cubicBezTo>
                  <a:cubicBezTo>
                    <a:pt x="900227" y="603291"/>
                    <a:pt x="906720" y="606357"/>
                    <a:pt x="911590" y="607799"/>
                  </a:cubicBezTo>
                  <a:close/>
                  <a:moveTo>
                    <a:pt x="848850" y="614823"/>
                  </a:moveTo>
                  <a:cubicBezTo>
                    <a:pt x="850292" y="614823"/>
                    <a:pt x="849572" y="588852"/>
                    <a:pt x="848129" y="557108"/>
                  </a:cubicBezTo>
                  <a:cubicBezTo>
                    <a:pt x="845964" y="524644"/>
                    <a:pt x="847407" y="497229"/>
                    <a:pt x="851014" y="495065"/>
                  </a:cubicBezTo>
                  <a:cubicBezTo>
                    <a:pt x="866164" y="485685"/>
                    <a:pt x="853900" y="477749"/>
                    <a:pt x="825042" y="477749"/>
                  </a:cubicBezTo>
                  <a:cubicBezTo>
                    <a:pt x="794020" y="477749"/>
                    <a:pt x="774542" y="487850"/>
                    <a:pt x="793300" y="493621"/>
                  </a:cubicBezTo>
                  <a:cubicBezTo>
                    <a:pt x="799793" y="495786"/>
                    <a:pt x="803399" y="513821"/>
                    <a:pt x="804121" y="547009"/>
                  </a:cubicBezTo>
                  <a:cubicBezTo>
                    <a:pt x="804842" y="593901"/>
                    <a:pt x="806286" y="597508"/>
                    <a:pt x="825764" y="605444"/>
                  </a:cubicBezTo>
                  <a:cubicBezTo>
                    <a:pt x="836585" y="610495"/>
                    <a:pt x="847407" y="614101"/>
                    <a:pt x="848850" y="614823"/>
                  </a:cubicBezTo>
                  <a:close/>
                  <a:moveTo>
                    <a:pt x="545569" y="621169"/>
                  </a:moveTo>
                  <a:cubicBezTo>
                    <a:pt x="547372" y="620267"/>
                    <a:pt x="546831" y="617381"/>
                    <a:pt x="545027" y="611970"/>
                  </a:cubicBezTo>
                  <a:cubicBezTo>
                    <a:pt x="537813" y="593935"/>
                    <a:pt x="547192" y="560028"/>
                    <a:pt x="555128" y="573013"/>
                  </a:cubicBezTo>
                  <a:cubicBezTo>
                    <a:pt x="558734" y="578063"/>
                    <a:pt x="559456" y="587442"/>
                    <a:pt x="558013" y="593213"/>
                  </a:cubicBezTo>
                  <a:cubicBezTo>
                    <a:pt x="555128" y="601149"/>
                    <a:pt x="562342" y="607642"/>
                    <a:pt x="580377" y="614135"/>
                  </a:cubicBezTo>
                  <a:cubicBezTo>
                    <a:pt x="594085" y="619184"/>
                    <a:pt x="607792" y="621349"/>
                    <a:pt x="609956" y="619184"/>
                  </a:cubicBezTo>
                  <a:cubicBezTo>
                    <a:pt x="615006" y="614135"/>
                    <a:pt x="562342" y="521069"/>
                    <a:pt x="554406" y="521069"/>
                  </a:cubicBezTo>
                  <a:cubicBezTo>
                    <a:pt x="550077" y="521069"/>
                    <a:pt x="547913" y="518185"/>
                    <a:pt x="549355" y="515298"/>
                  </a:cubicBezTo>
                  <a:cubicBezTo>
                    <a:pt x="551520" y="507362"/>
                    <a:pt x="517613" y="467684"/>
                    <a:pt x="494526" y="452534"/>
                  </a:cubicBezTo>
                  <a:cubicBezTo>
                    <a:pt x="476491" y="440991"/>
                    <a:pt x="475048" y="440991"/>
                    <a:pt x="457734" y="454698"/>
                  </a:cubicBezTo>
                  <a:lnTo>
                    <a:pt x="438976" y="469127"/>
                  </a:lnTo>
                  <a:lnTo>
                    <a:pt x="467112" y="473455"/>
                  </a:lnTo>
                  <a:cubicBezTo>
                    <a:pt x="482262" y="475620"/>
                    <a:pt x="502462" y="483556"/>
                    <a:pt x="511120" y="490770"/>
                  </a:cubicBezTo>
                  <a:cubicBezTo>
                    <a:pt x="526270" y="503034"/>
                    <a:pt x="526992" y="505919"/>
                    <a:pt x="518334" y="532613"/>
                  </a:cubicBezTo>
                  <a:cubicBezTo>
                    <a:pt x="513285" y="547764"/>
                    <a:pt x="506070" y="567963"/>
                    <a:pt x="501741" y="577341"/>
                  </a:cubicBezTo>
                  <a:lnTo>
                    <a:pt x="494526" y="593213"/>
                  </a:lnTo>
                  <a:lnTo>
                    <a:pt x="478656" y="578784"/>
                  </a:lnTo>
                  <a:cubicBezTo>
                    <a:pt x="460619" y="561471"/>
                    <a:pt x="453405" y="560749"/>
                    <a:pt x="453405" y="575178"/>
                  </a:cubicBezTo>
                  <a:cubicBezTo>
                    <a:pt x="453405" y="580949"/>
                    <a:pt x="449798" y="585999"/>
                    <a:pt x="445469" y="585999"/>
                  </a:cubicBezTo>
                  <a:cubicBezTo>
                    <a:pt x="438254" y="585999"/>
                    <a:pt x="441862" y="505199"/>
                    <a:pt x="449798" y="491492"/>
                  </a:cubicBezTo>
                  <a:cubicBezTo>
                    <a:pt x="452683" y="487884"/>
                    <a:pt x="449798" y="484997"/>
                    <a:pt x="444027" y="484997"/>
                  </a:cubicBezTo>
                  <a:cubicBezTo>
                    <a:pt x="438254" y="484997"/>
                    <a:pt x="422384" y="482834"/>
                    <a:pt x="409398" y="480669"/>
                  </a:cubicBezTo>
                  <a:cubicBezTo>
                    <a:pt x="389197" y="476341"/>
                    <a:pt x="386312" y="477785"/>
                    <a:pt x="394248" y="485719"/>
                  </a:cubicBezTo>
                  <a:cubicBezTo>
                    <a:pt x="405069" y="497263"/>
                    <a:pt x="405791" y="552813"/>
                    <a:pt x="395690" y="572291"/>
                  </a:cubicBezTo>
                  <a:cubicBezTo>
                    <a:pt x="389197" y="583834"/>
                    <a:pt x="391362" y="589607"/>
                    <a:pt x="407955" y="604034"/>
                  </a:cubicBezTo>
                  <a:cubicBezTo>
                    <a:pt x="428877" y="622070"/>
                    <a:pt x="438976" y="626398"/>
                    <a:pt x="438976" y="617021"/>
                  </a:cubicBezTo>
                  <a:cubicBezTo>
                    <a:pt x="438976" y="609807"/>
                    <a:pt x="509677" y="611248"/>
                    <a:pt x="532041" y="618463"/>
                  </a:cubicBezTo>
                  <a:cubicBezTo>
                    <a:pt x="539617" y="620988"/>
                    <a:pt x="543765" y="622071"/>
                    <a:pt x="545569" y="621169"/>
                  </a:cubicBezTo>
                  <a:close/>
                  <a:moveTo>
                    <a:pt x="352028" y="654310"/>
                  </a:moveTo>
                  <a:cubicBezTo>
                    <a:pt x="356356" y="649982"/>
                    <a:pt x="300806" y="600924"/>
                    <a:pt x="291427" y="600924"/>
                  </a:cubicBezTo>
                  <a:cubicBezTo>
                    <a:pt x="287821" y="600924"/>
                    <a:pt x="298641" y="613188"/>
                    <a:pt x="316678" y="629060"/>
                  </a:cubicBezTo>
                  <a:cubicBezTo>
                    <a:pt x="333991" y="644932"/>
                    <a:pt x="349863" y="655753"/>
                    <a:pt x="352028" y="654310"/>
                  </a:cubicBezTo>
                  <a:close/>
                  <a:moveTo>
                    <a:pt x="831978" y="660134"/>
                  </a:moveTo>
                  <a:cubicBezTo>
                    <a:pt x="837840" y="658060"/>
                    <a:pt x="842348" y="652109"/>
                    <a:pt x="842348" y="643452"/>
                  </a:cubicBezTo>
                  <a:cubicBezTo>
                    <a:pt x="842348" y="626137"/>
                    <a:pt x="824313" y="619644"/>
                    <a:pt x="813492" y="633351"/>
                  </a:cubicBezTo>
                  <a:cubicBezTo>
                    <a:pt x="806278" y="641287"/>
                    <a:pt x="806278" y="645615"/>
                    <a:pt x="813492" y="653551"/>
                  </a:cubicBezTo>
                  <a:cubicBezTo>
                    <a:pt x="818903" y="660405"/>
                    <a:pt x="826117" y="662208"/>
                    <a:pt x="831978" y="660134"/>
                  </a:cubicBezTo>
                  <a:close/>
                  <a:moveTo>
                    <a:pt x="1083213" y="664920"/>
                  </a:moveTo>
                  <a:cubicBezTo>
                    <a:pt x="1103233" y="664740"/>
                    <a:pt x="1123974" y="662395"/>
                    <a:pt x="1126860" y="658066"/>
                  </a:cubicBezTo>
                  <a:cubicBezTo>
                    <a:pt x="1129024" y="654460"/>
                    <a:pt x="1126138" y="650852"/>
                    <a:pt x="1120367" y="650852"/>
                  </a:cubicBezTo>
                  <a:cubicBezTo>
                    <a:pt x="1106660" y="650852"/>
                    <a:pt x="1103773" y="639310"/>
                    <a:pt x="1098002" y="554902"/>
                  </a:cubicBezTo>
                  <a:cubicBezTo>
                    <a:pt x="1094396" y="501517"/>
                    <a:pt x="1095117" y="482037"/>
                    <a:pt x="1102332" y="472659"/>
                  </a:cubicBezTo>
                  <a:cubicBezTo>
                    <a:pt x="1110988" y="462558"/>
                    <a:pt x="1109546" y="461837"/>
                    <a:pt x="1087181" y="466888"/>
                  </a:cubicBezTo>
                  <a:cubicBezTo>
                    <a:pt x="1073474" y="470494"/>
                    <a:pt x="1050388" y="473381"/>
                    <a:pt x="1036681" y="473381"/>
                  </a:cubicBezTo>
                  <a:cubicBezTo>
                    <a:pt x="1017924" y="474102"/>
                    <a:pt x="1009266" y="479152"/>
                    <a:pt x="1002774" y="492138"/>
                  </a:cubicBezTo>
                  <a:cubicBezTo>
                    <a:pt x="988345" y="520995"/>
                    <a:pt x="991230" y="558510"/>
                    <a:pt x="1011431" y="588087"/>
                  </a:cubicBezTo>
                  <a:cubicBezTo>
                    <a:pt x="1032353" y="617666"/>
                    <a:pt x="1032353" y="617666"/>
                    <a:pt x="1051831" y="607567"/>
                  </a:cubicBezTo>
                  <a:cubicBezTo>
                    <a:pt x="1064095" y="600353"/>
                    <a:pt x="1065538" y="602516"/>
                    <a:pt x="1065538" y="621994"/>
                  </a:cubicBezTo>
                  <a:cubicBezTo>
                    <a:pt x="1065538" y="634982"/>
                    <a:pt x="1061209" y="645802"/>
                    <a:pt x="1054716" y="647967"/>
                  </a:cubicBezTo>
                  <a:cubicBezTo>
                    <a:pt x="1048945" y="650852"/>
                    <a:pt x="1043895" y="655181"/>
                    <a:pt x="1043895" y="658788"/>
                  </a:cubicBezTo>
                  <a:cubicBezTo>
                    <a:pt x="1043895" y="663116"/>
                    <a:pt x="1063193" y="665100"/>
                    <a:pt x="1083213" y="664920"/>
                  </a:cubicBezTo>
                  <a:close/>
                  <a:moveTo>
                    <a:pt x="235347" y="669572"/>
                  </a:moveTo>
                  <a:cubicBezTo>
                    <a:pt x="237510" y="668130"/>
                    <a:pt x="234625" y="653701"/>
                    <a:pt x="229574" y="638551"/>
                  </a:cubicBezTo>
                  <a:cubicBezTo>
                    <a:pt x="224524" y="623400"/>
                    <a:pt x="220196" y="580114"/>
                    <a:pt x="220196" y="542601"/>
                  </a:cubicBezTo>
                  <a:cubicBezTo>
                    <a:pt x="220196" y="484164"/>
                    <a:pt x="219474" y="479114"/>
                    <a:pt x="213703" y="506529"/>
                  </a:cubicBezTo>
                  <a:cubicBezTo>
                    <a:pt x="207210" y="543321"/>
                    <a:pt x="212260" y="616186"/>
                    <a:pt x="223802" y="650815"/>
                  </a:cubicBezTo>
                  <a:cubicBezTo>
                    <a:pt x="228132" y="663079"/>
                    <a:pt x="233182" y="671736"/>
                    <a:pt x="235347" y="669572"/>
                  </a:cubicBezTo>
                  <a:close/>
                  <a:moveTo>
                    <a:pt x="690276" y="679179"/>
                  </a:moveTo>
                  <a:cubicBezTo>
                    <a:pt x="697851" y="679539"/>
                    <a:pt x="704885" y="677556"/>
                    <a:pt x="711378" y="673228"/>
                  </a:cubicBezTo>
                  <a:cubicBezTo>
                    <a:pt x="725806" y="664570"/>
                    <a:pt x="702722" y="648698"/>
                    <a:pt x="683963" y="654470"/>
                  </a:cubicBezTo>
                  <a:cubicBezTo>
                    <a:pt x="671699" y="658078"/>
                    <a:pt x="669535" y="655913"/>
                    <a:pt x="669535" y="640041"/>
                  </a:cubicBezTo>
                  <a:cubicBezTo>
                    <a:pt x="669535" y="624170"/>
                    <a:pt x="672421" y="621284"/>
                    <a:pt x="683963" y="624170"/>
                  </a:cubicBezTo>
                  <a:cubicBezTo>
                    <a:pt x="693343" y="626334"/>
                    <a:pt x="698392" y="624170"/>
                    <a:pt x="698392" y="616956"/>
                  </a:cubicBezTo>
                  <a:cubicBezTo>
                    <a:pt x="698392" y="611185"/>
                    <a:pt x="691899" y="604690"/>
                    <a:pt x="684685" y="602527"/>
                  </a:cubicBezTo>
                  <a:cubicBezTo>
                    <a:pt x="673143" y="599641"/>
                    <a:pt x="670256" y="590983"/>
                    <a:pt x="668093" y="538319"/>
                  </a:cubicBezTo>
                  <a:cubicBezTo>
                    <a:pt x="665928" y="484934"/>
                    <a:pt x="663763" y="476276"/>
                    <a:pt x="647171" y="458961"/>
                  </a:cubicBezTo>
                  <a:lnTo>
                    <a:pt x="628413" y="440205"/>
                  </a:lnTo>
                  <a:lnTo>
                    <a:pt x="608934" y="457520"/>
                  </a:lnTo>
                  <a:cubicBezTo>
                    <a:pt x="595227" y="469784"/>
                    <a:pt x="591619" y="476998"/>
                    <a:pt x="597392" y="484934"/>
                  </a:cubicBezTo>
                  <a:cubicBezTo>
                    <a:pt x="603163" y="494312"/>
                    <a:pt x="604606" y="493590"/>
                    <a:pt x="604606" y="483491"/>
                  </a:cubicBezTo>
                  <a:cubicBezTo>
                    <a:pt x="604606" y="476276"/>
                    <a:pt x="608934" y="470505"/>
                    <a:pt x="614706" y="470505"/>
                  </a:cubicBezTo>
                  <a:cubicBezTo>
                    <a:pt x="636349" y="470505"/>
                    <a:pt x="634184" y="578719"/>
                    <a:pt x="612541" y="578719"/>
                  </a:cubicBezTo>
                  <a:cubicBezTo>
                    <a:pt x="603163" y="579441"/>
                    <a:pt x="604606" y="581606"/>
                    <a:pt x="617592" y="592427"/>
                  </a:cubicBezTo>
                  <a:cubicBezTo>
                    <a:pt x="626248" y="600362"/>
                    <a:pt x="633462" y="614070"/>
                    <a:pt x="633462" y="623449"/>
                  </a:cubicBezTo>
                  <a:cubicBezTo>
                    <a:pt x="633462" y="642927"/>
                    <a:pt x="645007" y="659521"/>
                    <a:pt x="665928" y="671063"/>
                  </a:cubicBezTo>
                  <a:cubicBezTo>
                    <a:pt x="674585" y="676113"/>
                    <a:pt x="682701" y="678818"/>
                    <a:pt x="690276" y="679179"/>
                  </a:cubicBezTo>
                  <a:close/>
                  <a:moveTo>
                    <a:pt x="892718" y="685200"/>
                  </a:moveTo>
                  <a:cubicBezTo>
                    <a:pt x="906425" y="685200"/>
                    <a:pt x="912197" y="683757"/>
                    <a:pt x="905704" y="681594"/>
                  </a:cubicBezTo>
                  <a:cubicBezTo>
                    <a:pt x="898489" y="680150"/>
                    <a:pt x="886945" y="680150"/>
                    <a:pt x="880453" y="681594"/>
                  </a:cubicBezTo>
                  <a:cubicBezTo>
                    <a:pt x="873238" y="683757"/>
                    <a:pt x="879011" y="685200"/>
                    <a:pt x="892718" y="685200"/>
                  </a:cubicBezTo>
                  <a:close/>
                  <a:moveTo>
                    <a:pt x="514696" y="685200"/>
                  </a:moveTo>
                  <a:cubicBezTo>
                    <a:pt x="526960" y="685200"/>
                    <a:pt x="532010" y="683757"/>
                    <a:pt x="527682" y="681594"/>
                  </a:cubicBezTo>
                  <a:cubicBezTo>
                    <a:pt x="522631" y="680150"/>
                    <a:pt x="512531" y="680150"/>
                    <a:pt x="506039" y="681594"/>
                  </a:cubicBezTo>
                  <a:cubicBezTo>
                    <a:pt x="498824" y="683757"/>
                    <a:pt x="503152" y="685200"/>
                    <a:pt x="514696" y="685200"/>
                  </a:cubicBezTo>
                  <a:close/>
                  <a:moveTo>
                    <a:pt x="770896" y="685834"/>
                  </a:moveTo>
                  <a:cubicBezTo>
                    <a:pt x="780816" y="687277"/>
                    <a:pt x="790194" y="685473"/>
                    <a:pt x="798490" y="680423"/>
                  </a:cubicBezTo>
                  <a:cubicBezTo>
                    <a:pt x="806426" y="675373"/>
                    <a:pt x="804983" y="671767"/>
                    <a:pt x="791276" y="664553"/>
                  </a:cubicBezTo>
                  <a:cubicBezTo>
                    <a:pt x="781898" y="659501"/>
                    <a:pt x="769633" y="655895"/>
                    <a:pt x="765305" y="656617"/>
                  </a:cubicBezTo>
                  <a:cubicBezTo>
                    <a:pt x="760255" y="658058"/>
                    <a:pt x="755926" y="651566"/>
                    <a:pt x="755926" y="643631"/>
                  </a:cubicBezTo>
                  <a:cubicBezTo>
                    <a:pt x="755926" y="631366"/>
                    <a:pt x="758812" y="629202"/>
                    <a:pt x="770354" y="632809"/>
                  </a:cubicBezTo>
                  <a:cubicBezTo>
                    <a:pt x="781898" y="636417"/>
                    <a:pt x="784061" y="634974"/>
                    <a:pt x="779733" y="624151"/>
                  </a:cubicBezTo>
                  <a:cubicBezTo>
                    <a:pt x="776847" y="616937"/>
                    <a:pt x="770354" y="607559"/>
                    <a:pt x="763862" y="603230"/>
                  </a:cubicBezTo>
                  <a:cubicBezTo>
                    <a:pt x="755926" y="596737"/>
                    <a:pt x="753762" y="581587"/>
                    <a:pt x="754484" y="539744"/>
                  </a:cubicBezTo>
                  <a:cubicBezTo>
                    <a:pt x="755926" y="488523"/>
                    <a:pt x="755204" y="483472"/>
                    <a:pt x="737169" y="466880"/>
                  </a:cubicBezTo>
                  <a:cubicBezTo>
                    <a:pt x="714804" y="445959"/>
                    <a:pt x="710476" y="445237"/>
                    <a:pt x="698212" y="458944"/>
                  </a:cubicBezTo>
                  <a:cubicBezTo>
                    <a:pt x="692440" y="466880"/>
                    <a:pt x="691720" y="473373"/>
                    <a:pt x="697491" y="482752"/>
                  </a:cubicBezTo>
                  <a:cubicBezTo>
                    <a:pt x="704705" y="495016"/>
                    <a:pt x="704705" y="495016"/>
                    <a:pt x="705427" y="482752"/>
                  </a:cubicBezTo>
                  <a:cubicBezTo>
                    <a:pt x="705427" y="475538"/>
                    <a:pt x="709033" y="471930"/>
                    <a:pt x="712641" y="474094"/>
                  </a:cubicBezTo>
                  <a:cubicBezTo>
                    <a:pt x="720576" y="479144"/>
                    <a:pt x="722019" y="521709"/>
                    <a:pt x="715526" y="556337"/>
                  </a:cubicBezTo>
                  <a:cubicBezTo>
                    <a:pt x="712641" y="568601"/>
                    <a:pt x="708312" y="576537"/>
                    <a:pt x="704705" y="574372"/>
                  </a:cubicBezTo>
                  <a:cubicBezTo>
                    <a:pt x="693883" y="567880"/>
                    <a:pt x="697491" y="590966"/>
                    <a:pt x="709033" y="600345"/>
                  </a:cubicBezTo>
                  <a:cubicBezTo>
                    <a:pt x="714804" y="605395"/>
                    <a:pt x="719854" y="619823"/>
                    <a:pt x="719854" y="632809"/>
                  </a:cubicBezTo>
                  <a:cubicBezTo>
                    <a:pt x="719854" y="650844"/>
                    <a:pt x="724905" y="660945"/>
                    <a:pt x="740055" y="671767"/>
                  </a:cubicBezTo>
                  <a:cubicBezTo>
                    <a:pt x="750516" y="679702"/>
                    <a:pt x="760977" y="684391"/>
                    <a:pt x="770896" y="685834"/>
                  </a:cubicBezTo>
                  <a:close/>
                  <a:moveTo>
                    <a:pt x="1324742" y="692397"/>
                  </a:moveTo>
                  <a:cubicBezTo>
                    <a:pt x="1334843" y="692397"/>
                    <a:pt x="1338449" y="690954"/>
                    <a:pt x="1334121" y="688791"/>
                  </a:cubicBezTo>
                  <a:cubicBezTo>
                    <a:pt x="1329072" y="687347"/>
                    <a:pt x="1320414" y="687347"/>
                    <a:pt x="1316085" y="688791"/>
                  </a:cubicBezTo>
                  <a:cubicBezTo>
                    <a:pt x="1311035" y="690954"/>
                    <a:pt x="1314643" y="692397"/>
                    <a:pt x="1324742" y="692397"/>
                  </a:cubicBezTo>
                  <a:close/>
                  <a:moveTo>
                    <a:pt x="1285138" y="699595"/>
                  </a:moveTo>
                  <a:cubicBezTo>
                    <a:pt x="1297402" y="699595"/>
                    <a:pt x="1302451" y="698152"/>
                    <a:pt x="1298123" y="695989"/>
                  </a:cubicBezTo>
                  <a:cubicBezTo>
                    <a:pt x="1293072" y="694545"/>
                    <a:pt x="1282973" y="694545"/>
                    <a:pt x="1276480" y="695989"/>
                  </a:cubicBezTo>
                  <a:cubicBezTo>
                    <a:pt x="1269265" y="698152"/>
                    <a:pt x="1273594" y="699595"/>
                    <a:pt x="1285138" y="699595"/>
                  </a:cubicBezTo>
                  <a:close/>
                  <a:moveTo>
                    <a:pt x="1234736" y="706792"/>
                  </a:moveTo>
                  <a:cubicBezTo>
                    <a:pt x="1247000" y="706792"/>
                    <a:pt x="1252050" y="705349"/>
                    <a:pt x="1247722" y="703186"/>
                  </a:cubicBezTo>
                  <a:cubicBezTo>
                    <a:pt x="1242671" y="701742"/>
                    <a:pt x="1232571" y="701742"/>
                    <a:pt x="1226078" y="703186"/>
                  </a:cubicBezTo>
                  <a:cubicBezTo>
                    <a:pt x="1218864" y="705349"/>
                    <a:pt x="1223192" y="706792"/>
                    <a:pt x="1234736" y="706792"/>
                  </a:cubicBezTo>
                  <a:close/>
                  <a:moveTo>
                    <a:pt x="103887" y="707037"/>
                  </a:moveTo>
                  <a:cubicBezTo>
                    <a:pt x="94238" y="707848"/>
                    <a:pt x="82515" y="707127"/>
                    <a:pt x="74218" y="704241"/>
                  </a:cubicBezTo>
                  <a:cubicBezTo>
                    <a:pt x="70611" y="702798"/>
                    <a:pt x="57626" y="699913"/>
                    <a:pt x="46803" y="697027"/>
                  </a:cubicBezTo>
                  <a:lnTo>
                    <a:pt x="25882" y="692699"/>
                  </a:lnTo>
                  <a:lnTo>
                    <a:pt x="59069" y="667448"/>
                  </a:lnTo>
                  <a:cubicBezTo>
                    <a:pt x="90811" y="642920"/>
                    <a:pt x="92254" y="640755"/>
                    <a:pt x="87926" y="615505"/>
                  </a:cubicBezTo>
                  <a:cubicBezTo>
                    <a:pt x="78547" y="570054"/>
                    <a:pt x="79990" y="559955"/>
                    <a:pt x="95141" y="559955"/>
                  </a:cubicBezTo>
                  <a:cubicBezTo>
                    <a:pt x="113176" y="559955"/>
                    <a:pt x="119669" y="577990"/>
                    <a:pt x="101634" y="578712"/>
                  </a:cubicBezTo>
                  <a:cubicBezTo>
                    <a:pt x="91533" y="578712"/>
                    <a:pt x="92976" y="580877"/>
                    <a:pt x="106683" y="585926"/>
                  </a:cubicBezTo>
                  <a:cubicBezTo>
                    <a:pt x="121112" y="591697"/>
                    <a:pt x="122555" y="594584"/>
                    <a:pt x="113898" y="600355"/>
                  </a:cubicBezTo>
                  <a:cubicBezTo>
                    <a:pt x="104518" y="606126"/>
                    <a:pt x="104518" y="607569"/>
                    <a:pt x="113898" y="614062"/>
                  </a:cubicBezTo>
                  <a:cubicBezTo>
                    <a:pt x="123275" y="620555"/>
                    <a:pt x="122555" y="622720"/>
                    <a:pt x="111011" y="632097"/>
                  </a:cubicBezTo>
                  <a:cubicBezTo>
                    <a:pt x="98747" y="641476"/>
                    <a:pt x="98026" y="642920"/>
                    <a:pt x="108848" y="642920"/>
                  </a:cubicBezTo>
                  <a:cubicBezTo>
                    <a:pt x="115341" y="642920"/>
                    <a:pt x="121112" y="646526"/>
                    <a:pt x="121112" y="650134"/>
                  </a:cubicBezTo>
                  <a:cubicBezTo>
                    <a:pt x="121112" y="654462"/>
                    <a:pt x="112454" y="657348"/>
                    <a:pt x="102354" y="657348"/>
                  </a:cubicBezTo>
                  <a:cubicBezTo>
                    <a:pt x="92254" y="657348"/>
                    <a:pt x="85762" y="660233"/>
                    <a:pt x="88646" y="664563"/>
                  </a:cubicBezTo>
                  <a:cubicBezTo>
                    <a:pt x="90811" y="668891"/>
                    <a:pt x="99469" y="671777"/>
                    <a:pt x="107405" y="671777"/>
                  </a:cubicBezTo>
                  <a:cubicBezTo>
                    <a:pt x="115341" y="671777"/>
                    <a:pt x="119669" y="675384"/>
                    <a:pt x="117504" y="678992"/>
                  </a:cubicBezTo>
                  <a:cubicBezTo>
                    <a:pt x="115341" y="683320"/>
                    <a:pt x="104518" y="684041"/>
                    <a:pt x="94419" y="681876"/>
                  </a:cubicBezTo>
                  <a:cubicBezTo>
                    <a:pt x="81432" y="678270"/>
                    <a:pt x="77104" y="679713"/>
                    <a:pt x="80712" y="685484"/>
                  </a:cubicBezTo>
                  <a:cubicBezTo>
                    <a:pt x="83597" y="689812"/>
                    <a:pt x="93698" y="693420"/>
                    <a:pt x="103797" y="693420"/>
                  </a:cubicBezTo>
                  <a:cubicBezTo>
                    <a:pt x="113176" y="693420"/>
                    <a:pt x="121112" y="697027"/>
                    <a:pt x="121112" y="700635"/>
                  </a:cubicBezTo>
                  <a:cubicBezTo>
                    <a:pt x="121112" y="703881"/>
                    <a:pt x="113537" y="706225"/>
                    <a:pt x="103887" y="707037"/>
                  </a:cubicBezTo>
                  <a:close/>
                  <a:moveTo>
                    <a:pt x="1184332" y="713269"/>
                  </a:moveTo>
                  <a:cubicBezTo>
                    <a:pt x="1200204" y="713991"/>
                    <a:pt x="1207418" y="712547"/>
                    <a:pt x="1200925" y="710382"/>
                  </a:cubicBezTo>
                  <a:cubicBezTo>
                    <a:pt x="1193711" y="708939"/>
                    <a:pt x="1180725" y="708939"/>
                    <a:pt x="1172068" y="710382"/>
                  </a:cubicBezTo>
                  <a:cubicBezTo>
                    <a:pt x="1162690" y="711826"/>
                    <a:pt x="1168461" y="713269"/>
                    <a:pt x="1184332" y="713269"/>
                  </a:cubicBezTo>
                  <a:close/>
                  <a:moveTo>
                    <a:pt x="265701" y="720623"/>
                  </a:moveTo>
                  <a:cubicBezTo>
                    <a:pt x="274989" y="719270"/>
                    <a:pt x="282925" y="711876"/>
                    <a:pt x="298075" y="697086"/>
                  </a:cubicBezTo>
                  <a:cubicBezTo>
                    <a:pt x="315390" y="680494"/>
                    <a:pt x="329097" y="672558"/>
                    <a:pt x="337033" y="675443"/>
                  </a:cubicBezTo>
                  <a:cubicBezTo>
                    <a:pt x="343526" y="677608"/>
                    <a:pt x="331982" y="663179"/>
                    <a:pt x="310339" y="643701"/>
                  </a:cubicBezTo>
                  <a:cubicBezTo>
                    <a:pt x="288696" y="624222"/>
                    <a:pt x="269218" y="609072"/>
                    <a:pt x="267054" y="611237"/>
                  </a:cubicBezTo>
                  <a:cubicBezTo>
                    <a:pt x="265611" y="613400"/>
                    <a:pt x="267054" y="618450"/>
                    <a:pt x="271382" y="622779"/>
                  </a:cubicBezTo>
                  <a:cubicBezTo>
                    <a:pt x="281482" y="632878"/>
                    <a:pt x="276432" y="646586"/>
                    <a:pt x="251183" y="674001"/>
                  </a:cubicBezTo>
                  <a:lnTo>
                    <a:pt x="231704" y="695643"/>
                  </a:lnTo>
                  <a:lnTo>
                    <a:pt x="220882" y="675443"/>
                  </a:lnTo>
                  <a:cubicBezTo>
                    <a:pt x="198517" y="631437"/>
                    <a:pt x="184088" y="499415"/>
                    <a:pt x="200682" y="489314"/>
                  </a:cubicBezTo>
                  <a:cubicBezTo>
                    <a:pt x="203568" y="487149"/>
                    <a:pt x="210783" y="471279"/>
                    <a:pt x="215111" y="454686"/>
                  </a:cubicBezTo>
                  <a:cubicBezTo>
                    <a:pt x="220160" y="437370"/>
                    <a:pt x="230261" y="415729"/>
                    <a:pt x="238197" y="405628"/>
                  </a:cubicBezTo>
                  <a:cubicBezTo>
                    <a:pt x="251904" y="388313"/>
                    <a:pt x="252626" y="388313"/>
                    <a:pt x="262725" y="401300"/>
                  </a:cubicBezTo>
                  <a:cubicBezTo>
                    <a:pt x="276432" y="419335"/>
                    <a:pt x="272826" y="466228"/>
                    <a:pt x="256954" y="484986"/>
                  </a:cubicBezTo>
                  <a:cubicBezTo>
                    <a:pt x="246853" y="497250"/>
                    <a:pt x="246853" y="499415"/>
                    <a:pt x="255511" y="499415"/>
                  </a:cubicBezTo>
                  <a:cubicBezTo>
                    <a:pt x="261282" y="499415"/>
                    <a:pt x="266333" y="503021"/>
                    <a:pt x="266333" y="507349"/>
                  </a:cubicBezTo>
                  <a:cubicBezTo>
                    <a:pt x="266333" y="512400"/>
                    <a:pt x="259119" y="513842"/>
                    <a:pt x="248296" y="510957"/>
                  </a:cubicBezTo>
                  <a:cubicBezTo>
                    <a:pt x="235311" y="507349"/>
                    <a:pt x="230261" y="509514"/>
                    <a:pt x="230261" y="516728"/>
                  </a:cubicBezTo>
                  <a:cubicBezTo>
                    <a:pt x="230261" y="531879"/>
                    <a:pt x="235311" y="534044"/>
                    <a:pt x="287254" y="539815"/>
                  </a:cubicBezTo>
                  <a:cubicBezTo>
                    <a:pt x="329819" y="544143"/>
                    <a:pt x="333425" y="543421"/>
                    <a:pt x="329097" y="531879"/>
                  </a:cubicBezTo>
                  <a:cubicBezTo>
                    <a:pt x="316112" y="500135"/>
                    <a:pt x="315390" y="448193"/>
                    <a:pt x="326933" y="430878"/>
                  </a:cubicBezTo>
                  <a:cubicBezTo>
                    <a:pt x="342083" y="407793"/>
                    <a:pt x="334869" y="391199"/>
                    <a:pt x="308898" y="391199"/>
                  </a:cubicBezTo>
                  <a:cubicBezTo>
                    <a:pt x="297354" y="391199"/>
                    <a:pt x="271382" y="383263"/>
                    <a:pt x="251904" y="373164"/>
                  </a:cubicBezTo>
                  <a:cubicBezTo>
                    <a:pt x="232424" y="363064"/>
                    <a:pt x="212946" y="355128"/>
                    <a:pt x="208618" y="355128"/>
                  </a:cubicBezTo>
                  <a:cubicBezTo>
                    <a:pt x="204290" y="355128"/>
                    <a:pt x="189861" y="378214"/>
                    <a:pt x="176154" y="406350"/>
                  </a:cubicBezTo>
                  <a:cubicBezTo>
                    <a:pt x="149460" y="461900"/>
                    <a:pt x="135031" y="555685"/>
                    <a:pt x="150181" y="573722"/>
                  </a:cubicBezTo>
                  <a:cubicBezTo>
                    <a:pt x="154511" y="579493"/>
                    <a:pt x="156674" y="585264"/>
                    <a:pt x="154511" y="587429"/>
                  </a:cubicBezTo>
                  <a:cubicBezTo>
                    <a:pt x="150903" y="591035"/>
                    <a:pt x="171824" y="653080"/>
                    <a:pt x="185532" y="677608"/>
                  </a:cubicBezTo>
                  <a:cubicBezTo>
                    <a:pt x="190581" y="686265"/>
                    <a:pt x="207896" y="699972"/>
                    <a:pt x="225211" y="707908"/>
                  </a:cubicBezTo>
                  <a:cubicBezTo>
                    <a:pt x="245772" y="717287"/>
                    <a:pt x="256413" y="721976"/>
                    <a:pt x="265701" y="720623"/>
                  </a:cubicBezTo>
                  <a:close/>
                  <a:moveTo>
                    <a:pt x="845194" y="729106"/>
                  </a:moveTo>
                  <a:cubicBezTo>
                    <a:pt x="853130" y="729826"/>
                    <a:pt x="857458" y="727663"/>
                    <a:pt x="854574" y="725498"/>
                  </a:cubicBezTo>
                  <a:cubicBezTo>
                    <a:pt x="852409" y="723333"/>
                    <a:pt x="845916" y="722613"/>
                    <a:pt x="840865" y="724777"/>
                  </a:cubicBezTo>
                  <a:cubicBezTo>
                    <a:pt x="835093" y="726941"/>
                    <a:pt x="837258" y="729106"/>
                    <a:pt x="845194" y="729106"/>
                  </a:cubicBezTo>
                  <a:close/>
                  <a:moveTo>
                    <a:pt x="702089" y="734876"/>
                  </a:moveTo>
                  <a:lnTo>
                    <a:pt x="781447" y="734876"/>
                  </a:lnTo>
                  <a:lnTo>
                    <a:pt x="698482" y="729826"/>
                  </a:lnTo>
                  <a:cubicBezTo>
                    <a:pt x="576559" y="721890"/>
                    <a:pt x="417844" y="716119"/>
                    <a:pt x="438766" y="719726"/>
                  </a:cubicBezTo>
                  <a:cubicBezTo>
                    <a:pt x="448865" y="721890"/>
                    <a:pt x="494316" y="725497"/>
                    <a:pt x="539765" y="728383"/>
                  </a:cubicBezTo>
                  <a:cubicBezTo>
                    <a:pt x="585217" y="731989"/>
                    <a:pt x="658803" y="734154"/>
                    <a:pt x="702089" y="734876"/>
                  </a:cubicBezTo>
                  <a:close/>
                  <a:moveTo>
                    <a:pt x="348005" y="735703"/>
                  </a:moveTo>
                  <a:cubicBezTo>
                    <a:pt x="348547" y="738679"/>
                    <a:pt x="349449" y="738859"/>
                    <a:pt x="350531" y="735613"/>
                  </a:cubicBezTo>
                  <a:cubicBezTo>
                    <a:pt x="351974" y="728398"/>
                    <a:pt x="351974" y="715413"/>
                    <a:pt x="350531" y="706755"/>
                  </a:cubicBezTo>
                  <a:cubicBezTo>
                    <a:pt x="349088" y="697376"/>
                    <a:pt x="347644" y="703147"/>
                    <a:pt x="347644" y="719019"/>
                  </a:cubicBezTo>
                  <a:cubicBezTo>
                    <a:pt x="347284" y="726955"/>
                    <a:pt x="347464" y="732727"/>
                    <a:pt x="348005" y="735703"/>
                  </a:cubicBezTo>
                  <a:close/>
                  <a:moveTo>
                    <a:pt x="493096" y="742059"/>
                  </a:moveTo>
                  <a:cubicBezTo>
                    <a:pt x="513295" y="742059"/>
                    <a:pt x="521953" y="740616"/>
                    <a:pt x="513295" y="739173"/>
                  </a:cubicBezTo>
                  <a:cubicBezTo>
                    <a:pt x="503916" y="737730"/>
                    <a:pt x="488046" y="737730"/>
                    <a:pt x="477224" y="739173"/>
                  </a:cubicBezTo>
                  <a:cubicBezTo>
                    <a:pt x="465681" y="740616"/>
                    <a:pt x="473617" y="742059"/>
                    <a:pt x="493096" y="742059"/>
                  </a:cubicBezTo>
                  <a:close/>
                  <a:moveTo>
                    <a:pt x="565100" y="749976"/>
                  </a:moveTo>
                  <a:cubicBezTo>
                    <a:pt x="577364" y="749976"/>
                    <a:pt x="582413" y="748533"/>
                    <a:pt x="578085" y="746369"/>
                  </a:cubicBezTo>
                  <a:cubicBezTo>
                    <a:pt x="573034" y="744926"/>
                    <a:pt x="562935" y="744926"/>
                    <a:pt x="556442" y="746369"/>
                  </a:cubicBezTo>
                  <a:cubicBezTo>
                    <a:pt x="549228" y="748533"/>
                    <a:pt x="553556" y="749976"/>
                    <a:pt x="565100" y="749976"/>
                  </a:cubicBezTo>
                  <a:close/>
                  <a:moveTo>
                    <a:pt x="638323" y="763286"/>
                  </a:moveTo>
                  <a:cubicBezTo>
                    <a:pt x="603073" y="763444"/>
                    <a:pt x="575614" y="762857"/>
                    <a:pt x="564792" y="761234"/>
                  </a:cubicBezTo>
                  <a:cubicBezTo>
                    <a:pt x="553250" y="759791"/>
                    <a:pt x="505635" y="754020"/>
                    <a:pt x="460184" y="749692"/>
                  </a:cubicBezTo>
                  <a:cubicBezTo>
                    <a:pt x="380828" y="741034"/>
                    <a:pt x="379385" y="740313"/>
                    <a:pt x="416898" y="735985"/>
                  </a:cubicBezTo>
                  <a:cubicBezTo>
                    <a:pt x="453692" y="732377"/>
                    <a:pt x="454413" y="731655"/>
                    <a:pt x="426277" y="730934"/>
                  </a:cubicBezTo>
                  <a:cubicBezTo>
                    <a:pt x="409684" y="730212"/>
                    <a:pt x="390205" y="727327"/>
                    <a:pt x="382991" y="724441"/>
                  </a:cubicBezTo>
                  <a:cubicBezTo>
                    <a:pt x="372892" y="720113"/>
                    <a:pt x="375055" y="717948"/>
                    <a:pt x="395257" y="714342"/>
                  </a:cubicBezTo>
                  <a:lnTo>
                    <a:pt x="420506" y="710012"/>
                  </a:lnTo>
                  <a:lnTo>
                    <a:pt x="397420" y="708571"/>
                  </a:lnTo>
                  <a:cubicBezTo>
                    <a:pt x="384434" y="708571"/>
                    <a:pt x="373614" y="705684"/>
                    <a:pt x="373614" y="702798"/>
                  </a:cubicBezTo>
                  <a:cubicBezTo>
                    <a:pt x="373614" y="696305"/>
                    <a:pt x="456578" y="697027"/>
                    <a:pt x="474613" y="702798"/>
                  </a:cubicBezTo>
                  <a:cubicBezTo>
                    <a:pt x="498421" y="710734"/>
                    <a:pt x="618901" y="715063"/>
                    <a:pt x="618901" y="707849"/>
                  </a:cubicBezTo>
                  <a:cubicBezTo>
                    <a:pt x="618901" y="703519"/>
                    <a:pt x="623950" y="703519"/>
                    <a:pt x="631886" y="708571"/>
                  </a:cubicBezTo>
                  <a:cubicBezTo>
                    <a:pt x="647037" y="717948"/>
                    <a:pt x="1076288" y="705684"/>
                    <a:pt x="1127511" y="694142"/>
                  </a:cubicBezTo>
                  <a:cubicBezTo>
                    <a:pt x="1143381" y="690534"/>
                    <a:pt x="1174403" y="684041"/>
                    <a:pt x="1196046" y="679713"/>
                  </a:cubicBezTo>
                  <a:cubicBezTo>
                    <a:pt x="1217690" y="675384"/>
                    <a:pt x="1237168" y="668169"/>
                    <a:pt x="1237890" y="663841"/>
                  </a:cubicBezTo>
                  <a:cubicBezTo>
                    <a:pt x="1240054" y="658792"/>
                    <a:pt x="1243661" y="658792"/>
                    <a:pt x="1249432" y="663841"/>
                  </a:cubicBezTo>
                  <a:cubicBezTo>
                    <a:pt x="1255203" y="668891"/>
                    <a:pt x="1269632" y="668169"/>
                    <a:pt x="1293440" y="662398"/>
                  </a:cubicBezTo>
                  <a:lnTo>
                    <a:pt x="1328068" y="653740"/>
                  </a:lnTo>
                  <a:lnTo>
                    <a:pt x="1326625" y="585926"/>
                  </a:lnTo>
                  <a:cubicBezTo>
                    <a:pt x="1325182" y="536147"/>
                    <a:pt x="1327347" y="516669"/>
                    <a:pt x="1334561" y="511619"/>
                  </a:cubicBezTo>
                  <a:cubicBezTo>
                    <a:pt x="1342497" y="507290"/>
                    <a:pt x="1342497" y="504405"/>
                    <a:pt x="1333840" y="499354"/>
                  </a:cubicBezTo>
                  <a:cubicBezTo>
                    <a:pt x="1326625" y="495026"/>
                    <a:pt x="1326625" y="492141"/>
                    <a:pt x="1333118" y="487811"/>
                  </a:cubicBezTo>
                  <a:cubicBezTo>
                    <a:pt x="1338891" y="484205"/>
                    <a:pt x="1337448" y="479875"/>
                    <a:pt x="1328068" y="472661"/>
                  </a:cubicBezTo>
                  <a:cubicBezTo>
                    <a:pt x="1315804" y="464005"/>
                    <a:pt x="1315804" y="463283"/>
                    <a:pt x="1328068" y="462562"/>
                  </a:cubicBezTo>
                  <a:cubicBezTo>
                    <a:pt x="1334561" y="462562"/>
                    <a:pt x="1340332" y="459676"/>
                    <a:pt x="1340332" y="455347"/>
                  </a:cubicBezTo>
                  <a:cubicBezTo>
                    <a:pt x="1340332" y="451740"/>
                    <a:pt x="1335283" y="450296"/>
                    <a:pt x="1329512" y="452461"/>
                  </a:cubicBezTo>
                  <a:cubicBezTo>
                    <a:pt x="1314361" y="458954"/>
                    <a:pt x="1315804" y="435869"/>
                    <a:pt x="1331676" y="427212"/>
                  </a:cubicBezTo>
                  <a:cubicBezTo>
                    <a:pt x="1342497" y="420719"/>
                    <a:pt x="1343219" y="419997"/>
                    <a:pt x="1331676" y="419276"/>
                  </a:cubicBezTo>
                  <a:cubicBezTo>
                    <a:pt x="1323019" y="419276"/>
                    <a:pt x="1320132" y="414226"/>
                    <a:pt x="1321576" y="399797"/>
                  </a:cubicBezTo>
                  <a:cubicBezTo>
                    <a:pt x="1323019" y="388975"/>
                    <a:pt x="1327347" y="378876"/>
                    <a:pt x="1332396" y="377433"/>
                  </a:cubicBezTo>
                  <a:cubicBezTo>
                    <a:pt x="1343940" y="373825"/>
                    <a:pt x="1342497" y="361561"/>
                    <a:pt x="1330233" y="361561"/>
                  </a:cubicBezTo>
                  <a:cubicBezTo>
                    <a:pt x="1324462" y="361561"/>
                    <a:pt x="1318689" y="358676"/>
                    <a:pt x="1317248" y="354346"/>
                  </a:cubicBezTo>
                  <a:cubicBezTo>
                    <a:pt x="1314361" y="344969"/>
                    <a:pt x="1237890" y="358676"/>
                    <a:pt x="1205426" y="373825"/>
                  </a:cubicBezTo>
                  <a:cubicBezTo>
                    <a:pt x="1193160" y="379597"/>
                    <a:pt x="1180175" y="383204"/>
                    <a:pt x="1176568" y="381039"/>
                  </a:cubicBezTo>
                  <a:cubicBezTo>
                    <a:pt x="1173682" y="378876"/>
                    <a:pt x="1149875" y="381761"/>
                    <a:pt x="1123903" y="386812"/>
                  </a:cubicBezTo>
                  <a:cubicBezTo>
                    <a:pt x="1097932" y="391861"/>
                    <a:pt x="1084946" y="396189"/>
                    <a:pt x="1095045" y="396911"/>
                  </a:cubicBezTo>
                  <a:cubicBezTo>
                    <a:pt x="1105146" y="396911"/>
                    <a:pt x="1126067" y="394026"/>
                    <a:pt x="1141218" y="390418"/>
                  </a:cubicBezTo>
                  <a:cubicBezTo>
                    <a:pt x="1158531" y="386812"/>
                    <a:pt x="1174403" y="386812"/>
                    <a:pt x="1182339" y="390418"/>
                  </a:cubicBezTo>
                  <a:cubicBezTo>
                    <a:pt x="1190997" y="395468"/>
                    <a:pt x="1197490" y="394026"/>
                    <a:pt x="1203261" y="386812"/>
                  </a:cubicBezTo>
                  <a:cubicBezTo>
                    <a:pt x="1208310" y="381039"/>
                    <a:pt x="1219133" y="375989"/>
                    <a:pt x="1227789" y="375989"/>
                  </a:cubicBezTo>
                  <a:cubicBezTo>
                    <a:pt x="1235725" y="375989"/>
                    <a:pt x="1257368" y="370940"/>
                    <a:pt x="1274683" y="364447"/>
                  </a:cubicBezTo>
                  <a:cubicBezTo>
                    <a:pt x="1309312" y="352903"/>
                    <a:pt x="1315804" y="354346"/>
                    <a:pt x="1307868" y="373825"/>
                  </a:cubicBezTo>
                  <a:cubicBezTo>
                    <a:pt x="1299933" y="392583"/>
                    <a:pt x="1301376" y="455347"/>
                    <a:pt x="1310755" y="479154"/>
                  </a:cubicBezTo>
                  <a:cubicBezTo>
                    <a:pt x="1323019" y="511619"/>
                    <a:pt x="1320854" y="597469"/>
                    <a:pt x="1307147" y="605405"/>
                  </a:cubicBezTo>
                  <a:cubicBezTo>
                    <a:pt x="1297048" y="611176"/>
                    <a:pt x="1297048" y="612619"/>
                    <a:pt x="1307147" y="620555"/>
                  </a:cubicBezTo>
                  <a:cubicBezTo>
                    <a:pt x="1326625" y="636427"/>
                    <a:pt x="1320132" y="648691"/>
                    <a:pt x="1290553" y="653740"/>
                  </a:cubicBezTo>
                  <a:cubicBezTo>
                    <a:pt x="1270353" y="657348"/>
                    <a:pt x="1257368" y="655184"/>
                    <a:pt x="1244382" y="647248"/>
                  </a:cubicBezTo>
                  <a:cubicBezTo>
                    <a:pt x="1225626" y="634262"/>
                    <a:pt x="1213360" y="639312"/>
                    <a:pt x="1225626" y="655184"/>
                  </a:cubicBezTo>
                  <a:cubicBezTo>
                    <a:pt x="1229954" y="660233"/>
                    <a:pt x="1232840" y="664563"/>
                    <a:pt x="1231397" y="664563"/>
                  </a:cubicBezTo>
                  <a:cubicBezTo>
                    <a:pt x="1229954" y="664563"/>
                    <a:pt x="1193160" y="671056"/>
                    <a:pt x="1149154" y="678992"/>
                  </a:cubicBezTo>
                  <a:cubicBezTo>
                    <a:pt x="1092882" y="689091"/>
                    <a:pt x="1009196" y="695583"/>
                    <a:pt x="861302" y="701356"/>
                  </a:cubicBezTo>
                  <a:cubicBezTo>
                    <a:pt x="673008" y="708571"/>
                    <a:pt x="650643" y="708571"/>
                    <a:pt x="632608" y="697748"/>
                  </a:cubicBezTo>
                  <a:cubicBezTo>
                    <a:pt x="618179" y="689091"/>
                    <a:pt x="612406" y="688369"/>
                    <a:pt x="610243" y="694862"/>
                  </a:cubicBezTo>
                  <a:cubicBezTo>
                    <a:pt x="605194" y="708571"/>
                    <a:pt x="489042" y="702798"/>
                    <a:pt x="472450" y="687649"/>
                  </a:cubicBezTo>
                  <a:cubicBezTo>
                    <a:pt x="462349" y="678270"/>
                    <a:pt x="458021" y="677548"/>
                    <a:pt x="453692" y="685484"/>
                  </a:cubicBezTo>
                  <a:cubicBezTo>
                    <a:pt x="449364" y="691977"/>
                    <a:pt x="438541" y="693420"/>
                    <a:pt x="414013" y="689812"/>
                  </a:cubicBezTo>
                  <a:cubicBezTo>
                    <a:pt x="380828" y="684763"/>
                    <a:pt x="361348" y="672499"/>
                    <a:pt x="385877" y="671056"/>
                  </a:cubicBezTo>
                  <a:cubicBezTo>
                    <a:pt x="397420" y="671056"/>
                    <a:pt x="397420" y="670334"/>
                    <a:pt x="384434" y="664563"/>
                  </a:cubicBezTo>
                  <a:lnTo>
                    <a:pt x="370006" y="658070"/>
                  </a:lnTo>
                  <a:lnTo>
                    <a:pt x="384434" y="658070"/>
                  </a:lnTo>
                  <a:cubicBezTo>
                    <a:pt x="395257" y="657348"/>
                    <a:pt x="396698" y="655905"/>
                    <a:pt x="389484" y="650856"/>
                  </a:cubicBezTo>
                  <a:cubicBezTo>
                    <a:pt x="383713" y="647969"/>
                    <a:pt x="379385" y="642198"/>
                    <a:pt x="379385" y="638592"/>
                  </a:cubicBezTo>
                  <a:cubicBezTo>
                    <a:pt x="379385" y="634984"/>
                    <a:pt x="377942" y="629212"/>
                    <a:pt x="376498" y="624884"/>
                  </a:cubicBezTo>
                  <a:cubicBezTo>
                    <a:pt x="370727" y="606126"/>
                    <a:pt x="369284" y="471218"/>
                    <a:pt x="374335" y="457511"/>
                  </a:cubicBezTo>
                  <a:cubicBezTo>
                    <a:pt x="377942" y="447412"/>
                    <a:pt x="377942" y="440919"/>
                    <a:pt x="373614" y="440919"/>
                  </a:cubicBezTo>
                  <a:cubicBezTo>
                    <a:pt x="358463" y="440919"/>
                    <a:pt x="367121" y="426490"/>
                    <a:pt x="382991" y="425768"/>
                  </a:cubicBezTo>
                  <a:cubicBezTo>
                    <a:pt x="398141" y="425768"/>
                    <a:pt x="398141" y="425047"/>
                    <a:pt x="384434" y="419276"/>
                  </a:cubicBezTo>
                  <a:cubicBezTo>
                    <a:pt x="376498" y="416389"/>
                    <a:pt x="401749" y="414948"/>
                    <a:pt x="442149" y="417111"/>
                  </a:cubicBezTo>
                  <a:cubicBezTo>
                    <a:pt x="481828" y="419276"/>
                    <a:pt x="522949" y="425768"/>
                    <a:pt x="533771" y="430818"/>
                  </a:cubicBezTo>
                  <a:cubicBezTo>
                    <a:pt x="546035" y="437311"/>
                    <a:pt x="554693" y="438032"/>
                    <a:pt x="557578" y="433704"/>
                  </a:cubicBezTo>
                  <a:cubicBezTo>
                    <a:pt x="560464" y="429375"/>
                    <a:pt x="623229" y="426490"/>
                    <a:pt x="725672" y="427212"/>
                  </a:cubicBezTo>
                  <a:cubicBezTo>
                    <a:pt x="867073" y="427212"/>
                    <a:pt x="1027231" y="417832"/>
                    <a:pt x="1036610" y="407733"/>
                  </a:cubicBezTo>
                  <a:cubicBezTo>
                    <a:pt x="1040938" y="403404"/>
                    <a:pt x="1020738" y="404125"/>
                    <a:pt x="939938" y="412061"/>
                  </a:cubicBezTo>
                  <a:cubicBezTo>
                    <a:pt x="782665" y="427933"/>
                    <a:pt x="386599" y="414226"/>
                    <a:pt x="367121" y="393305"/>
                  </a:cubicBezTo>
                  <a:cubicBezTo>
                    <a:pt x="364956" y="390418"/>
                    <a:pt x="382270" y="390418"/>
                    <a:pt x="406077" y="393305"/>
                  </a:cubicBezTo>
                  <a:cubicBezTo>
                    <a:pt x="447199" y="397633"/>
                    <a:pt x="688880" y="411340"/>
                    <a:pt x="727115" y="412061"/>
                  </a:cubicBezTo>
                  <a:cubicBezTo>
                    <a:pt x="741544" y="412061"/>
                    <a:pt x="742987" y="410618"/>
                    <a:pt x="734330" y="404847"/>
                  </a:cubicBezTo>
                  <a:cubicBezTo>
                    <a:pt x="728558" y="401240"/>
                    <a:pt x="688880" y="397633"/>
                    <a:pt x="647037" y="397633"/>
                  </a:cubicBezTo>
                  <a:cubicBezTo>
                    <a:pt x="556136" y="397633"/>
                    <a:pt x="379385" y="383925"/>
                    <a:pt x="371449" y="376711"/>
                  </a:cubicBezTo>
                  <a:cubicBezTo>
                    <a:pt x="368562" y="373825"/>
                    <a:pt x="384434" y="372383"/>
                    <a:pt x="407521" y="373825"/>
                  </a:cubicBezTo>
                  <a:cubicBezTo>
                    <a:pt x="455135" y="375989"/>
                    <a:pt x="451528" y="372383"/>
                    <a:pt x="400306" y="365169"/>
                  </a:cubicBezTo>
                  <a:cubicBezTo>
                    <a:pt x="334655" y="356511"/>
                    <a:pt x="372170" y="352903"/>
                    <a:pt x="447199" y="360839"/>
                  </a:cubicBezTo>
                  <a:cubicBezTo>
                    <a:pt x="520064" y="368053"/>
                    <a:pt x="738658" y="378154"/>
                    <a:pt x="810080" y="376711"/>
                  </a:cubicBezTo>
                  <a:cubicBezTo>
                    <a:pt x="931281" y="373825"/>
                    <a:pt x="1132560" y="347132"/>
                    <a:pt x="1170075" y="329097"/>
                  </a:cubicBezTo>
                  <a:cubicBezTo>
                    <a:pt x="1181618" y="323326"/>
                    <a:pt x="1202539" y="318274"/>
                    <a:pt x="1216968" y="318274"/>
                  </a:cubicBezTo>
                  <a:cubicBezTo>
                    <a:pt x="1231397" y="318274"/>
                    <a:pt x="1267469" y="311782"/>
                    <a:pt x="1297048" y="303846"/>
                  </a:cubicBezTo>
                  <a:cubicBezTo>
                    <a:pt x="1326625" y="295911"/>
                    <a:pt x="1354761" y="289418"/>
                    <a:pt x="1358369" y="289418"/>
                  </a:cubicBezTo>
                  <a:cubicBezTo>
                    <a:pt x="1375683" y="289418"/>
                    <a:pt x="1340332" y="303846"/>
                    <a:pt x="1294883" y="315390"/>
                  </a:cubicBezTo>
                  <a:cubicBezTo>
                    <a:pt x="1268190" y="321882"/>
                    <a:pt x="1247269" y="328375"/>
                    <a:pt x="1248710" y="330540"/>
                  </a:cubicBezTo>
                  <a:cubicBezTo>
                    <a:pt x="1250875" y="331982"/>
                    <a:pt x="1272518" y="328375"/>
                    <a:pt x="1297048" y="321882"/>
                  </a:cubicBezTo>
                  <a:cubicBezTo>
                    <a:pt x="1321576" y="315390"/>
                    <a:pt x="1346825" y="311060"/>
                    <a:pt x="1354040" y="312503"/>
                  </a:cubicBezTo>
                  <a:cubicBezTo>
                    <a:pt x="1360532" y="313946"/>
                    <a:pt x="1346825" y="318996"/>
                    <a:pt x="1323740" y="324767"/>
                  </a:cubicBezTo>
                  <a:cubicBezTo>
                    <a:pt x="1300654" y="329818"/>
                    <a:pt x="1283339" y="335590"/>
                    <a:pt x="1285504" y="337754"/>
                  </a:cubicBezTo>
                  <a:cubicBezTo>
                    <a:pt x="1287669" y="339918"/>
                    <a:pt x="1304261" y="337754"/>
                    <a:pt x="1323019" y="333425"/>
                  </a:cubicBezTo>
                  <a:cubicBezTo>
                    <a:pt x="1341054" y="328375"/>
                    <a:pt x="1357647" y="326210"/>
                    <a:pt x="1359812" y="328375"/>
                  </a:cubicBezTo>
                  <a:cubicBezTo>
                    <a:pt x="1361254" y="329818"/>
                    <a:pt x="1363419" y="374546"/>
                    <a:pt x="1363419" y="427212"/>
                  </a:cubicBezTo>
                  <a:cubicBezTo>
                    <a:pt x="1363419" y="496469"/>
                    <a:pt x="1361254" y="523883"/>
                    <a:pt x="1354761" y="526048"/>
                  </a:cubicBezTo>
                  <a:cubicBezTo>
                    <a:pt x="1348268" y="528211"/>
                    <a:pt x="1348268" y="531098"/>
                    <a:pt x="1355483" y="535426"/>
                  </a:cubicBezTo>
                  <a:cubicBezTo>
                    <a:pt x="1363419" y="540477"/>
                    <a:pt x="1362697" y="543362"/>
                    <a:pt x="1351155" y="552741"/>
                  </a:cubicBezTo>
                  <a:cubicBezTo>
                    <a:pt x="1340332" y="562118"/>
                    <a:pt x="1339611" y="563562"/>
                    <a:pt x="1348990" y="561398"/>
                  </a:cubicBezTo>
                  <a:cubicBezTo>
                    <a:pt x="1368468" y="554906"/>
                    <a:pt x="1370633" y="565726"/>
                    <a:pt x="1353318" y="580155"/>
                  </a:cubicBezTo>
                  <a:cubicBezTo>
                    <a:pt x="1341776" y="589534"/>
                    <a:pt x="1340332" y="592419"/>
                    <a:pt x="1348990" y="589534"/>
                  </a:cubicBezTo>
                  <a:cubicBezTo>
                    <a:pt x="1356204" y="587369"/>
                    <a:pt x="1363419" y="588813"/>
                    <a:pt x="1366305" y="593141"/>
                  </a:cubicBezTo>
                  <a:cubicBezTo>
                    <a:pt x="1368468" y="597469"/>
                    <a:pt x="1364140" y="602520"/>
                    <a:pt x="1355483" y="604683"/>
                  </a:cubicBezTo>
                  <a:cubicBezTo>
                    <a:pt x="1346825" y="606848"/>
                    <a:pt x="1340332" y="611897"/>
                    <a:pt x="1340332" y="615505"/>
                  </a:cubicBezTo>
                  <a:cubicBezTo>
                    <a:pt x="1340332" y="619112"/>
                    <a:pt x="1346825" y="619833"/>
                    <a:pt x="1354761" y="617670"/>
                  </a:cubicBezTo>
                  <a:cubicBezTo>
                    <a:pt x="1364862" y="614784"/>
                    <a:pt x="1369190" y="616227"/>
                    <a:pt x="1369190" y="624163"/>
                  </a:cubicBezTo>
                  <a:cubicBezTo>
                    <a:pt x="1369190" y="629934"/>
                    <a:pt x="1363419" y="636427"/>
                    <a:pt x="1356926" y="637870"/>
                  </a:cubicBezTo>
                  <a:cubicBezTo>
                    <a:pt x="1346825" y="640755"/>
                    <a:pt x="1348268" y="641476"/>
                    <a:pt x="1360532" y="642198"/>
                  </a:cubicBezTo>
                  <a:cubicBezTo>
                    <a:pt x="1393719" y="643641"/>
                    <a:pt x="1374961" y="656627"/>
                    <a:pt x="1321576" y="668169"/>
                  </a:cubicBezTo>
                  <a:cubicBezTo>
                    <a:pt x="1291997" y="675384"/>
                    <a:pt x="1268912" y="681876"/>
                    <a:pt x="1271075" y="684041"/>
                  </a:cubicBezTo>
                  <a:cubicBezTo>
                    <a:pt x="1273240" y="686206"/>
                    <a:pt x="1299211" y="682598"/>
                    <a:pt x="1329512" y="675384"/>
                  </a:cubicBezTo>
                  <a:cubicBezTo>
                    <a:pt x="1385783" y="663120"/>
                    <a:pt x="1411755" y="665284"/>
                    <a:pt x="1368468" y="678270"/>
                  </a:cubicBezTo>
                  <a:cubicBezTo>
                    <a:pt x="1346825" y="684763"/>
                    <a:pt x="1348268" y="685484"/>
                    <a:pt x="1383619" y="681876"/>
                  </a:cubicBezTo>
                  <a:cubicBezTo>
                    <a:pt x="1444218" y="676105"/>
                    <a:pt x="1413198" y="689812"/>
                    <a:pt x="1333118" y="704241"/>
                  </a:cubicBezTo>
                  <a:cubicBezTo>
                    <a:pt x="1295604" y="710734"/>
                    <a:pt x="1238611" y="718670"/>
                    <a:pt x="1206867" y="722278"/>
                  </a:cubicBezTo>
                  <a:cubicBezTo>
                    <a:pt x="1175125" y="725884"/>
                    <a:pt x="1107311" y="733820"/>
                    <a:pt x="1056810" y="738870"/>
                  </a:cubicBezTo>
                  <a:cubicBezTo>
                    <a:pt x="1006310" y="744641"/>
                    <a:pt x="957974" y="748249"/>
                    <a:pt x="950759" y="746084"/>
                  </a:cubicBezTo>
                  <a:cubicBezTo>
                    <a:pt x="942823" y="743919"/>
                    <a:pt x="932003" y="745362"/>
                    <a:pt x="926951" y="749692"/>
                  </a:cubicBezTo>
                  <a:cubicBezTo>
                    <a:pt x="919918" y="755644"/>
                    <a:pt x="744069" y="762813"/>
                    <a:pt x="638323" y="763286"/>
                  </a:cubicBezTo>
                  <a:close/>
                  <a:moveTo>
                    <a:pt x="357020" y="765562"/>
                  </a:moveTo>
                  <a:cubicBezTo>
                    <a:pt x="351249" y="765562"/>
                    <a:pt x="342591" y="760513"/>
                    <a:pt x="337542" y="754742"/>
                  </a:cubicBezTo>
                  <a:cubicBezTo>
                    <a:pt x="330327" y="746084"/>
                    <a:pt x="326719" y="745362"/>
                    <a:pt x="322391" y="751855"/>
                  </a:cubicBezTo>
                  <a:cubicBezTo>
                    <a:pt x="318783" y="758348"/>
                    <a:pt x="300748" y="757628"/>
                    <a:pt x="247363" y="748249"/>
                  </a:cubicBezTo>
                  <a:cubicBezTo>
                    <a:pt x="209126" y="741756"/>
                    <a:pt x="166561" y="736705"/>
                    <a:pt x="152854" y="736705"/>
                  </a:cubicBezTo>
                  <a:cubicBezTo>
                    <a:pt x="129769" y="736705"/>
                    <a:pt x="128326" y="735263"/>
                    <a:pt x="128326" y="712899"/>
                  </a:cubicBezTo>
                  <a:cubicBezTo>
                    <a:pt x="128326" y="699913"/>
                    <a:pt x="131933" y="685484"/>
                    <a:pt x="136262" y="681155"/>
                  </a:cubicBezTo>
                  <a:cubicBezTo>
                    <a:pt x="142033" y="675384"/>
                    <a:pt x="142033" y="668891"/>
                    <a:pt x="136262" y="659513"/>
                  </a:cubicBezTo>
                  <a:cubicBezTo>
                    <a:pt x="132654" y="651577"/>
                    <a:pt x="129048" y="603241"/>
                    <a:pt x="129048" y="552019"/>
                  </a:cubicBezTo>
                  <a:cubicBezTo>
                    <a:pt x="129048" y="500797"/>
                    <a:pt x="126883" y="420719"/>
                    <a:pt x="123997" y="374546"/>
                  </a:cubicBezTo>
                  <a:cubicBezTo>
                    <a:pt x="121112" y="327654"/>
                    <a:pt x="121112" y="289418"/>
                    <a:pt x="124718" y="289418"/>
                  </a:cubicBezTo>
                  <a:cubicBezTo>
                    <a:pt x="127605" y="289418"/>
                    <a:pt x="138426" y="293746"/>
                    <a:pt x="148526" y="299518"/>
                  </a:cubicBezTo>
                  <a:cubicBezTo>
                    <a:pt x="172333" y="312503"/>
                    <a:pt x="257462" y="326932"/>
                    <a:pt x="300027" y="325489"/>
                  </a:cubicBezTo>
                  <a:cubicBezTo>
                    <a:pt x="362791" y="324047"/>
                    <a:pt x="359906" y="316833"/>
                    <a:pt x="359185" y="463283"/>
                  </a:cubicBezTo>
                  <a:cubicBezTo>
                    <a:pt x="358463" y="556347"/>
                    <a:pt x="355577" y="592419"/>
                    <a:pt x="349806" y="592419"/>
                  </a:cubicBezTo>
                  <a:cubicBezTo>
                    <a:pt x="343313" y="592419"/>
                    <a:pt x="343313" y="593862"/>
                    <a:pt x="349806" y="598190"/>
                  </a:cubicBezTo>
                  <a:cubicBezTo>
                    <a:pt x="354855" y="601077"/>
                    <a:pt x="358463" y="609734"/>
                    <a:pt x="359185" y="617670"/>
                  </a:cubicBezTo>
                  <a:cubicBezTo>
                    <a:pt x="359185" y="625605"/>
                    <a:pt x="361348" y="662398"/>
                    <a:pt x="363513" y="699191"/>
                  </a:cubicBezTo>
                  <a:cubicBezTo>
                    <a:pt x="367121" y="754742"/>
                    <a:pt x="366399" y="765562"/>
                    <a:pt x="357020" y="765562"/>
                  </a:cubicBezTo>
                  <a:close/>
                  <a:moveTo>
                    <a:pt x="1009195" y="800373"/>
                  </a:moveTo>
                  <a:cubicBezTo>
                    <a:pt x="1005227" y="800373"/>
                    <a:pt x="1000538" y="794781"/>
                    <a:pt x="992602" y="783599"/>
                  </a:cubicBezTo>
                  <a:cubicBezTo>
                    <a:pt x="975289" y="759791"/>
                    <a:pt x="976009" y="758348"/>
                    <a:pt x="1004866" y="758348"/>
                  </a:cubicBezTo>
                  <a:cubicBezTo>
                    <a:pt x="1033002" y="758348"/>
                    <a:pt x="1033002" y="758348"/>
                    <a:pt x="1021460" y="783599"/>
                  </a:cubicBezTo>
                  <a:cubicBezTo>
                    <a:pt x="1016410" y="794781"/>
                    <a:pt x="1013163" y="800373"/>
                    <a:pt x="1009195" y="800373"/>
                  </a:cubicBezTo>
                  <a:close/>
                  <a:moveTo>
                    <a:pt x="895209" y="811013"/>
                  </a:moveTo>
                  <a:lnTo>
                    <a:pt x="879337" y="795142"/>
                  </a:lnTo>
                  <a:cubicBezTo>
                    <a:pt x="870681" y="786484"/>
                    <a:pt x="865630" y="776385"/>
                    <a:pt x="867795" y="772777"/>
                  </a:cubicBezTo>
                  <a:cubicBezTo>
                    <a:pt x="872844" y="764121"/>
                    <a:pt x="914687" y="762678"/>
                    <a:pt x="914687" y="771335"/>
                  </a:cubicBezTo>
                  <a:cubicBezTo>
                    <a:pt x="913966" y="774220"/>
                    <a:pt x="909638" y="784321"/>
                    <a:pt x="904588" y="793698"/>
                  </a:cubicBezTo>
                  <a:close/>
                  <a:moveTo>
                    <a:pt x="609317" y="822612"/>
                  </a:moveTo>
                  <a:cubicBezTo>
                    <a:pt x="610490" y="821980"/>
                    <a:pt x="607604" y="816209"/>
                    <a:pt x="600390" y="805387"/>
                  </a:cubicBezTo>
                  <a:cubicBezTo>
                    <a:pt x="593897" y="795288"/>
                    <a:pt x="586683" y="788796"/>
                    <a:pt x="584518" y="790959"/>
                  </a:cubicBezTo>
                  <a:cubicBezTo>
                    <a:pt x="582353" y="793124"/>
                    <a:pt x="586683" y="801059"/>
                    <a:pt x="593897" y="808995"/>
                  </a:cubicBezTo>
                  <a:cubicBezTo>
                    <a:pt x="602914" y="818734"/>
                    <a:pt x="608145" y="823243"/>
                    <a:pt x="609317" y="822612"/>
                  </a:cubicBezTo>
                  <a:close/>
                  <a:moveTo>
                    <a:pt x="248806" y="823277"/>
                  </a:moveTo>
                  <a:cubicBezTo>
                    <a:pt x="242312" y="823277"/>
                    <a:pt x="236540" y="818949"/>
                    <a:pt x="235819" y="814620"/>
                  </a:cubicBezTo>
                  <a:cubicBezTo>
                    <a:pt x="235819" y="809570"/>
                    <a:pt x="234377" y="800191"/>
                    <a:pt x="232934" y="793698"/>
                  </a:cubicBezTo>
                  <a:cubicBezTo>
                    <a:pt x="232212" y="787206"/>
                    <a:pt x="233656" y="777106"/>
                    <a:pt x="237262" y="772055"/>
                  </a:cubicBezTo>
                  <a:cubicBezTo>
                    <a:pt x="247363" y="756906"/>
                    <a:pt x="266841" y="785042"/>
                    <a:pt x="258184" y="801634"/>
                  </a:cubicBezTo>
                  <a:cubicBezTo>
                    <a:pt x="254577" y="808849"/>
                    <a:pt x="253856" y="816063"/>
                    <a:pt x="256019" y="818949"/>
                  </a:cubicBezTo>
                  <a:cubicBezTo>
                    <a:pt x="258184" y="821113"/>
                    <a:pt x="255299" y="823277"/>
                    <a:pt x="248806" y="823277"/>
                  </a:cubicBezTo>
                  <a:close/>
                  <a:moveTo>
                    <a:pt x="1174265" y="837817"/>
                  </a:moveTo>
                  <a:cubicBezTo>
                    <a:pt x="1177871" y="837817"/>
                    <a:pt x="1176430" y="829882"/>
                    <a:pt x="1172100" y="819781"/>
                  </a:cubicBezTo>
                  <a:cubicBezTo>
                    <a:pt x="1162721" y="798138"/>
                    <a:pt x="1157671" y="799581"/>
                    <a:pt x="1164164" y="821946"/>
                  </a:cubicBezTo>
                  <a:cubicBezTo>
                    <a:pt x="1166329" y="830602"/>
                    <a:pt x="1170657" y="837817"/>
                    <a:pt x="1174265" y="837817"/>
                  </a:cubicBezTo>
                  <a:close/>
                  <a:moveTo>
                    <a:pt x="1237621" y="837820"/>
                  </a:moveTo>
                  <a:cubicBezTo>
                    <a:pt x="1240507" y="837820"/>
                    <a:pt x="1241949" y="829884"/>
                    <a:pt x="1239786" y="819785"/>
                  </a:cubicBezTo>
                  <a:cubicBezTo>
                    <a:pt x="1238342" y="809684"/>
                    <a:pt x="1235456" y="801748"/>
                    <a:pt x="1234014" y="801748"/>
                  </a:cubicBezTo>
                  <a:cubicBezTo>
                    <a:pt x="1232571" y="801748"/>
                    <a:pt x="1231128" y="809684"/>
                    <a:pt x="1231128" y="819785"/>
                  </a:cubicBezTo>
                  <a:cubicBezTo>
                    <a:pt x="1231128" y="829884"/>
                    <a:pt x="1234014" y="837820"/>
                    <a:pt x="1237621" y="837820"/>
                  </a:cubicBezTo>
                  <a:close/>
                  <a:moveTo>
                    <a:pt x="266285" y="863003"/>
                  </a:moveTo>
                  <a:cubicBezTo>
                    <a:pt x="270613" y="860840"/>
                    <a:pt x="273499" y="851460"/>
                    <a:pt x="272777" y="842803"/>
                  </a:cubicBezTo>
                  <a:cubicBezTo>
                    <a:pt x="272777" y="827652"/>
                    <a:pt x="272056" y="827652"/>
                    <a:pt x="266285" y="841361"/>
                  </a:cubicBezTo>
                  <a:cubicBezTo>
                    <a:pt x="262679" y="849296"/>
                    <a:pt x="259792" y="858675"/>
                    <a:pt x="259792" y="861561"/>
                  </a:cubicBezTo>
                  <a:cubicBezTo>
                    <a:pt x="259071" y="865168"/>
                    <a:pt x="262679" y="865168"/>
                    <a:pt x="266285" y="863003"/>
                  </a:cubicBezTo>
                  <a:close/>
                  <a:moveTo>
                    <a:pt x="337839" y="873120"/>
                  </a:moveTo>
                  <a:cubicBezTo>
                    <a:pt x="341537" y="872759"/>
                    <a:pt x="345144" y="867709"/>
                    <a:pt x="347669" y="857970"/>
                  </a:cubicBezTo>
                  <a:cubicBezTo>
                    <a:pt x="352720" y="839213"/>
                    <a:pt x="346947" y="808913"/>
                    <a:pt x="338291" y="808913"/>
                  </a:cubicBezTo>
                  <a:cubicBezTo>
                    <a:pt x="329634" y="808913"/>
                    <a:pt x="322419" y="844263"/>
                    <a:pt x="327469" y="860135"/>
                  </a:cubicBezTo>
                  <a:cubicBezTo>
                    <a:pt x="330354" y="869152"/>
                    <a:pt x="334142" y="873481"/>
                    <a:pt x="337839" y="873120"/>
                  </a:cubicBezTo>
                  <a:close/>
                  <a:moveTo>
                    <a:pt x="555638" y="873179"/>
                  </a:moveTo>
                  <a:cubicBezTo>
                    <a:pt x="562639" y="877981"/>
                    <a:pt x="568726" y="867160"/>
                    <a:pt x="568726" y="844976"/>
                  </a:cubicBezTo>
                  <a:cubicBezTo>
                    <a:pt x="568726" y="815397"/>
                    <a:pt x="557904" y="806018"/>
                    <a:pt x="548525" y="826939"/>
                  </a:cubicBezTo>
                  <a:cubicBezTo>
                    <a:pt x="542032" y="840647"/>
                    <a:pt x="542032" y="849304"/>
                    <a:pt x="548525" y="863011"/>
                  </a:cubicBezTo>
                  <a:cubicBezTo>
                    <a:pt x="550870" y="868242"/>
                    <a:pt x="553305" y="871578"/>
                    <a:pt x="555638" y="873179"/>
                  </a:cubicBezTo>
                  <a:close/>
                  <a:moveTo>
                    <a:pt x="474376" y="877457"/>
                  </a:moveTo>
                  <a:cubicBezTo>
                    <a:pt x="485918" y="870964"/>
                    <a:pt x="489525" y="839222"/>
                    <a:pt x="481590" y="818300"/>
                  </a:cubicBezTo>
                  <a:lnTo>
                    <a:pt x="473654" y="798100"/>
                  </a:lnTo>
                  <a:lnTo>
                    <a:pt x="466440" y="816136"/>
                  </a:lnTo>
                  <a:cubicBezTo>
                    <a:pt x="462832" y="826236"/>
                    <a:pt x="462110" y="844993"/>
                    <a:pt x="464275" y="857979"/>
                  </a:cubicBezTo>
                  <a:cubicBezTo>
                    <a:pt x="466440" y="870964"/>
                    <a:pt x="471489" y="879622"/>
                    <a:pt x="474376" y="877457"/>
                  </a:cubicBezTo>
                  <a:close/>
                  <a:moveTo>
                    <a:pt x="283113" y="883863"/>
                  </a:moveTo>
                  <a:cubicBezTo>
                    <a:pt x="283744" y="885487"/>
                    <a:pt x="284646" y="885306"/>
                    <a:pt x="285729" y="883142"/>
                  </a:cubicBezTo>
                  <a:cubicBezTo>
                    <a:pt x="287172" y="878091"/>
                    <a:pt x="287172" y="869435"/>
                    <a:pt x="285729" y="865106"/>
                  </a:cubicBezTo>
                  <a:cubicBezTo>
                    <a:pt x="283564" y="860056"/>
                    <a:pt x="282121" y="863664"/>
                    <a:pt x="282121" y="873763"/>
                  </a:cubicBezTo>
                  <a:cubicBezTo>
                    <a:pt x="282121" y="878813"/>
                    <a:pt x="282482" y="882240"/>
                    <a:pt x="283113" y="883863"/>
                  </a:cubicBezTo>
                  <a:close/>
                  <a:moveTo>
                    <a:pt x="1099746" y="887936"/>
                  </a:moveTo>
                  <a:cubicBezTo>
                    <a:pt x="1091258" y="889154"/>
                    <a:pt x="1095046" y="880632"/>
                    <a:pt x="1110196" y="851413"/>
                  </a:cubicBezTo>
                  <a:cubicBezTo>
                    <a:pt x="1126067" y="819671"/>
                    <a:pt x="1140496" y="817506"/>
                    <a:pt x="1144103" y="847085"/>
                  </a:cubicBezTo>
                  <a:cubicBezTo>
                    <a:pt x="1146267" y="862236"/>
                    <a:pt x="1144103" y="865842"/>
                    <a:pt x="1135447" y="862236"/>
                  </a:cubicBezTo>
                  <a:cubicBezTo>
                    <a:pt x="1128232" y="859349"/>
                    <a:pt x="1123903" y="861514"/>
                    <a:pt x="1123903" y="868728"/>
                  </a:cubicBezTo>
                  <a:cubicBezTo>
                    <a:pt x="1123903" y="874500"/>
                    <a:pt x="1118853" y="881714"/>
                    <a:pt x="1112360" y="883877"/>
                  </a:cubicBezTo>
                  <a:cubicBezTo>
                    <a:pt x="1106769" y="886042"/>
                    <a:pt x="1102576" y="887530"/>
                    <a:pt x="1099746" y="887936"/>
                  </a:cubicBezTo>
                  <a:close/>
                  <a:moveTo>
                    <a:pt x="1073404" y="891813"/>
                  </a:moveTo>
                  <a:cubicBezTo>
                    <a:pt x="1069796" y="893978"/>
                    <a:pt x="1055367" y="877384"/>
                    <a:pt x="1040938" y="855021"/>
                  </a:cubicBezTo>
                  <a:cubicBezTo>
                    <a:pt x="1017132" y="817506"/>
                    <a:pt x="1015689" y="812457"/>
                    <a:pt x="1023625" y="792977"/>
                  </a:cubicBezTo>
                  <a:cubicBezTo>
                    <a:pt x="1045268" y="741034"/>
                    <a:pt x="1083503" y="735263"/>
                    <a:pt x="1108752" y="779991"/>
                  </a:cubicBezTo>
                  <a:lnTo>
                    <a:pt x="1124624" y="808849"/>
                  </a:lnTo>
                  <a:lnTo>
                    <a:pt x="1102260" y="848528"/>
                  </a:lnTo>
                  <a:cubicBezTo>
                    <a:pt x="1089996" y="870170"/>
                    <a:pt x="1077010" y="889650"/>
                    <a:pt x="1073404" y="891813"/>
                  </a:cubicBezTo>
                  <a:close/>
                  <a:moveTo>
                    <a:pt x="958695" y="895421"/>
                  </a:moveTo>
                  <a:cubicBezTo>
                    <a:pt x="956530" y="894700"/>
                    <a:pt x="943545" y="876663"/>
                    <a:pt x="930559" y="854300"/>
                  </a:cubicBezTo>
                  <a:cubicBezTo>
                    <a:pt x="909638" y="818228"/>
                    <a:pt x="908195" y="811013"/>
                    <a:pt x="915409" y="792977"/>
                  </a:cubicBezTo>
                  <a:cubicBezTo>
                    <a:pt x="919739" y="782156"/>
                    <a:pt x="927673" y="769892"/>
                    <a:pt x="932724" y="765562"/>
                  </a:cubicBezTo>
                  <a:cubicBezTo>
                    <a:pt x="945710" y="754742"/>
                    <a:pt x="974567" y="767727"/>
                    <a:pt x="989716" y="791535"/>
                  </a:cubicBezTo>
                  <a:cubicBezTo>
                    <a:pt x="1002703" y="810292"/>
                    <a:pt x="1002703" y="811735"/>
                    <a:pt x="982503" y="852856"/>
                  </a:cubicBezTo>
                  <a:cubicBezTo>
                    <a:pt x="971681" y="876663"/>
                    <a:pt x="960860" y="895421"/>
                    <a:pt x="958695" y="895421"/>
                  </a:cubicBezTo>
                  <a:close/>
                  <a:moveTo>
                    <a:pt x="599421" y="902636"/>
                  </a:moveTo>
                  <a:lnTo>
                    <a:pt x="522949" y="901192"/>
                  </a:lnTo>
                  <a:cubicBezTo>
                    <a:pt x="463792" y="900471"/>
                    <a:pt x="445756" y="898306"/>
                    <a:pt x="442871" y="890372"/>
                  </a:cubicBezTo>
                  <a:cubicBezTo>
                    <a:pt x="439985" y="884599"/>
                    <a:pt x="438541" y="852856"/>
                    <a:pt x="438541" y="819671"/>
                  </a:cubicBezTo>
                  <a:lnTo>
                    <a:pt x="438541" y="759070"/>
                  </a:lnTo>
                  <a:lnTo>
                    <a:pt x="476778" y="762678"/>
                  </a:lnTo>
                  <a:cubicBezTo>
                    <a:pt x="496978" y="764841"/>
                    <a:pt x="520786" y="767727"/>
                    <a:pt x="528720" y="769170"/>
                  </a:cubicBezTo>
                  <a:cubicBezTo>
                    <a:pt x="548922" y="773498"/>
                    <a:pt x="590765" y="837706"/>
                    <a:pt x="595093" y="873056"/>
                  </a:cubicBezTo>
                  <a:close/>
                  <a:moveTo>
                    <a:pt x="912524" y="907685"/>
                  </a:moveTo>
                  <a:cubicBezTo>
                    <a:pt x="907473" y="910571"/>
                    <a:pt x="906751" y="907685"/>
                    <a:pt x="909638" y="899749"/>
                  </a:cubicBezTo>
                  <a:cubicBezTo>
                    <a:pt x="912524" y="892535"/>
                    <a:pt x="914687" y="880271"/>
                    <a:pt x="914687" y="871613"/>
                  </a:cubicBezTo>
                  <a:cubicBezTo>
                    <a:pt x="914687" y="860071"/>
                    <a:pt x="916852" y="858628"/>
                    <a:pt x="921180" y="865842"/>
                  </a:cubicBezTo>
                  <a:cubicBezTo>
                    <a:pt x="924788" y="870892"/>
                    <a:pt x="925510" y="881714"/>
                    <a:pt x="924067" y="888928"/>
                  </a:cubicBezTo>
                  <a:cubicBezTo>
                    <a:pt x="921902" y="896864"/>
                    <a:pt x="916852" y="904799"/>
                    <a:pt x="912524" y="907685"/>
                  </a:cubicBezTo>
                  <a:close/>
                  <a:moveTo>
                    <a:pt x="1008564" y="909669"/>
                  </a:moveTo>
                  <a:cubicBezTo>
                    <a:pt x="990798" y="910029"/>
                    <a:pt x="973484" y="908767"/>
                    <a:pt x="970238" y="905520"/>
                  </a:cubicBezTo>
                  <a:cubicBezTo>
                    <a:pt x="965910" y="900471"/>
                    <a:pt x="1004866" y="826885"/>
                    <a:pt x="1012081" y="826885"/>
                  </a:cubicBezTo>
                  <a:cubicBezTo>
                    <a:pt x="1014245" y="826885"/>
                    <a:pt x="1025788" y="842756"/>
                    <a:pt x="1037332" y="862956"/>
                  </a:cubicBezTo>
                  <a:cubicBezTo>
                    <a:pt x="1052482" y="888928"/>
                    <a:pt x="1056089" y="900471"/>
                    <a:pt x="1049596" y="904079"/>
                  </a:cubicBezTo>
                  <a:cubicBezTo>
                    <a:pt x="1044546" y="907325"/>
                    <a:pt x="1026329" y="909309"/>
                    <a:pt x="1008564" y="909669"/>
                  </a:cubicBezTo>
                  <a:close/>
                  <a:moveTo>
                    <a:pt x="828645" y="924164"/>
                  </a:moveTo>
                  <a:cubicBezTo>
                    <a:pt x="832973" y="924164"/>
                    <a:pt x="833694" y="921277"/>
                    <a:pt x="831531" y="916949"/>
                  </a:cubicBezTo>
                  <a:cubicBezTo>
                    <a:pt x="829366" y="913341"/>
                    <a:pt x="823595" y="909735"/>
                    <a:pt x="819987" y="909735"/>
                  </a:cubicBezTo>
                  <a:cubicBezTo>
                    <a:pt x="815659" y="909735"/>
                    <a:pt x="814937" y="913341"/>
                    <a:pt x="817102" y="916949"/>
                  </a:cubicBezTo>
                  <a:cubicBezTo>
                    <a:pt x="819265" y="921277"/>
                    <a:pt x="825038" y="924164"/>
                    <a:pt x="828645" y="924164"/>
                  </a:cubicBezTo>
                  <a:close/>
                  <a:moveTo>
                    <a:pt x="1328348" y="945073"/>
                  </a:moveTo>
                  <a:cubicBezTo>
                    <a:pt x="1349991" y="940743"/>
                    <a:pt x="1352156" y="905392"/>
                    <a:pt x="1331956" y="898900"/>
                  </a:cubicBezTo>
                  <a:cubicBezTo>
                    <a:pt x="1323298" y="896015"/>
                    <a:pt x="1312476" y="897458"/>
                    <a:pt x="1308148" y="901786"/>
                  </a:cubicBezTo>
                  <a:cubicBezTo>
                    <a:pt x="1302377" y="907557"/>
                    <a:pt x="1303098" y="909722"/>
                    <a:pt x="1311754" y="909722"/>
                  </a:cubicBezTo>
                  <a:cubicBezTo>
                    <a:pt x="1329070" y="909722"/>
                    <a:pt x="1334841" y="922708"/>
                    <a:pt x="1324020" y="936415"/>
                  </a:cubicBezTo>
                  <a:cubicBezTo>
                    <a:pt x="1316084" y="945794"/>
                    <a:pt x="1316084" y="947236"/>
                    <a:pt x="1328348" y="945073"/>
                  </a:cubicBezTo>
                  <a:close/>
                  <a:moveTo>
                    <a:pt x="336138" y="950084"/>
                  </a:moveTo>
                  <a:cubicBezTo>
                    <a:pt x="338303" y="948641"/>
                    <a:pt x="336138" y="940705"/>
                    <a:pt x="331810" y="933492"/>
                  </a:cubicBezTo>
                  <a:cubicBezTo>
                    <a:pt x="323153" y="919063"/>
                    <a:pt x="321709" y="923391"/>
                    <a:pt x="328202" y="942148"/>
                  </a:cubicBezTo>
                  <a:cubicBezTo>
                    <a:pt x="331089" y="948641"/>
                    <a:pt x="334697" y="952249"/>
                    <a:pt x="336138" y="950084"/>
                  </a:cubicBezTo>
                  <a:close/>
                  <a:moveTo>
                    <a:pt x="279827" y="956743"/>
                  </a:moveTo>
                  <a:lnTo>
                    <a:pt x="281270" y="935099"/>
                  </a:lnTo>
                  <a:cubicBezTo>
                    <a:pt x="282713" y="921392"/>
                    <a:pt x="287763" y="912735"/>
                    <a:pt x="296420" y="911293"/>
                  </a:cubicBezTo>
                  <a:cubicBezTo>
                    <a:pt x="302913" y="909850"/>
                    <a:pt x="308684" y="912013"/>
                    <a:pt x="308684" y="915621"/>
                  </a:cubicBezTo>
                  <a:cubicBezTo>
                    <a:pt x="308684" y="919227"/>
                    <a:pt x="302191" y="930050"/>
                    <a:pt x="294255" y="939427"/>
                  </a:cubicBezTo>
                  <a:close/>
                  <a:moveTo>
                    <a:pt x="851072" y="960290"/>
                  </a:moveTo>
                  <a:cubicBezTo>
                    <a:pt x="855400" y="960290"/>
                    <a:pt x="846021" y="950912"/>
                    <a:pt x="830870" y="939368"/>
                  </a:cubicBezTo>
                  <a:cubicBezTo>
                    <a:pt x="791914" y="910511"/>
                    <a:pt x="773157" y="888868"/>
                    <a:pt x="758728" y="855682"/>
                  </a:cubicBezTo>
                  <a:lnTo>
                    <a:pt x="747184" y="827546"/>
                  </a:lnTo>
                  <a:lnTo>
                    <a:pt x="737085" y="851354"/>
                  </a:lnTo>
                  <a:cubicBezTo>
                    <a:pt x="726984" y="875882"/>
                    <a:pt x="730592" y="891754"/>
                    <a:pt x="751514" y="909069"/>
                  </a:cubicBezTo>
                  <a:cubicBezTo>
                    <a:pt x="761613" y="917725"/>
                    <a:pt x="761613" y="915562"/>
                    <a:pt x="751514" y="896082"/>
                  </a:cubicBezTo>
                  <a:cubicBezTo>
                    <a:pt x="734199" y="862175"/>
                    <a:pt x="742856" y="854239"/>
                    <a:pt x="763056" y="885261"/>
                  </a:cubicBezTo>
                  <a:cubicBezTo>
                    <a:pt x="773157" y="900412"/>
                    <a:pt x="794800" y="923496"/>
                    <a:pt x="812114" y="936483"/>
                  </a:cubicBezTo>
                  <a:cubicBezTo>
                    <a:pt x="829429" y="949469"/>
                    <a:pt x="846742" y="960290"/>
                    <a:pt x="851072" y="960290"/>
                  </a:cubicBezTo>
                  <a:close/>
                  <a:moveTo>
                    <a:pt x="1096501" y="973822"/>
                  </a:moveTo>
                  <a:cubicBezTo>
                    <a:pt x="1111651" y="973822"/>
                    <a:pt x="1111651" y="973100"/>
                    <a:pt x="1097944" y="967329"/>
                  </a:cubicBezTo>
                  <a:cubicBezTo>
                    <a:pt x="1077742" y="958671"/>
                    <a:pt x="1071249" y="958671"/>
                    <a:pt x="1076300" y="967329"/>
                  </a:cubicBezTo>
                  <a:cubicBezTo>
                    <a:pt x="1078464" y="971657"/>
                    <a:pt x="1087843" y="974543"/>
                    <a:pt x="1096501" y="973822"/>
                  </a:cubicBezTo>
                  <a:close/>
                  <a:moveTo>
                    <a:pt x="753072" y="974655"/>
                  </a:moveTo>
                  <a:cubicBezTo>
                    <a:pt x="755237" y="974655"/>
                    <a:pt x="750187" y="965998"/>
                    <a:pt x="742251" y="955899"/>
                  </a:cubicBezTo>
                  <a:cubicBezTo>
                    <a:pt x="725658" y="934977"/>
                    <a:pt x="721330" y="915497"/>
                    <a:pt x="735759" y="929926"/>
                  </a:cubicBezTo>
                  <a:cubicBezTo>
                    <a:pt x="753794" y="947963"/>
                    <a:pt x="755959" y="937140"/>
                    <a:pt x="738643" y="916219"/>
                  </a:cubicBezTo>
                  <a:cubicBezTo>
                    <a:pt x="728544" y="903955"/>
                    <a:pt x="719886" y="888083"/>
                    <a:pt x="719886" y="880148"/>
                  </a:cubicBezTo>
                  <a:cubicBezTo>
                    <a:pt x="719886" y="872934"/>
                    <a:pt x="717000" y="866440"/>
                    <a:pt x="714115" y="866440"/>
                  </a:cubicBezTo>
                  <a:cubicBezTo>
                    <a:pt x="711229" y="866440"/>
                    <a:pt x="709786" y="877984"/>
                    <a:pt x="711229" y="891691"/>
                  </a:cubicBezTo>
                  <a:cubicBezTo>
                    <a:pt x="712672" y="905398"/>
                    <a:pt x="717000" y="916940"/>
                    <a:pt x="720608" y="916940"/>
                  </a:cubicBezTo>
                  <a:cubicBezTo>
                    <a:pt x="724214" y="916940"/>
                    <a:pt x="724936" y="921270"/>
                    <a:pt x="722773" y="926319"/>
                  </a:cubicBezTo>
                  <a:cubicBezTo>
                    <a:pt x="721330" y="931369"/>
                    <a:pt x="726379" y="944355"/>
                    <a:pt x="734315" y="955177"/>
                  </a:cubicBezTo>
                  <a:cubicBezTo>
                    <a:pt x="742973" y="965998"/>
                    <a:pt x="751631" y="974655"/>
                    <a:pt x="753072" y="974655"/>
                  </a:cubicBezTo>
                  <a:close/>
                  <a:moveTo>
                    <a:pt x="738646" y="981748"/>
                  </a:moveTo>
                  <a:cubicBezTo>
                    <a:pt x="744419" y="981748"/>
                    <a:pt x="740811" y="975977"/>
                    <a:pt x="729268" y="966597"/>
                  </a:cubicBezTo>
                  <a:cubicBezTo>
                    <a:pt x="717724" y="957218"/>
                    <a:pt x="717003" y="957940"/>
                    <a:pt x="726382" y="969484"/>
                  </a:cubicBezTo>
                  <a:cubicBezTo>
                    <a:pt x="731432" y="975977"/>
                    <a:pt x="737205" y="981748"/>
                    <a:pt x="738646" y="981748"/>
                  </a:cubicBezTo>
                  <a:close/>
                  <a:moveTo>
                    <a:pt x="971921" y="986768"/>
                  </a:moveTo>
                  <a:cubicBezTo>
                    <a:pt x="993564" y="986768"/>
                    <a:pt x="1002944" y="985325"/>
                    <a:pt x="992121" y="983882"/>
                  </a:cubicBezTo>
                  <a:cubicBezTo>
                    <a:pt x="980579" y="982438"/>
                    <a:pt x="963266" y="982438"/>
                    <a:pt x="952443" y="983882"/>
                  </a:cubicBezTo>
                  <a:cubicBezTo>
                    <a:pt x="940901" y="985325"/>
                    <a:pt x="950279" y="986768"/>
                    <a:pt x="971921" y="986768"/>
                  </a:cubicBezTo>
                  <a:close/>
                  <a:moveTo>
                    <a:pt x="259988" y="1039527"/>
                  </a:moveTo>
                  <a:cubicBezTo>
                    <a:pt x="258906" y="1039527"/>
                    <a:pt x="257463" y="1036460"/>
                    <a:pt x="254577" y="1030328"/>
                  </a:cubicBezTo>
                  <a:cubicBezTo>
                    <a:pt x="248806" y="1017342"/>
                    <a:pt x="254577" y="1005078"/>
                    <a:pt x="262513" y="1013014"/>
                  </a:cubicBezTo>
                  <a:cubicBezTo>
                    <a:pt x="264676" y="1015179"/>
                    <a:pt x="265398" y="1023115"/>
                    <a:pt x="263233" y="1030328"/>
                  </a:cubicBezTo>
                  <a:cubicBezTo>
                    <a:pt x="261791" y="1036460"/>
                    <a:pt x="261070" y="1039527"/>
                    <a:pt x="259988" y="1039527"/>
                  </a:cubicBezTo>
                  <a:close/>
                  <a:moveTo>
                    <a:pt x="182307" y="1042204"/>
                  </a:moveTo>
                  <a:cubicBezTo>
                    <a:pt x="182938" y="1043827"/>
                    <a:pt x="183840" y="1043647"/>
                    <a:pt x="184923" y="1041483"/>
                  </a:cubicBezTo>
                  <a:cubicBezTo>
                    <a:pt x="186366" y="1036431"/>
                    <a:pt x="186366" y="1027775"/>
                    <a:pt x="184923" y="1023446"/>
                  </a:cubicBezTo>
                  <a:cubicBezTo>
                    <a:pt x="182758" y="1018396"/>
                    <a:pt x="181315" y="1022004"/>
                    <a:pt x="181315" y="1032103"/>
                  </a:cubicBezTo>
                  <a:cubicBezTo>
                    <a:pt x="181315" y="1037154"/>
                    <a:pt x="181676" y="1040581"/>
                    <a:pt x="182307" y="1042204"/>
                  </a:cubicBezTo>
                  <a:close/>
                  <a:moveTo>
                    <a:pt x="669477" y="1060963"/>
                  </a:moveTo>
                  <a:cubicBezTo>
                    <a:pt x="673085" y="1060963"/>
                    <a:pt x="676691" y="1056634"/>
                    <a:pt x="676691" y="1050862"/>
                  </a:cubicBezTo>
                  <a:cubicBezTo>
                    <a:pt x="676691" y="1045813"/>
                    <a:pt x="683184" y="1032827"/>
                    <a:pt x="691842" y="1022005"/>
                  </a:cubicBezTo>
                  <a:cubicBezTo>
                    <a:pt x="699778" y="1011906"/>
                    <a:pt x="703386" y="1003249"/>
                    <a:pt x="699056" y="1003249"/>
                  </a:cubicBezTo>
                  <a:cubicBezTo>
                    <a:pt x="694728" y="1003249"/>
                    <a:pt x="684627" y="1016234"/>
                    <a:pt x="676691" y="1032106"/>
                  </a:cubicBezTo>
                  <a:cubicBezTo>
                    <a:pt x="668757" y="1047978"/>
                    <a:pt x="665149" y="1060963"/>
                    <a:pt x="669477" y="1060963"/>
                  </a:cubicBezTo>
                  <a:close/>
                  <a:moveTo>
                    <a:pt x="880780" y="1068565"/>
                  </a:moveTo>
                  <a:cubicBezTo>
                    <a:pt x="879337" y="1068565"/>
                    <a:pt x="882223" y="1062072"/>
                    <a:pt x="887273" y="1054136"/>
                  </a:cubicBezTo>
                  <a:cubicBezTo>
                    <a:pt x="892323" y="1046200"/>
                    <a:pt x="899537" y="1039707"/>
                    <a:pt x="903145" y="1039707"/>
                  </a:cubicBezTo>
                  <a:cubicBezTo>
                    <a:pt x="906751" y="1039707"/>
                    <a:pt x="903867" y="1046200"/>
                    <a:pt x="896652" y="1054136"/>
                  </a:cubicBezTo>
                  <a:cubicBezTo>
                    <a:pt x="889438" y="1062072"/>
                    <a:pt x="882223" y="1068565"/>
                    <a:pt x="880780" y="1068565"/>
                  </a:cubicBezTo>
                  <a:close/>
                  <a:moveTo>
                    <a:pt x="1197651" y="1073975"/>
                  </a:moveTo>
                  <a:cubicBezTo>
                    <a:pt x="1198192" y="1076951"/>
                    <a:pt x="1199094" y="1077131"/>
                    <a:pt x="1200177" y="1073885"/>
                  </a:cubicBezTo>
                  <a:cubicBezTo>
                    <a:pt x="1201620" y="1066671"/>
                    <a:pt x="1201620" y="1053685"/>
                    <a:pt x="1200177" y="1045027"/>
                  </a:cubicBezTo>
                  <a:cubicBezTo>
                    <a:pt x="1198734" y="1035648"/>
                    <a:pt x="1197290" y="1041420"/>
                    <a:pt x="1197290" y="1057292"/>
                  </a:cubicBezTo>
                  <a:cubicBezTo>
                    <a:pt x="1196930" y="1065227"/>
                    <a:pt x="1197110" y="1070999"/>
                    <a:pt x="1197651" y="1073975"/>
                  </a:cubicBezTo>
                  <a:close/>
                  <a:moveTo>
                    <a:pt x="329831" y="1086905"/>
                  </a:moveTo>
                  <a:cubicBezTo>
                    <a:pt x="325773" y="1088179"/>
                    <a:pt x="323113" y="1087863"/>
                    <a:pt x="323113" y="1085158"/>
                  </a:cubicBezTo>
                  <a:cubicBezTo>
                    <a:pt x="323113" y="1081550"/>
                    <a:pt x="329606" y="1070008"/>
                    <a:pt x="337542" y="1057744"/>
                  </a:cubicBezTo>
                  <a:cubicBezTo>
                    <a:pt x="345478" y="1046200"/>
                    <a:pt x="351970" y="1033214"/>
                    <a:pt x="351970" y="1028886"/>
                  </a:cubicBezTo>
                  <a:cubicBezTo>
                    <a:pt x="351970" y="1025278"/>
                    <a:pt x="344034" y="1033936"/>
                    <a:pt x="333934" y="1049086"/>
                  </a:cubicBezTo>
                  <a:cubicBezTo>
                    <a:pt x="314455" y="1077944"/>
                    <a:pt x="308684" y="1080107"/>
                    <a:pt x="286319" y="1068565"/>
                  </a:cubicBezTo>
                  <a:cubicBezTo>
                    <a:pt x="276220" y="1062793"/>
                    <a:pt x="272612" y="1053414"/>
                    <a:pt x="272612" y="1028886"/>
                  </a:cubicBezTo>
                  <a:cubicBezTo>
                    <a:pt x="272612" y="998586"/>
                    <a:pt x="274055" y="996421"/>
                    <a:pt x="292812" y="996421"/>
                  </a:cubicBezTo>
                  <a:cubicBezTo>
                    <a:pt x="312291" y="995699"/>
                    <a:pt x="312291" y="995699"/>
                    <a:pt x="295699" y="987043"/>
                  </a:cubicBezTo>
                  <a:lnTo>
                    <a:pt x="279827" y="977664"/>
                  </a:lnTo>
                  <a:lnTo>
                    <a:pt x="302191" y="947363"/>
                  </a:lnTo>
                  <a:cubicBezTo>
                    <a:pt x="323113" y="919227"/>
                    <a:pt x="326719" y="917064"/>
                    <a:pt x="359906" y="917064"/>
                  </a:cubicBezTo>
                  <a:cubicBezTo>
                    <a:pt x="401028" y="917064"/>
                    <a:pt x="403191" y="923557"/>
                    <a:pt x="380828" y="967563"/>
                  </a:cubicBezTo>
                  <a:cubicBezTo>
                    <a:pt x="364234" y="1000750"/>
                    <a:pt x="361348" y="1017342"/>
                    <a:pt x="377942" y="987043"/>
                  </a:cubicBezTo>
                  <a:cubicBezTo>
                    <a:pt x="392370" y="959629"/>
                    <a:pt x="398141" y="966843"/>
                    <a:pt x="391649" y="1003635"/>
                  </a:cubicBezTo>
                  <a:cubicBezTo>
                    <a:pt x="388042" y="1025278"/>
                    <a:pt x="383713" y="1032493"/>
                    <a:pt x="375777" y="1029608"/>
                  </a:cubicBezTo>
                  <a:cubicBezTo>
                    <a:pt x="370006" y="1027443"/>
                    <a:pt x="367841" y="1028886"/>
                    <a:pt x="370006" y="1032493"/>
                  </a:cubicBezTo>
                  <a:cubicBezTo>
                    <a:pt x="372892" y="1036822"/>
                    <a:pt x="372170" y="1046200"/>
                    <a:pt x="370006" y="1054136"/>
                  </a:cubicBezTo>
                  <a:cubicBezTo>
                    <a:pt x="366760" y="1064957"/>
                    <a:pt x="342005" y="1083083"/>
                    <a:pt x="329831" y="1086905"/>
                  </a:cubicBezTo>
                  <a:close/>
                  <a:moveTo>
                    <a:pt x="642124" y="1093366"/>
                  </a:moveTo>
                  <a:lnTo>
                    <a:pt x="647896" y="1071723"/>
                  </a:lnTo>
                  <a:cubicBezTo>
                    <a:pt x="650781" y="1060180"/>
                    <a:pt x="655832" y="1043587"/>
                    <a:pt x="658717" y="1035651"/>
                  </a:cubicBezTo>
                  <a:lnTo>
                    <a:pt x="664488" y="1021222"/>
                  </a:lnTo>
                  <a:lnTo>
                    <a:pt x="652945" y="1035651"/>
                  </a:lnTo>
                  <a:cubicBezTo>
                    <a:pt x="646452" y="1043587"/>
                    <a:pt x="641403" y="1060180"/>
                    <a:pt x="641403" y="1071723"/>
                  </a:cubicBezTo>
                  <a:close/>
                  <a:moveTo>
                    <a:pt x="1264988" y="1094061"/>
                  </a:moveTo>
                  <a:cubicBezTo>
                    <a:pt x="1267152" y="1091898"/>
                    <a:pt x="1266431" y="1078911"/>
                    <a:pt x="1264268" y="1063762"/>
                  </a:cubicBezTo>
                  <a:cubicBezTo>
                    <a:pt x="1261381" y="1049334"/>
                    <a:pt x="1257053" y="1039233"/>
                    <a:pt x="1254889" y="1042119"/>
                  </a:cubicBezTo>
                  <a:cubicBezTo>
                    <a:pt x="1252724" y="1044283"/>
                    <a:pt x="1253445" y="1057270"/>
                    <a:pt x="1255610" y="1072418"/>
                  </a:cubicBezTo>
                  <a:cubicBezTo>
                    <a:pt x="1258495" y="1086847"/>
                    <a:pt x="1262824" y="1096948"/>
                    <a:pt x="1264988" y="1094061"/>
                  </a:cubicBezTo>
                  <a:close/>
                  <a:moveTo>
                    <a:pt x="621707" y="1095667"/>
                  </a:moveTo>
                  <a:cubicBezTo>
                    <a:pt x="623421" y="1094405"/>
                    <a:pt x="625945" y="1086830"/>
                    <a:pt x="629192" y="1073123"/>
                  </a:cubicBezTo>
                  <a:cubicBezTo>
                    <a:pt x="632078" y="1059416"/>
                    <a:pt x="631357" y="1054366"/>
                    <a:pt x="626307" y="1057251"/>
                  </a:cubicBezTo>
                  <a:cubicBezTo>
                    <a:pt x="622699" y="1059416"/>
                    <a:pt x="619093" y="1070236"/>
                    <a:pt x="619093" y="1080337"/>
                  </a:cubicBezTo>
                  <a:cubicBezTo>
                    <a:pt x="619093" y="1091880"/>
                    <a:pt x="619994" y="1096930"/>
                    <a:pt x="621707" y="1095667"/>
                  </a:cubicBezTo>
                  <a:close/>
                  <a:moveTo>
                    <a:pt x="425094" y="1100747"/>
                  </a:moveTo>
                  <a:cubicBezTo>
                    <a:pt x="422805" y="1099722"/>
                    <a:pt x="420686" y="1097062"/>
                    <a:pt x="418341" y="1093094"/>
                  </a:cubicBezTo>
                  <a:cubicBezTo>
                    <a:pt x="413292" y="1084436"/>
                    <a:pt x="416178" y="1071451"/>
                    <a:pt x="428442" y="1047643"/>
                  </a:cubicBezTo>
                  <a:cubicBezTo>
                    <a:pt x="440706" y="1023835"/>
                    <a:pt x="446477" y="1000029"/>
                    <a:pt x="447920" y="963957"/>
                  </a:cubicBezTo>
                  <a:cubicBezTo>
                    <a:pt x="449364" y="914899"/>
                    <a:pt x="450085" y="913456"/>
                    <a:pt x="467399" y="914899"/>
                  </a:cubicBezTo>
                  <a:cubicBezTo>
                    <a:pt x="477500" y="915621"/>
                    <a:pt x="512128" y="916343"/>
                    <a:pt x="545314" y="917064"/>
                  </a:cubicBezTo>
                  <a:cubicBezTo>
                    <a:pt x="602307" y="918506"/>
                    <a:pt x="604472" y="918506"/>
                    <a:pt x="604472" y="935099"/>
                  </a:cubicBezTo>
                  <a:cubicBezTo>
                    <a:pt x="604472" y="944479"/>
                    <a:pt x="602307" y="957464"/>
                    <a:pt x="599421" y="963957"/>
                  </a:cubicBezTo>
                  <a:cubicBezTo>
                    <a:pt x="595814" y="974058"/>
                    <a:pt x="591485" y="971171"/>
                    <a:pt x="578499" y="948807"/>
                  </a:cubicBezTo>
                  <a:cubicBezTo>
                    <a:pt x="555415" y="911293"/>
                    <a:pt x="556856" y="926442"/>
                    <a:pt x="579221" y="966122"/>
                  </a:cubicBezTo>
                  <a:cubicBezTo>
                    <a:pt x="596536" y="996421"/>
                    <a:pt x="596536" y="998586"/>
                    <a:pt x="584992" y="1020229"/>
                  </a:cubicBezTo>
                  <a:cubicBezTo>
                    <a:pt x="569843" y="1050529"/>
                    <a:pt x="545314" y="1082993"/>
                    <a:pt x="538821" y="1082993"/>
                  </a:cubicBezTo>
                  <a:cubicBezTo>
                    <a:pt x="535935" y="1082993"/>
                    <a:pt x="525114" y="1069286"/>
                    <a:pt x="515013" y="1052693"/>
                  </a:cubicBezTo>
                  <a:cubicBezTo>
                    <a:pt x="499143" y="1026000"/>
                    <a:pt x="497700" y="1020229"/>
                    <a:pt x="506357" y="1007243"/>
                  </a:cubicBezTo>
                  <a:cubicBezTo>
                    <a:pt x="529442" y="971171"/>
                    <a:pt x="554693" y="924279"/>
                    <a:pt x="551807" y="924279"/>
                  </a:cubicBezTo>
                  <a:cubicBezTo>
                    <a:pt x="549642" y="924279"/>
                    <a:pt x="535215" y="943757"/>
                    <a:pt x="520786" y="968285"/>
                  </a:cubicBezTo>
                  <a:lnTo>
                    <a:pt x="493372" y="1012293"/>
                  </a:lnTo>
                  <a:lnTo>
                    <a:pt x="480384" y="994979"/>
                  </a:lnTo>
                  <a:lnTo>
                    <a:pt x="466677" y="978386"/>
                  </a:lnTo>
                  <a:lnTo>
                    <a:pt x="475335" y="997864"/>
                  </a:lnTo>
                  <a:cubicBezTo>
                    <a:pt x="482549" y="1014458"/>
                    <a:pt x="480384" y="1021672"/>
                    <a:pt x="460906" y="1057022"/>
                  </a:cubicBezTo>
                  <a:cubicBezTo>
                    <a:pt x="440345" y="1092192"/>
                    <a:pt x="431959" y="1103824"/>
                    <a:pt x="425094" y="1100747"/>
                  </a:cubicBezTo>
                  <a:close/>
                  <a:moveTo>
                    <a:pt x="1132497" y="1136567"/>
                  </a:moveTo>
                  <a:lnTo>
                    <a:pt x="1138991" y="1112040"/>
                  </a:lnTo>
                  <a:cubicBezTo>
                    <a:pt x="1144041" y="1094724"/>
                    <a:pt x="1143319" y="1081739"/>
                    <a:pt x="1136826" y="1068753"/>
                  </a:cubicBezTo>
                  <a:lnTo>
                    <a:pt x="1128169" y="1049995"/>
                  </a:lnTo>
                  <a:lnTo>
                    <a:pt x="1120954" y="1073803"/>
                  </a:lnTo>
                  <a:cubicBezTo>
                    <a:pt x="1115905" y="1091118"/>
                    <a:pt x="1115905" y="1102660"/>
                    <a:pt x="1123119" y="1117089"/>
                  </a:cubicBezTo>
                  <a:close/>
                  <a:moveTo>
                    <a:pt x="1232674" y="1160901"/>
                  </a:moveTo>
                  <a:cubicBezTo>
                    <a:pt x="1236732" y="1162524"/>
                    <a:pt x="1237994" y="1157835"/>
                    <a:pt x="1234026" y="1145931"/>
                  </a:cubicBezTo>
                  <a:cubicBezTo>
                    <a:pt x="1231140" y="1136553"/>
                    <a:pt x="1228977" y="1125009"/>
                    <a:pt x="1228977" y="1120681"/>
                  </a:cubicBezTo>
                  <a:cubicBezTo>
                    <a:pt x="1228977" y="1115631"/>
                    <a:pt x="1226812" y="1111302"/>
                    <a:pt x="1223926" y="1111302"/>
                  </a:cubicBezTo>
                  <a:cubicBezTo>
                    <a:pt x="1221041" y="1111302"/>
                    <a:pt x="1220319" y="1101924"/>
                    <a:pt x="1222483" y="1089659"/>
                  </a:cubicBezTo>
                  <a:cubicBezTo>
                    <a:pt x="1226812" y="1058638"/>
                    <a:pt x="1236191" y="1062966"/>
                    <a:pt x="1244125" y="1099038"/>
                  </a:cubicBezTo>
                  <a:cubicBezTo>
                    <a:pt x="1248455" y="1115631"/>
                    <a:pt x="1251340" y="1122846"/>
                    <a:pt x="1252061" y="1114188"/>
                  </a:cubicBezTo>
                  <a:cubicBezTo>
                    <a:pt x="1252783" y="1106252"/>
                    <a:pt x="1247733" y="1083887"/>
                    <a:pt x="1241241" y="1064409"/>
                  </a:cubicBezTo>
                  <a:cubicBezTo>
                    <a:pt x="1231140" y="1035551"/>
                    <a:pt x="1228255" y="1031945"/>
                    <a:pt x="1221763" y="1042766"/>
                  </a:cubicBezTo>
                  <a:cubicBezTo>
                    <a:pt x="1204448" y="1074510"/>
                    <a:pt x="1200841" y="1113467"/>
                    <a:pt x="1214548" y="1137995"/>
                  </a:cubicBezTo>
                  <a:cubicBezTo>
                    <a:pt x="1221762" y="1151342"/>
                    <a:pt x="1228616" y="1159278"/>
                    <a:pt x="1232674" y="1160901"/>
                  </a:cubicBezTo>
                  <a:close/>
                  <a:moveTo>
                    <a:pt x="274867" y="1167706"/>
                  </a:moveTo>
                  <a:cubicBezTo>
                    <a:pt x="253495" y="1169971"/>
                    <a:pt x="232934" y="1158744"/>
                    <a:pt x="215619" y="1134937"/>
                  </a:cubicBezTo>
                  <a:cubicBezTo>
                    <a:pt x="197584" y="1108964"/>
                    <a:pt x="196141" y="1099587"/>
                    <a:pt x="212734" y="1112572"/>
                  </a:cubicBezTo>
                  <a:cubicBezTo>
                    <a:pt x="224998" y="1121950"/>
                    <a:pt x="224998" y="1121950"/>
                    <a:pt x="212734" y="1103193"/>
                  </a:cubicBezTo>
                  <a:cubicBezTo>
                    <a:pt x="206241" y="1092372"/>
                    <a:pt x="200469" y="1077944"/>
                    <a:pt x="201190" y="1070729"/>
                  </a:cubicBezTo>
                  <a:cubicBezTo>
                    <a:pt x="201190" y="1059907"/>
                    <a:pt x="202633" y="1060629"/>
                    <a:pt x="207683" y="1072893"/>
                  </a:cubicBezTo>
                  <a:cubicBezTo>
                    <a:pt x="211291" y="1081550"/>
                    <a:pt x="217784" y="1090929"/>
                    <a:pt x="222112" y="1093814"/>
                  </a:cubicBezTo>
                  <a:cubicBezTo>
                    <a:pt x="228604" y="1098144"/>
                    <a:pt x="228604" y="1095257"/>
                    <a:pt x="222833" y="1084436"/>
                  </a:cubicBezTo>
                  <a:cubicBezTo>
                    <a:pt x="218505" y="1076500"/>
                    <a:pt x="214897" y="1060629"/>
                    <a:pt x="214897" y="1049086"/>
                  </a:cubicBezTo>
                  <a:cubicBezTo>
                    <a:pt x="214897" y="1030328"/>
                    <a:pt x="216340" y="1031050"/>
                    <a:pt x="229326" y="1059907"/>
                  </a:cubicBezTo>
                  <a:cubicBezTo>
                    <a:pt x="236540" y="1076500"/>
                    <a:pt x="245198" y="1090208"/>
                    <a:pt x="247363" y="1090208"/>
                  </a:cubicBezTo>
                  <a:cubicBezTo>
                    <a:pt x="249526" y="1090208"/>
                    <a:pt x="246641" y="1080828"/>
                    <a:pt x="240148" y="1068565"/>
                  </a:cubicBezTo>
                  <a:cubicBezTo>
                    <a:pt x="228604" y="1046200"/>
                    <a:pt x="225720" y="1018064"/>
                    <a:pt x="235097" y="1018064"/>
                  </a:cubicBezTo>
                  <a:cubicBezTo>
                    <a:pt x="237984" y="1018064"/>
                    <a:pt x="243755" y="1028165"/>
                    <a:pt x="247363" y="1041150"/>
                  </a:cubicBezTo>
                  <a:cubicBezTo>
                    <a:pt x="252412" y="1057744"/>
                    <a:pt x="264676" y="1070008"/>
                    <a:pt x="289206" y="1084436"/>
                  </a:cubicBezTo>
                  <a:cubicBezTo>
                    <a:pt x="321670" y="1103193"/>
                    <a:pt x="325278" y="1103915"/>
                    <a:pt x="344756" y="1093814"/>
                  </a:cubicBezTo>
                  <a:cubicBezTo>
                    <a:pt x="389484" y="1070729"/>
                    <a:pt x="413292" y="1011571"/>
                    <a:pt x="406799" y="940149"/>
                  </a:cubicBezTo>
                  <a:cubicBezTo>
                    <a:pt x="396698" y="825442"/>
                    <a:pt x="394535" y="754742"/>
                    <a:pt x="401028" y="764841"/>
                  </a:cubicBezTo>
                  <a:cubicBezTo>
                    <a:pt x="406799" y="772777"/>
                    <a:pt x="408242" y="772777"/>
                    <a:pt x="411127" y="764841"/>
                  </a:cubicBezTo>
                  <a:cubicBezTo>
                    <a:pt x="419063" y="742478"/>
                    <a:pt x="422671" y="768449"/>
                    <a:pt x="427721" y="883157"/>
                  </a:cubicBezTo>
                  <a:cubicBezTo>
                    <a:pt x="434935" y="1033936"/>
                    <a:pt x="430607" y="1047643"/>
                    <a:pt x="360628" y="1109686"/>
                  </a:cubicBezTo>
                  <a:cubicBezTo>
                    <a:pt x="333934" y="1133494"/>
                    <a:pt x="305076" y="1156579"/>
                    <a:pt x="296420" y="1160908"/>
                  </a:cubicBezTo>
                  <a:cubicBezTo>
                    <a:pt x="289206" y="1164696"/>
                    <a:pt x="281992" y="1166950"/>
                    <a:pt x="274867" y="1167706"/>
                  </a:cubicBezTo>
                  <a:close/>
                  <a:moveTo>
                    <a:pt x="1257061" y="1173904"/>
                  </a:moveTo>
                  <a:cubicBezTo>
                    <a:pt x="1254897" y="1176791"/>
                    <a:pt x="1252733" y="1172461"/>
                    <a:pt x="1253454" y="1164525"/>
                  </a:cubicBezTo>
                  <a:cubicBezTo>
                    <a:pt x="1253454" y="1156591"/>
                    <a:pt x="1255618" y="1154426"/>
                    <a:pt x="1257782" y="1160197"/>
                  </a:cubicBezTo>
                  <a:cubicBezTo>
                    <a:pt x="1259947" y="1165247"/>
                    <a:pt x="1259226" y="1171740"/>
                    <a:pt x="1257061" y="1173904"/>
                  </a:cubicBezTo>
                  <a:close/>
                  <a:moveTo>
                    <a:pt x="1176155" y="1182977"/>
                  </a:moveTo>
                  <a:cubicBezTo>
                    <a:pt x="1179436" y="1186562"/>
                    <a:pt x="1180382" y="1165189"/>
                    <a:pt x="1179300" y="1117033"/>
                  </a:cubicBezTo>
                  <a:lnTo>
                    <a:pt x="1178579" y="1049941"/>
                  </a:lnTo>
                  <a:lnTo>
                    <a:pt x="1174250" y="1104048"/>
                  </a:lnTo>
                  <a:cubicBezTo>
                    <a:pt x="1171364" y="1133627"/>
                    <a:pt x="1170644" y="1163926"/>
                    <a:pt x="1172086" y="1171141"/>
                  </a:cubicBezTo>
                  <a:cubicBezTo>
                    <a:pt x="1173709" y="1177814"/>
                    <a:pt x="1175062" y="1181782"/>
                    <a:pt x="1176155" y="1182977"/>
                  </a:cubicBezTo>
                  <a:close/>
                  <a:moveTo>
                    <a:pt x="177710" y="1186196"/>
                  </a:moveTo>
                  <a:cubicBezTo>
                    <a:pt x="180595" y="1189082"/>
                    <a:pt x="186368" y="1184754"/>
                    <a:pt x="189974" y="1176818"/>
                  </a:cubicBezTo>
                  <a:cubicBezTo>
                    <a:pt x="197189" y="1160225"/>
                    <a:pt x="189974" y="1125596"/>
                    <a:pt x="179874" y="1125596"/>
                  </a:cubicBezTo>
                  <a:cubicBezTo>
                    <a:pt x="171939" y="1125596"/>
                    <a:pt x="169774" y="1178261"/>
                    <a:pt x="177710" y="1186196"/>
                  </a:cubicBezTo>
                  <a:close/>
                  <a:moveTo>
                    <a:pt x="1250568" y="1193383"/>
                  </a:moveTo>
                  <a:cubicBezTo>
                    <a:pt x="1253454" y="1195548"/>
                    <a:pt x="1258504" y="1192661"/>
                    <a:pt x="1262112" y="1186890"/>
                  </a:cubicBezTo>
                  <a:cubicBezTo>
                    <a:pt x="1270046" y="1172461"/>
                    <a:pt x="1262112" y="1137832"/>
                    <a:pt x="1252733" y="1143603"/>
                  </a:cubicBezTo>
                  <a:cubicBezTo>
                    <a:pt x="1244797" y="1148655"/>
                    <a:pt x="1243353" y="1185447"/>
                    <a:pt x="1250568" y="1193383"/>
                  </a:cubicBezTo>
                  <a:close/>
                  <a:moveTo>
                    <a:pt x="1204762" y="1194557"/>
                  </a:moveTo>
                  <a:cubicBezTo>
                    <a:pt x="1206295" y="1195008"/>
                    <a:pt x="1208099" y="1192303"/>
                    <a:pt x="1210984" y="1186892"/>
                  </a:cubicBezTo>
                  <a:cubicBezTo>
                    <a:pt x="1215312" y="1180399"/>
                    <a:pt x="1216034" y="1166692"/>
                    <a:pt x="1213149" y="1155871"/>
                  </a:cubicBezTo>
                  <a:cubicBezTo>
                    <a:pt x="1208098" y="1137113"/>
                    <a:pt x="1208098" y="1137113"/>
                    <a:pt x="1202327" y="1152263"/>
                  </a:cubicBezTo>
                  <a:cubicBezTo>
                    <a:pt x="1198720" y="1160199"/>
                    <a:pt x="1197999" y="1174628"/>
                    <a:pt x="1200162" y="1183285"/>
                  </a:cubicBezTo>
                  <a:cubicBezTo>
                    <a:pt x="1201966" y="1190499"/>
                    <a:pt x="1203229" y="1194107"/>
                    <a:pt x="1204762" y="1194557"/>
                  </a:cubicBezTo>
                  <a:close/>
                  <a:moveTo>
                    <a:pt x="358463" y="1227279"/>
                  </a:moveTo>
                  <a:cubicBezTo>
                    <a:pt x="352692" y="1227279"/>
                    <a:pt x="330327" y="1178222"/>
                    <a:pt x="330327" y="1165958"/>
                  </a:cubicBezTo>
                  <a:cubicBezTo>
                    <a:pt x="330327" y="1155137"/>
                    <a:pt x="392370" y="1090208"/>
                    <a:pt x="403191" y="1090208"/>
                  </a:cubicBezTo>
                  <a:cubicBezTo>
                    <a:pt x="406799" y="1090208"/>
                    <a:pt x="413292" y="1097422"/>
                    <a:pt x="417620" y="1106801"/>
                  </a:cubicBezTo>
                  <a:cubicBezTo>
                    <a:pt x="424113" y="1121228"/>
                    <a:pt x="420506" y="1131329"/>
                    <a:pt x="393813" y="1175337"/>
                  </a:cubicBezTo>
                  <a:cubicBezTo>
                    <a:pt x="377220" y="1204194"/>
                    <a:pt x="361348" y="1227279"/>
                    <a:pt x="358463" y="1227279"/>
                  </a:cubicBezTo>
                  <a:close/>
                  <a:moveTo>
                    <a:pt x="693536" y="1258123"/>
                  </a:moveTo>
                  <a:cubicBezTo>
                    <a:pt x="694167" y="1259746"/>
                    <a:pt x="695069" y="1259566"/>
                    <a:pt x="696152" y="1257402"/>
                  </a:cubicBezTo>
                  <a:cubicBezTo>
                    <a:pt x="697595" y="1252350"/>
                    <a:pt x="697595" y="1243694"/>
                    <a:pt x="696152" y="1239365"/>
                  </a:cubicBezTo>
                  <a:cubicBezTo>
                    <a:pt x="693987" y="1234315"/>
                    <a:pt x="692544" y="1237923"/>
                    <a:pt x="692544" y="1248022"/>
                  </a:cubicBezTo>
                  <a:cubicBezTo>
                    <a:pt x="692544" y="1253073"/>
                    <a:pt x="692905" y="1256500"/>
                    <a:pt x="693536" y="1258123"/>
                  </a:cubicBezTo>
                  <a:close/>
                  <a:moveTo>
                    <a:pt x="213197" y="1274960"/>
                  </a:moveTo>
                  <a:cubicBezTo>
                    <a:pt x="218968" y="1271352"/>
                    <a:pt x="223116" y="1255661"/>
                    <a:pt x="223116" y="1229329"/>
                  </a:cubicBezTo>
                  <a:cubicBezTo>
                    <a:pt x="223116" y="1212014"/>
                    <a:pt x="219510" y="1204800"/>
                    <a:pt x="211574" y="1204800"/>
                  </a:cubicBezTo>
                  <a:cubicBezTo>
                    <a:pt x="205802" y="1204800"/>
                    <a:pt x="202916" y="1201194"/>
                    <a:pt x="205081" y="1197586"/>
                  </a:cubicBezTo>
                  <a:cubicBezTo>
                    <a:pt x="207967" y="1193258"/>
                    <a:pt x="212295" y="1191815"/>
                    <a:pt x="215902" y="1193979"/>
                  </a:cubicBezTo>
                  <a:cubicBezTo>
                    <a:pt x="218788" y="1196144"/>
                    <a:pt x="220231" y="1191093"/>
                    <a:pt x="218066" y="1183159"/>
                  </a:cubicBezTo>
                  <a:cubicBezTo>
                    <a:pt x="211574" y="1158629"/>
                    <a:pt x="204359" y="1160794"/>
                    <a:pt x="194260" y="1190373"/>
                  </a:cubicBezTo>
                  <a:cubicBezTo>
                    <a:pt x="187046" y="1213458"/>
                    <a:pt x="186324" y="1225001"/>
                    <a:pt x="193539" y="1248086"/>
                  </a:cubicBezTo>
                  <a:cubicBezTo>
                    <a:pt x="200032" y="1270090"/>
                    <a:pt x="207426" y="1278567"/>
                    <a:pt x="213197" y="1274960"/>
                  </a:cubicBezTo>
                  <a:close/>
                  <a:moveTo>
                    <a:pt x="1197563" y="1276486"/>
                  </a:moveTo>
                  <a:cubicBezTo>
                    <a:pt x="1198195" y="1278831"/>
                    <a:pt x="1199097" y="1278650"/>
                    <a:pt x="1200179" y="1275404"/>
                  </a:cubicBezTo>
                  <a:cubicBezTo>
                    <a:pt x="1201622" y="1268190"/>
                    <a:pt x="1201622" y="1256646"/>
                    <a:pt x="1200179" y="1250153"/>
                  </a:cubicBezTo>
                  <a:cubicBezTo>
                    <a:pt x="1198014" y="1242938"/>
                    <a:pt x="1196571" y="1248711"/>
                    <a:pt x="1196571" y="1262418"/>
                  </a:cubicBezTo>
                  <a:cubicBezTo>
                    <a:pt x="1196571" y="1269272"/>
                    <a:pt x="1196932" y="1274142"/>
                    <a:pt x="1197563" y="1276486"/>
                  </a:cubicBezTo>
                  <a:close/>
                  <a:moveTo>
                    <a:pt x="1070571" y="1278998"/>
                  </a:moveTo>
                  <a:cubicBezTo>
                    <a:pt x="1072014" y="1273948"/>
                    <a:pt x="1072014" y="1263849"/>
                    <a:pt x="1070571" y="1257354"/>
                  </a:cubicBezTo>
                  <a:cubicBezTo>
                    <a:pt x="1068406" y="1250140"/>
                    <a:pt x="1066963" y="1254470"/>
                    <a:pt x="1066963" y="1266012"/>
                  </a:cubicBezTo>
                  <a:cubicBezTo>
                    <a:pt x="1066963" y="1278276"/>
                    <a:pt x="1068406" y="1283327"/>
                    <a:pt x="1070571" y="1278998"/>
                  </a:cubicBezTo>
                  <a:close/>
                  <a:moveTo>
                    <a:pt x="543008" y="1283367"/>
                  </a:moveTo>
                  <a:cubicBezTo>
                    <a:pt x="544812" y="1283186"/>
                    <a:pt x="543549" y="1276152"/>
                    <a:pt x="538500" y="1262445"/>
                  </a:cubicBezTo>
                  <a:cubicBezTo>
                    <a:pt x="531285" y="1241524"/>
                    <a:pt x="508199" y="1219159"/>
                    <a:pt x="493770" y="1219159"/>
                  </a:cubicBezTo>
                  <a:cubicBezTo>
                    <a:pt x="489442" y="1219159"/>
                    <a:pt x="493770" y="1224208"/>
                    <a:pt x="502428" y="1230701"/>
                  </a:cubicBezTo>
                  <a:cubicBezTo>
                    <a:pt x="511085" y="1236474"/>
                    <a:pt x="523349" y="1250903"/>
                    <a:pt x="529120" y="1263167"/>
                  </a:cubicBezTo>
                  <a:cubicBezTo>
                    <a:pt x="536335" y="1276874"/>
                    <a:pt x="541204" y="1283547"/>
                    <a:pt x="543008" y="1283367"/>
                  </a:cubicBezTo>
                  <a:close/>
                  <a:moveTo>
                    <a:pt x="171242" y="1284079"/>
                  </a:moveTo>
                  <a:cubicBezTo>
                    <a:pt x="174129" y="1284079"/>
                    <a:pt x="175572" y="1271094"/>
                    <a:pt x="174129" y="1255222"/>
                  </a:cubicBezTo>
                  <a:cubicBezTo>
                    <a:pt x="172686" y="1239350"/>
                    <a:pt x="169801" y="1226365"/>
                    <a:pt x="168357" y="1226365"/>
                  </a:cubicBezTo>
                  <a:cubicBezTo>
                    <a:pt x="166914" y="1226365"/>
                    <a:pt x="165471" y="1239350"/>
                    <a:pt x="165471" y="1255222"/>
                  </a:cubicBezTo>
                  <a:cubicBezTo>
                    <a:pt x="165471" y="1271094"/>
                    <a:pt x="167636" y="1284079"/>
                    <a:pt x="171242" y="1284079"/>
                  </a:cubicBezTo>
                  <a:close/>
                  <a:moveTo>
                    <a:pt x="1267135" y="1291265"/>
                  </a:moveTo>
                  <a:cubicBezTo>
                    <a:pt x="1271463" y="1291265"/>
                    <a:pt x="1274349" y="1279723"/>
                    <a:pt x="1274349" y="1264573"/>
                  </a:cubicBezTo>
                  <a:cubicBezTo>
                    <a:pt x="1274349" y="1233550"/>
                    <a:pt x="1270741" y="1234994"/>
                    <a:pt x="1264970" y="1268179"/>
                  </a:cubicBezTo>
                  <a:cubicBezTo>
                    <a:pt x="1262085" y="1281166"/>
                    <a:pt x="1263527" y="1291265"/>
                    <a:pt x="1267135" y="1291265"/>
                  </a:cubicBezTo>
                  <a:close/>
                  <a:moveTo>
                    <a:pt x="1238343" y="1298540"/>
                  </a:moveTo>
                  <a:cubicBezTo>
                    <a:pt x="1244836" y="1298540"/>
                    <a:pt x="1254937" y="1254533"/>
                    <a:pt x="1249166" y="1249484"/>
                  </a:cubicBezTo>
                  <a:cubicBezTo>
                    <a:pt x="1247001" y="1247319"/>
                    <a:pt x="1245558" y="1251647"/>
                    <a:pt x="1245558" y="1259583"/>
                  </a:cubicBezTo>
                  <a:cubicBezTo>
                    <a:pt x="1244836" y="1279783"/>
                    <a:pt x="1233294" y="1257418"/>
                    <a:pt x="1229687" y="1230726"/>
                  </a:cubicBezTo>
                  <a:cubicBezTo>
                    <a:pt x="1226801" y="1203311"/>
                    <a:pt x="1241951" y="1198262"/>
                    <a:pt x="1251330" y="1224233"/>
                  </a:cubicBezTo>
                  <a:cubicBezTo>
                    <a:pt x="1255659" y="1235055"/>
                    <a:pt x="1259265" y="1240105"/>
                    <a:pt x="1259265" y="1235055"/>
                  </a:cubicBezTo>
                  <a:cubicBezTo>
                    <a:pt x="1259987" y="1222068"/>
                    <a:pt x="1239065" y="1183112"/>
                    <a:pt x="1231850" y="1183112"/>
                  </a:cubicBezTo>
                  <a:cubicBezTo>
                    <a:pt x="1228244" y="1183112"/>
                    <a:pt x="1221030" y="1194654"/>
                    <a:pt x="1216702" y="1209083"/>
                  </a:cubicBezTo>
                  <a:cubicBezTo>
                    <a:pt x="1209487" y="1230726"/>
                    <a:pt x="1210207" y="1240105"/>
                    <a:pt x="1220308" y="1266797"/>
                  </a:cubicBezTo>
                  <a:cubicBezTo>
                    <a:pt x="1226801" y="1284112"/>
                    <a:pt x="1234737" y="1298540"/>
                    <a:pt x="1238343" y="1298540"/>
                  </a:cubicBezTo>
                  <a:close/>
                  <a:moveTo>
                    <a:pt x="603282" y="1299196"/>
                  </a:moveTo>
                  <a:cubicBezTo>
                    <a:pt x="606167" y="1289817"/>
                    <a:pt x="591738" y="1242203"/>
                    <a:pt x="583803" y="1237874"/>
                  </a:cubicBezTo>
                  <a:cubicBezTo>
                    <a:pt x="580917" y="1235711"/>
                    <a:pt x="583803" y="1250859"/>
                    <a:pt x="589575" y="1270339"/>
                  </a:cubicBezTo>
                  <a:cubicBezTo>
                    <a:pt x="596068" y="1290539"/>
                    <a:pt x="601839" y="1303524"/>
                    <a:pt x="603282" y="1299196"/>
                  </a:cubicBezTo>
                  <a:close/>
                  <a:moveTo>
                    <a:pt x="1060055" y="1311238"/>
                  </a:moveTo>
                  <a:cubicBezTo>
                    <a:pt x="1063335" y="1315161"/>
                    <a:pt x="1062659" y="1303663"/>
                    <a:pt x="1058331" y="1280396"/>
                  </a:cubicBezTo>
                  <a:cubicBezTo>
                    <a:pt x="1054001" y="1258753"/>
                    <a:pt x="1052559" y="1256588"/>
                    <a:pt x="1051838" y="1271017"/>
                  </a:cubicBezTo>
                  <a:cubicBezTo>
                    <a:pt x="1051838" y="1281118"/>
                    <a:pt x="1053279" y="1295547"/>
                    <a:pt x="1055444" y="1302039"/>
                  </a:cubicBezTo>
                  <a:cubicBezTo>
                    <a:pt x="1057428" y="1306909"/>
                    <a:pt x="1058961" y="1309930"/>
                    <a:pt x="1060055" y="1311238"/>
                  </a:cubicBezTo>
                  <a:close/>
                  <a:moveTo>
                    <a:pt x="452970" y="1328280"/>
                  </a:moveTo>
                  <a:cubicBezTo>
                    <a:pt x="449364" y="1328280"/>
                    <a:pt x="445756" y="1324672"/>
                    <a:pt x="445756" y="1320344"/>
                  </a:cubicBezTo>
                  <a:cubicBezTo>
                    <a:pt x="445756" y="1316736"/>
                    <a:pt x="449364" y="1315295"/>
                    <a:pt x="452970" y="1317458"/>
                  </a:cubicBezTo>
                  <a:cubicBezTo>
                    <a:pt x="457300" y="1319623"/>
                    <a:pt x="460184" y="1323231"/>
                    <a:pt x="460184" y="1325394"/>
                  </a:cubicBezTo>
                  <a:cubicBezTo>
                    <a:pt x="460184" y="1326837"/>
                    <a:pt x="457300" y="1328280"/>
                    <a:pt x="452970" y="1328280"/>
                  </a:cubicBezTo>
                  <a:close/>
                  <a:moveTo>
                    <a:pt x="892323" y="1353530"/>
                  </a:moveTo>
                  <a:cubicBezTo>
                    <a:pt x="890159" y="1355695"/>
                    <a:pt x="885830" y="1354973"/>
                    <a:pt x="883667" y="1352087"/>
                  </a:cubicBezTo>
                  <a:cubicBezTo>
                    <a:pt x="880780" y="1349924"/>
                    <a:pt x="878616" y="1344152"/>
                    <a:pt x="878616" y="1339823"/>
                  </a:cubicBezTo>
                  <a:cubicBezTo>
                    <a:pt x="878616" y="1335495"/>
                    <a:pt x="882223" y="1336216"/>
                    <a:pt x="887273" y="1341266"/>
                  </a:cubicBezTo>
                  <a:cubicBezTo>
                    <a:pt x="891603" y="1345594"/>
                    <a:pt x="893766" y="1351367"/>
                    <a:pt x="892323" y="1353530"/>
                  </a:cubicBezTo>
                  <a:close/>
                  <a:moveTo>
                    <a:pt x="837946" y="1356010"/>
                  </a:moveTo>
                  <a:cubicBezTo>
                    <a:pt x="824148" y="1356822"/>
                    <a:pt x="820902" y="1349923"/>
                    <a:pt x="820902" y="1330445"/>
                  </a:cubicBezTo>
                  <a:cubicBezTo>
                    <a:pt x="820902" y="1316016"/>
                    <a:pt x="824509" y="1313852"/>
                    <a:pt x="846152" y="1313852"/>
                  </a:cubicBezTo>
                  <a:cubicBezTo>
                    <a:pt x="867795" y="1313852"/>
                    <a:pt x="871401" y="1316016"/>
                    <a:pt x="871401" y="1331165"/>
                  </a:cubicBezTo>
                  <a:cubicBezTo>
                    <a:pt x="871401" y="1342709"/>
                    <a:pt x="866352" y="1349924"/>
                    <a:pt x="855531" y="1352808"/>
                  </a:cubicBezTo>
                  <a:cubicBezTo>
                    <a:pt x="848316" y="1354612"/>
                    <a:pt x="842545" y="1355739"/>
                    <a:pt x="837946" y="1356010"/>
                  </a:cubicBezTo>
                  <a:close/>
                  <a:moveTo>
                    <a:pt x="962474" y="1361935"/>
                  </a:moveTo>
                  <a:cubicBezTo>
                    <a:pt x="965269" y="1361845"/>
                    <a:pt x="967974" y="1356074"/>
                    <a:pt x="972664" y="1344531"/>
                  </a:cubicBezTo>
                  <a:cubicBezTo>
                    <a:pt x="977714" y="1330824"/>
                    <a:pt x="976992" y="1317116"/>
                    <a:pt x="971221" y="1299080"/>
                  </a:cubicBezTo>
                  <a:lnTo>
                    <a:pt x="962565" y="1273109"/>
                  </a:lnTo>
                  <a:lnTo>
                    <a:pt x="953186" y="1300524"/>
                  </a:lnTo>
                  <a:cubicBezTo>
                    <a:pt x="945971" y="1321445"/>
                    <a:pt x="945250" y="1332266"/>
                    <a:pt x="951742" y="1345252"/>
                  </a:cubicBezTo>
                  <a:cubicBezTo>
                    <a:pt x="956793" y="1356434"/>
                    <a:pt x="959678" y="1362025"/>
                    <a:pt x="962474" y="1361935"/>
                  </a:cubicBezTo>
                  <a:close/>
                  <a:moveTo>
                    <a:pt x="711125" y="1370076"/>
                  </a:moveTo>
                  <a:cubicBezTo>
                    <a:pt x="712297" y="1368903"/>
                    <a:pt x="711937" y="1365116"/>
                    <a:pt x="709773" y="1358984"/>
                  </a:cubicBezTo>
                  <a:cubicBezTo>
                    <a:pt x="702558" y="1340947"/>
                    <a:pt x="718429" y="1325798"/>
                    <a:pt x="735022" y="1335176"/>
                  </a:cubicBezTo>
                  <a:cubicBezTo>
                    <a:pt x="747287" y="1341669"/>
                    <a:pt x="748730" y="1339505"/>
                    <a:pt x="748730" y="1314254"/>
                  </a:cubicBezTo>
                  <a:cubicBezTo>
                    <a:pt x="748730" y="1296219"/>
                    <a:pt x="754501" y="1278183"/>
                    <a:pt x="764602" y="1265197"/>
                  </a:cubicBezTo>
                  <a:lnTo>
                    <a:pt x="779752" y="1244276"/>
                  </a:lnTo>
                  <a:lnTo>
                    <a:pt x="760994" y="1262312"/>
                  </a:lnTo>
                  <a:cubicBezTo>
                    <a:pt x="750895" y="1272411"/>
                    <a:pt x="740794" y="1290448"/>
                    <a:pt x="738630" y="1301990"/>
                  </a:cubicBezTo>
                  <a:cubicBezTo>
                    <a:pt x="737187" y="1314254"/>
                    <a:pt x="735022" y="1325077"/>
                    <a:pt x="735022" y="1326520"/>
                  </a:cubicBezTo>
                  <a:cubicBezTo>
                    <a:pt x="734301" y="1327961"/>
                    <a:pt x="727808" y="1321469"/>
                    <a:pt x="719150" y="1312091"/>
                  </a:cubicBezTo>
                  <a:cubicBezTo>
                    <a:pt x="706165" y="1296219"/>
                    <a:pt x="705443" y="1296219"/>
                    <a:pt x="711936" y="1310648"/>
                  </a:cubicBezTo>
                  <a:cubicBezTo>
                    <a:pt x="717709" y="1322190"/>
                    <a:pt x="716987" y="1326520"/>
                    <a:pt x="709051" y="1330126"/>
                  </a:cubicBezTo>
                  <a:cubicBezTo>
                    <a:pt x="698229" y="1333733"/>
                    <a:pt x="694622" y="1356819"/>
                    <a:pt x="703280" y="1365476"/>
                  </a:cubicBezTo>
                  <a:cubicBezTo>
                    <a:pt x="707247" y="1369805"/>
                    <a:pt x="709952" y="1371248"/>
                    <a:pt x="711125" y="1370076"/>
                  </a:cubicBezTo>
                  <a:close/>
                  <a:moveTo>
                    <a:pt x="329942" y="1377058"/>
                  </a:moveTo>
                  <a:cubicBezTo>
                    <a:pt x="331656" y="1377058"/>
                    <a:pt x="329672" y="1373631"/>
                    <a:pt x="323901" y="1366778"/>
                  </a:cubicBezTo>
                  <a:cubicBezTo>
                    <a:pt x="318850" y="1361007"/>
                    <a:pt x="311635" y="1355957"/>
                    <a:pt x="307307" y="1355957"/>
                  </a:cubicBezTo>
                  <a:cubicBezTo>
                    <a:pt x="302979" y="1355957"/>
                    <a:pt x="305864" y="1361007"/>
                    <a:pt x="313800" y="1366778"/>
                  </a:cubicBezTo>
                  <a:cubicBezTo>
                    <a:pt x="322818" y="1373631"/>
                    <a:pt x="328228" y="1377058"/>
                    <a:pt x="329942" y="1377058"/>
                  </a:cubicBezTo>
                  <a:close/>
                  <a:moveTo>
                    <a:pt x="809667" y="1383654"/>
                  </a:moveTo>
                  <a:cubicBezTo>
                    <a:pt x="810839" y="1382121"/>
                    <a:pt x="808134" y="1373644"/>
                    <a:pt x="801280" y="1358855"/>
                  </a:cubicBezTo>
                  <a:cubicBezTo>
                    <a:pt x="794066" y="1345148"/>
                    <a:pt x="787573" y="1336491"/>
                    <a:pt x="786130" y="1341540"/>
                  </a:cubicBezTo>
                  <a:cubicBezTo>
                    <a:pt x="784688" y="1345870"/>
                    <a:pt x="788295" y="1357412"/>
                    <a:pt x="794787" y="1366791"/>
                  </a:cubicBezTo>
                  <a:cubicBezTo>
                    <a:pt x="803445" y="1379776"/>
                    <a:pt x="808495" y="1385187"/>
                    <a:pt x="809667" y="1383654"/>
                  </a:cubicBezTo>
                  <a:close/>
                  <a:moveTo>
                    <a:pt x="695453" y="1384834"/>
                  </a:moveTo>
                  <a:cubicBezTo>
                    <a:pt x="699059" y="1384834"/>
                    <a:pt x="677416" y="1340105"/>
                    <a:pt x="670924" y="1334334"/>
                  </a:cubicBezTo>
                  <a:cubicBezTo>
                    <a:pt x="665152" y="1327841"/>
                    <a:pt x="678138" y="1366797"/>
                    <a:pt x="685352" y="1376176"/>
                  </a:cubicBezTo>
                  <a:cubicBezTo>
                    <a:pt x="689682" y="1380504"/>
                    <a:pt x="694010" y="1384834"/>
                    <a:pt x="695453" y="1384834"/>
                  </a:cubicBezTo>
                  <a:close/>
                  <a:moveTo>
                    <a:pt x="1123903" y="1385274"/>
                  </a:moveTo>
                  <a:cubicBezTo>
                    <a:pt x="1078453" y="1386715"/>
                    <a:pt x="1044546" y="1340544"/>
                    <a:pt x="1044546" y="1277058"/>
                  </a:cubicBezTo>
                  <a:cubicBezTo>
                    <a:pt x="1044546" y="1260466"/>
                    <a:pt x="1031561" y="1229444"/>
                    <a:pt x="1006310" y="1183993"/>
                  </a:cubicBezTo>
                  <a:cubicBezTo>
                    <a:pt x="970238" y="1119787"/>
                    <a:pt x="968074" y="1112572"/>
                    <a:pt x="969516" y="1072171"/>
                  </a:cubicBezTo>
                  <a:cubicBezTo>
                    <a:pt x="970959" y="1049086"/>
                    <a:pt x="973846" y="1025278"/>
                    <a:pt x="975289" y="1020229"/>
                  </a:cubicBezTo>
                  <a:cubicBezTo>
                    <a:pt x="981060" y="1006522"/>
                    <a:pt x="994046" y="1008686"/>
                    <a:pt x="994767" y="1023835"/>
                  </a:cubicBezTo>
                  <a:cubicBezTo>
                    <a:pt x="994767" y="1033936"/>
                    <a:pt x="996210" y="1033936"/>
                    <a:pt x="1000538" y="1021672"/>
                  </a:cubicBezTo>
                  <a:cubicBezTo>
                    <a:pt x="1006310" y="1007965"/>
                    <a:pt x="1007031" y="1008686"/>
                    <a:pt x="1009917" y="1025278"/>
                  </a:cubicBezTo>
                  <a:cubicBezTo>
                    <a:pt x="1013524" y="1041872"/>
                    <a:pt x="1013524" y="1041872"/>
                    <a:pt x="1014967" y="1027443"/>
                  </a:cubicBezTo>
                  <a:cubicBezTo>
                    <a:pt x="1014967" y="1018064"/>
                    <a:pt x="1019295" y="1010850"/>
                    <a:pt x="1023625" y="1010850"/>
                  </a:cubicBezTo>
                  <a:cubicBezTo>
                    <a:pt x="1027953" y="1010850"/>
                    <a:pt x="1029396" y="1017342"/>
                    <a:pt x="1026509" y="1025278"/>
                  </a:cubicBezTo>
                  <a:cubicBezTo>
                    <a:pt x="1024346" y="1033214"/>
                    <a:pt x="1025788" y="1045478"/>
                    <a:pt x="1030117" y="1051971"/>
                  </a:cubicBezTo>
                  <a:cubicBezTo>
                    <a:pt x="1037332" y="1063515"/>
                    <a:pt x="1038053" y="1062793"/>
                    <a:pt x="1035167" y="1048365"/>
                  </a:cubicBezTo>
                  <a:cubicBezTo>
                    <a:pt x="1033002" y="1039707"/>
                    <a:pt x="1034445" y="1033936"/>
                    <a:pt x="1037332" y="1036101"/>
                  </a:cubicBezTo>
                  <a:cubicBezTo>
                    <a:pt x="1045268" y="1040429"/>
                    <a:pt x="1059695" y="1109686"/>
                    <a:pt x="1060417" y="1142150"/>
                  </a:cubicBezTo>
                  <a:cubicBezTo>
                    <a:pt x="1061138" y="1169566"/>
                    <a:pt x="1080616" y="1204914"/>
                    <a:pt x="1101538" y="1218623"/>
                  </a:cubicBezTo>
                  <a:cubicBezTo>
                    <a:pt x="1110917" y="1223673"/>
                    <a:pt x="1116688" y="1235215"/>
                    <a:pt x="1116688" y="1247479"/>
                  </a:cubicBezTo>
                  <a:cubicBezTo>
                    <a:pt x="1116688" y="1259023"/>
                    <a:pt x="1121739" y="1274173"/>
                    <a:pt x="1127511" y="1282108"/>
                  </a:cubicBezTo>
                  <a:cubicBezTo>
                    <a:pt x="1143381" y="1303029"/>
                    <a:pt x="1140496" y="1313852"/>
                    <a:pt x="1119575" y="1313852"/>
                  </a:cubicBezTo>
                  <a:cubicBezTo>
                    <a:pt x="1109474" y="1313852"/>
                    <a:pt x="1102981" y="1316736"/>
                    <a:pt x="1105868" y="1321066"/>
                  </a:cubicBezTo>
                  <a:cubicBezTo>
                    <a:pt x="1108032" y="1325394"/>
                    <a:pt x="1118132" y="1328280"/>
                    <a:pt x="1127511" y="1328280"/>
                  </a:cubicBezTo>
                  <a:cubicBezTo>
                    <a:pt x="1147711" y="1328280"/>
                    <a:pt x="1154925" y="1336938"/>
                    <a:pt x="1148432" y="1353530"/>
                  </a:cubicBezTo>
                  <a:cubicBezTo>
                    <a:pt x="1144824" y="1361466"/>
                    <a:pt x="1137610" y="1364352"/>
                    <a:pt x="1126789" y="1362187"/>
                  </a:cubicBezTo>
                  <a:cubicBezTo>
                    <a:pt x="1105146" y="1358581"/>
                    <a:pt x="1104424" y="1370123"/>
                    <a:pt x="1126067" y="1378781"/>
                  </a:cubicBezTo>
                  <a:cubicBezTo>
                    <a:pt x="1141939" y="1385274"/>
                    <a:pt x="1141939" y="1385274"/>
                    <a:pt x="1123903" y="1385274"/>
                  </a:cubicBezTo>
                  <a:close/>
                  <a:moveTo>
                    <a:pt x="647198" y="1388389"/>
                  </a:moveTo>
                  <a:cubicBezTo>
                    <a:pt x="648641" y="1386224"/>
                    <a:pt x="646476" y="1380452"/>
                    <a:pt x="642148" y="1376123"/>
                  </a:cubicBezTo>
                  <a:cubicBezTo>
                    <a:pt x="637098" y="1371073"/>
                    <a:pt x="633489" y="1370351"/>
                    <a:pt x="633489" y="1374681"/>
                  </a:cubicBezTo>
                  <a:cubicBezTo>
                    <a:pt x="633489" y="1379009"/>
                    <a:pt x="635654" y="1384781"/>
                    <a:pt x="638540" y="1386945"/>
                  </a:cubicBezTo>
                  <a:cubicBezTo>
                    <a:pt x="640705" y="1389830"/>
                    <a:pt x="645034" y="1390552"/>
                    <a:pt x="647198" y="1388389"/>
                  </a:cubicBezTo>
                  <a:close/>
                  <a:moveTo>
                    <a:pt x="805260" y="1398205"/>
                  </a:moveTo>
                  <a:cubicBezTo>
                    <a:pt x="806342" y="1397574"/>
                    <a:pt x="803096" y="1393065"/>
                    <a:pt x="795520" y="1384768"/>
                  </a:cubicBezTo>
                  <a:cubicBezTo>
                    <a:pt x="788306" y="1376833"/>
                    <a:pt x="780370" y="1371782"/>
                    <a:pt x="778928" y="1373947"/>
                  </a:cubicBezTo>
                  <a:cubicBezTo>
                    <a:pt x="776764" y="1376112"/>
                    <a:pt x="781092" y="1382605"/>
                    <a:pt x="789028" y="1388376"/>
                  </a:cubicBezTo>
                  <a:cubicBezTo>
                    <a:pt x="798767" y="1395590"/>
                    <a:pt x="804178" y="1398837"/>
                    <a:pt x="805260" y="1398205"/>
                  </a:cubicBezTo>
                  <a:close/>
                  <a:moveTo>
                    <a:pt x="245806" y="1406324"/>
                  </a:moveTo>
                  <a:cubicBezTo>
                    <a:pt x="253021" y="1405062"/>
                    <a:pt x="259153" y="1400012"/>
                    <a:pt x="259153" y="1392076"/>
                  </a:cubicBezTo>
                  <a:cubicBezTo>
                    <a:pt x="259153" y="1384140"/>
                    <a:pt x="264203" y="1375482"/>
                    <a:pt x="269974" y="1373319"/>
                  </a:cubicBezTo>
                  <a:cubicBezTo>
                    <a:pt x="286568" y="1366825"/>
                    <a:pt x="283681" y="1341575"/>
                    <a:pt x="266368" y="1341575"/>
                  </a:cubicBezTo>
                  <a:cubicBezTo>
                    <a:pt x="258432" y="1341575"/>
                    <a:pt x="251939" y="1344462"/>
                    <a:pt x="251939" y="1348790"/>
                  </a:cubicBezTo>
                  <a:cubicBezTo>
                    <a:pt x="251939" y="1352396"/>
                    <a:pt x="257710" y="1353839"/>
                    <a:pt x="264925" y="1350954"/>
                  </a:cubicBezTo>
                  <a:cubicBezTo>
                    <a:pt x="276467" y="1347346"/>
                    <a:pt x="276467" y="1347346"/>
                    <a:pt x="264925" y="1359610"/>
                  </a:cubicBezTo>
                  <a:cubicBezTo>
                    <a:pt x="249053" y="1376204"/>
                    <a:pt x="227410" y="1368990"/>
                    <a:pt x="232459" y="1348068"/>
                  </a:cubicBezTo>
                  <a:cubicBezTo>
                    <a:pt x="236067" y="1335804"/>
                    <a:pt x="233902" y="1333639"/>
                    <a:pt x="223082" y="1336526"/>
                  </a:cubicBezTo>
                  <a:cubicBezTo>
                    <a:pt x="215146" y="1338689"/>
                    <a:pt x="207931" y="1335804"/>
                    <a:pt x="205767" y="1329311"/>
                  </a:cubicBezTo>
                  <a:cubicBezTo>
                    <a:pt x="199995" y="1315604"/>
                    <a:pt x="214424" y="1289631"/>
                    <a:pt x="224523" y="1295404"/>
                  </a:cubicBezTo>
                  <a:cubicBezTo>
                    <a:pt x="229574" y="1298289"/>
                    <a:pt x="228853" y="1301897"/>
                    <a:pt x="222360" y="1306225"/>
                  </a:cubicBezTo>
                  <a:cubicBezTo>
                    <a:pt x="217310" y="1309111"/>
                    <a:pt x="215146" y="1314161"/>
                    <a:pt x="217310" y="1316326"/>
                  </a:cubicBezTo>
                  <a:cubicBezTo>
                    <a:pt x="224523" y="1323540"/>
                    <a:pt x="237510" y="1313439"/>
                    <a:pt x="237510" y="1301897"/>
                  </a:cubicBezTo>
                  <a:cubicBezTo>
                    <a:pt x="237510" y="1285303"/>
                    <a:pt x="223082" y="1281697"/>
                    <a:pt x="208653" y="1294683"/>
                  </a:cubicBezTo>
                  <a:cubicBezTo>
                    <a:pt x="197831" y="1304782"/>
                    <a:pt x="192059" y="1305503"/>
                    <a:pt x="184845" y="1299011"/>
                  </a:cubicBezTo>
                  <a:cubicBezTo>
                    <a:pt x="179074" y="1294683"/>
                    <a:pt x="172581" y="1293239"/>
                    <a:pt x="170416" y="1296126"/>
                  </a:cubicBezTo>
                  <a:cubicBezTo>
                    <a:pt x="162480" y="1303340"/>
                    <a:pt x="164645" y="1327146"/>
                    <a:pt x="172581" y="1327146"/>
                  </a:cubicBezTo>
                  <a:cubicBezTo>
                    <a:pt x="176909" y="1327146"/>
                    <a:pt x="179074" y="1324982"/>
                    <a:pt x="178352" y="1322097"/>
                  </a:cubicBezTo>
                  <a:cubicBezTo>
                    <a:pt x="176909" y="1318489"/>
                    <a:pt x="179795" y="1314883"/>
                    <a:pt x="183402" y="1312718"/>
                  </a:cubicBezTo>
                  <a:cubicBezTo>
                    <a:pt x="193503" y="1307668"/>
                    <a:pt x="196389" y="1352396"/>
                    <a:pt x="187010" y="1370433"/>
                  </a:cubicBezTo>
                  <a:cubicBezTo>
                    <a:pt x="178352" y="1387026"/>
                    <a:pt x="184845" y="1389189"/>
                    <a:pt x="211538" y="1376926"/>
                  </a:cubicBezTo>
                  <a:cubicBezTo>
                    <a:pt x="225966" y="1370433"/>
                    <a:pt x="232459" y="1370433"/>
                    <a:pt x="241117" y="1377647"/>
                  </a:cubicBezTo>
                  <a:cubicBezTo>
                    <a:pt x="254102" y="1388468"/>
                    <a:pt x="248331" y="1400012"/>
                    <a:pt x="232459" y="1394241"/>
                  </a:cubicBezTo>
                  <a:cubicBezTo>
                    <a:pt x="224523" y="1391354"/>
                    <a:pt x="222360" y="1392076"/>
                    <a:pt x="225966" y="1397847"/>
                  </a:cubicBezTo>
                  <a:cubicBezTo>
                    <a:pt x="230295" y="1405061"/>
                    <a:pt x="238592" y="1407587"/>
                    <a:pt x="245806" y="1406324"/>
                  </a:cubicBezTo>
                  <a:close/>
                  <a:moveTo>
                    <a:pt x="688086" y="1412909"/>
                  </a:moveTo>
                  <a:cubicBezTo>
                    <a:pt x="689168" y="1412007"/>
                    <a:pt x="683938" y="1403169"/>
                    <a:pt x="671673" y="1386937"/>
                  </a:cubicBezTo>
                  <a:cubicBezTo>
                    <a:pt x="660852" y="1371788"/>
                    <a:pt x="651473" y="1358081"/>
                    <a:pt x="650031" y="1356638"/>
                  </a:cubicBezTo>
                  <a:cubicBezTo>
                    <a:pt x="648588" y="1355195"/>
                    <a:pt x="647866" y="1357359"/>
                    <a:pt x="647866" y="1361687"/>
                  </a:cubicBezTo>
                  <a:cubicBezTo>
                    <a:pt x="647866" y="1366015"/>
                    <a:pt x="656524" y="1379003"/>
                    <a:pt x="666623" y="1391266"/>
                  </a:cubicBezTo>
                  <a:cubicBezTo>
                    <a:pt x="679609" y="1406777"/>
                    <a:pt x="687004" y="1413811"/>
                    <a:pt x="688086" y="1412909"/>
                  </a:cubicBezTo>
                  <a:close/>
                  <a:moveTo>
                    <a:pt x="1207354" y="1413699"/>
                  </a:moveTo>
                  <a:cubicBezTo>
                    <a:pt x="1218175" y="1413699"/>
                    <a:pt x="1218175" y="1412977"/>
                    <a:pt x="1205911" y="1403598"/>
                  </a:cubicBezTo>
                  <a:cubicBezTo>
                    <a:pt x="1192926" y="1394219"/>
                    <a:pt x="1192926" y="1393497"/>
                    <a:pt x="1208797" y="1384841"/>
                  </a:cubicBezTo>
                  <a:cubicBezTo>
                    <a:pt x="1218175" y="1380511"/>
                    <a:pt x="1232604" y="1378348"/>
                    <a:pt x="1241983" y="1380511"/>
                  </a:cubicBezTo>
                  <a:cubicBezTo>
                    <a:pt x="1257855" y="1384841"/>
                    <a:pt x="1258576" y="1383398"/>
                    <a:pt x="1250640" y="1363919"/>
                  </a:cubicBezTo>
                  <a:cubicBezTo>
                    <a:pt x="1242704" y="1342998"/>
                    <a:pt x="1247032" y="1319912"/>
                    <a:pt x="1259296" y="1319912"/>
                  </a:cubicBezTo>
                  <a:cubicBezTo>
                    <a:pt x="1262904" y="1319912"/>
                    <a:pt x="1267954" y="1327126"/>
                    <a:pt x="1269397" y="1336505"/>
                  </a:cubicBezTo>
                  <a:cubicBezTo>
                    <a:pt x="1272283" y="1350212"/>
                    <a:pt x="1272283" y="1349491"/>
                    <a:pt x="1273725" y="1332176"/>
                  </a:cubicBezTo>
                  <a:cubicBezTo>
                    <a:pt x="1274447" y="1309811"/>
                    <a:pt x="1255690" y="1296825"/>
                    <a:pt x="1244868" y="1313419"/>
                  </a:cubicBezTo>
                  <a:cubicBezTo>
                    <a:pt x="1239096" y="1322076"/>
                    <a:pt x="1236933" y="1321355"/>
                    <a:pt x="1230440" y="1311254"/>
                  </a:cubicBezTo>
                  <a:cubicBezTo>
                    <a:pt x="1219618" y="1292497"/>
                    <a:pt x="1202305" y="1294662"/>
                    <a:pt x="1203025" y="1314862"/>
                  </a:cubicBezTo>
                  <a:cubicBezTo>
                    <a:pt x="1203746" y="1327126"/>
                    <a:pt x="1204468" y="1327847"/>
                    <a:pt x="1207354" y="1317747"/>
                  </a:cubicBezTo>
                  <a:cubicBezTo>
                    <a:pt x="1210239" y="1307648"/>
                    <a:pt x="1213125" y="1306204"/>
                    <a:pt x="1221061" y="1313419"/>
                  </a:cubicBezTo>
                  <a:cubicBezTo>
                    <a:pt x="1236933" y="1326404"/>
                    <a:pt x="1234047" y="1343719"/>
                    <a:pt x="1216732" y="1339390"/>
                  </a:cubicBezTo>
                  <a:cubicBezTo>
                    <a:pt x="1200140" y="1335062"/>
                    <a:pt x="1199418" y="1337227"/>
                    <a:pt x="1209519" y="1355983"/>
                  </a:cubicBezTo>
                  <a:cubicBezTo>
                    <a:pt x="1215290" y="1366804"/>
                    <a:pt x="1213847" y="1370412"/>
                    <a:pt x="1202305" y="1374019"/>
                  </a:cubicBezTo>
                  <a:cubicBezTo>
                    <a:pt x="1182103" y="1380511"/>
                    <a:pt x="1170561" y="1371855"/>
                    <a:pt x="1181383" y="1358868"/>
                  </a:cubicBezTo>
                  <a:cubicBezTo>
                    <a:pt x="1187876" y="1350934"/>
                    <a:pt x="1187154" y="1348769"/>
                    <a:pt x="1178497" y="1348769"/>
                  </a:cubicBezTo>
                  <a:cubicBezTo>
                    <a:pt x="1161903" y="1348769"/>
                    <a:pt x="1158297" y="1368969"/>
                    <a:pt x="1172726" y="1379070"/>
                  </a:cubicBezTo>
                  <a:cubicBezTo>
                    <a:pt x="1179218" y="1384119"/>
                    <a:pt x="1187154" y="1394219"/>
                    <a:pt x="1190039" y="1401433"/>
                  </a:cubicBezTo>
                  <a:cubicBezTo>
                    <a:pt x="1192204" y="1407926"/>
                    <a:pt x="1200140" y="1413699"/>
                    <a:pt x="1207354" y="1413699"/>
                  </a:cubicBezTo>
                  <a:close/>
                  <a:moveTo>
                    <a:pt x="336891" y="1417906"/>
                  </a:moveTo>
                  <a:cubicBezTo>
                    <a:pt x="334728" y="1420069"/>
                    <a:pt x="331120" y="1416463"/>
                    <a:pt x="328235" y="1409970"/>
                  </a:cubicBezTo>
                  <a:cubicBezTo>
                    <a:pt x="326071" y="1403477"/>
                    <a:pt x="321743" y="1399869"/>
                    <a:pt x="318135" y="1402034"/>
                  </a:cubicBezTo>
                  <a:cubicBezTo>
                    <a:pt x="315250" y="1403477"/>
                    <a:pt x="308035" y="1402756"/>
                    <a:pt x="302984" y="1399869"/>
                  </a:cubicBezTo>
                  <a:cubicBezTo>
                    <a:pt x="296491" y="1395541"/>
                    <a:pt x="295770" y="1391933"/>
                    <a:pt x="301542" y="1389048"/>
                  </a:cubicBezTo>
                  <a:cubicBezTo>
                    <a:pt x="305871" y="1386162"/>
                    <a:pt x="309477" y="1387605"/>
                    <a:pt x="309477" y="1391933"/>
                  </a:cubicBezTo>
                  <a:cubicBezTo>
                    <a:pt x="309477" y="1396263"/>
                    <a:pt x="312363" y="1398426"/>
                    <a:pt x="315970" y="1396263"/>
                  </a:cubicBezTo>
                  <a:cubicBezTo>
                    <a:pt x="319578" y="1394098"/>
                    <a:pt x="326071" y="1396984"/>
                    <a:pt x="331120" y="1402756"/>
                  </a:cubicBezTo>
                  <a:cubicBezTo>
                    <a:pt x="336171" y="1409248"/>
                    <a:pt x="339056" y="1415741"/>
                    <a:pt x="336891" y="1417906"/>
                  </a:cubicBezTo>
                  <a:close/>
                  <a:moveTo>
                    <a:pt x="744737" y="1431589"/>
                  </a:moveTo>
                  <a:cubicBezTo>
                    <a:pt x="746721" y="1430327"/>
                    <a:pt x="749426" y="1427622"/>
                    <a:pt x="752312" y="1423654"/>
                  </a:cubicBezTo>
                  <a:cubicBezTo>
                    <a:pt x="758085" y="1416439"/>
                    <a:pt x="762413" y="1407060"/>
                    <a:pt x="762413" y="1402732"/>
                  </a:cubicBezTo>
                  <a:cubicBezTo>
                    <a:pt x="762413" y="1399124"/>
                    <a:pt x="758085" y="1402010"/>
                    <a:pt x="752312" y="1409225"/>
                  </a:cubicBezTo>
                  <a:cubicBezTo>
                    <a:pt x="746540" y="1417161"/>
                    <a:pt x="741491" y="1426540"/>
                    <a:pt x="741491" y="1430868"/>
                  </a:cubicBezTo>
                  <a:cubicBezTo>
                    <a:pt x="741491" y="1432671"/>
                    <a:pt x="742753" y="1432852"/>
                    <a:pt x="744737" y="1431589"/>
                  </a:cubicBezTo>
                  <a:close/>
                  <a:moveTo>
                    <a:pt x="1148307" y="1434458"/>
                  </a:moveTo>
                  <a:cubicBezTo>
                    <a:pt x="1152635" y="1434458"/>
                    <a:pt x="1162014" y="1430130"/>
                    <a:pt x="1169228" y="1424358"/>
                  </a:cubicBezTo>
                  <a:cubicBezTo>
                    <a:pt x="1177164" y="1418586"/>
                    <a:pt x="1180049" y="1413536"/>
                    <a:pt x="1176443" y="1413536"/>
                  </a:cubicBezTo>
                  <a:cubicBezTo>
                    <a:pt x="1172113" y="1413536"/>
                    <a:pt x="1162736" y="1418586"/>
                    <a:pt x="1154799" y="1424358"/>
                  </a:cubicBezTo>
                  <a:cubicBezTo>
                    <a:pt x="1147585" y="1430130"/>
                    <a:pt x="1144699" y="1434458"/>
                    <a:pt x="1148307" y="1434458"/>
                  </a:cubicBezTo>
                  <a:close/>
                  <a:moveTo>
                    <a:pt x="293940" y="1434637"/>
                  </a:moveTo>
                  <a:cubicBezTo>
                    <a:pt x="295654" y="1434637"/>
                    <a:pt x="293670" y="1431210"/>
                    <a:pt x="287899" y="1424357"/>
                  </a:cubicBezTo>
                  <a:cubicBezTo>
                    <a:pt x="282847" y="1418586"/>
                    <a:pt x="275633" y="1413536"/>
                    <a:pt x="271305" y="1413536"/>
                  </a:cubicBezTo>
                  <a:cubicBezTo>
                    <a:pt x="266977" y="1413536"/>
                    <a:pt x="269862" y="1418586"/>
                    <a:pt x="277798" y="1424357"/>
                  </a:cubicBezTo>
                  <a:cubicBezTo>
                    <a:pt x="286816" y="1431210"/>
                    <a:pt x="292226" y="1434637"/>
                    <a:pt x="293940" y="1434637"/>
                  </a:cubicBezTo>
                  <a:close/>
                  <a:moveTo>
                    <a:pt x="342754" y="1434769"/>
                  </a:moveTo>
                  <a:cubicBezTo>
                    <a:pt x="349518" y="1433958"/>
                    <a:pt x="352404" y="1430170"/>
                    <a:pt x="349879" y="1423677"/>
                  </a:cubicBezTo>
                  <a:cubicBezTo>
                    <a:pt x="347714" y="1417184"/>
                    <a:pt x="345549" y="1407805"/>
                    <a:pt x="345549" y="1402756"/>
                  </a:cubicBezTo>
                  <a:cubicBezTo>
                    <a:pt x="345549" y="1389770"/>
                    <a:pt x="289998" y="1372455"/>
                    <a:pt x="280621" y="1381834"/>
                  </a:cubicBezTo>
                  <a:cubicBezTo>
                    <a:pt x="271242" y="1391212"/>
                    <a:pt x="291442" y="1419348"/>
                    <a:pt x="312363" y="1428005"/>
                  </a:cubicBezTo>
                  <a:cubicBezTo>
                    <a:pt x="325349" y="1433416"/>
                    <a:pt x="335990" y="1435581"/>
                    <a:pt x="342754" y="1434769"/>
                  </a:cubicBezTo>
                  <a:close/>
                  <a:moveTo>
                    <a:pt x="1107490" y="1435864"/>
                  </a:moveTo>
                  <a:cubicBezTo>
                    <a:pt x="1104965" y="1435052"/>
                    <a:pt x="1104424" y="1431806"/>
                    <a:pt x="1106589" y="1426395"/>
                  </a:cubicBezTo>
                  <a:cubicBezTo>
                    <a:pt x="1111639" y="1413410"/>
                    <a:pt x="1131839" y="1404752"/>
                    <a:pt x="1128954" y="1417016"/>
                  </a:cubicBezTo>
                  <a:cubicBezTo>
                    <a:pt x="1128232" y="1422066"/>
                    <a:pt x="1124624" y="1427838"/>
                    <a:pt x="1120296" y="1430723"/>
                  </a:cubicBezTo>
                  <a:cubicBezTo>
                    <a:pt x="1114524" y="1435052"/>
                    <a:pt x="1110015" y="1436675"/>
                    <a:pt x="1107490" y="1435864"/>
                  </a:cubicBezTo>
                  <a:close/>
                  <a:moveTo>
                    <a:pt x="844440" y="1449576"/>
                  </a:moveTo>
                  <a:cubicBezTo>
                    <a:pt x="850933" y="1449576"/>
                    <a:pt x="858148" y="1445970"/>
                    <a:pt x="860312" y="1441641"/>
                  </a:cubicBezTo>
                  <a:cubicBezTo>
                    <a:pt x="863197" y="1437312"/>
                    <a:pt x="869690" y="1435869"/>
                    <a:pt x="874741" y="1438033"/>
                  </a:cubicBezTo>
                  <a:cubicBezTo>
                    <a:pt x="885562" y="1442363"/>
                    <a:pt x="894220" y="1435869"/>
                    <a:pt x="888448" y="1427213"/>
                  </a:cubicBezTo>
                  <a:cubicBezTo>
                    <a:pt x="886284" y="1423605"/>
                    <a:pt x="877626" y="1424326"/>
                    <a:pt x="868968" y="1429376"/>
                  </a:cubicBezTo>
                  <a:cubicBezTo>
                    <a:pt x="860312" y="1434427"/>
                    <a:pt x="850933" y="1438033"/>
                    <a:pt x="848047" y="1438755"/>
                  </a:cubicBezTo>
                  <a:cubicBezTo>
                    <a:pt x="845884" y="1438755"/>
                    <a:pt x="840832" y="1440920"/>
                    <a:pt x="837948" y="1444526"/>
                  </a:cubicBezTo>
                  <a:cubicBezTo>
                    <a:pt x="835061" y="1447413"/>
                    <a:pt x="837948" y="1449576"/>
                    <a:pt x="844440" y="1449576"/>
                  </a:cubicBezTo>
                  <a:close/>
                  <a:moveTo>
                    <a:pt x="654374" y="1462774"/>
                  </a:moveTo>
                  <a:cubicBezTo>
                    <a:pt x="662490" y="1460610"/>
                    <a:pt x="673132" y="1453937"/>
                    <a:pt x="687560" y="1442394"/>
                  </a:cubicBezTo>
                  <a:cubicBezTo>
                    <a:pt x="703432" y="1429408"/>
                    <a:pt x="709925" y="1420751"/>
                    <a:pt x="703432" y="1420751"/>
                  </a:cubicBezTo>
                  <a:cubicBezTo>
                    <a:pt x="697661" y="1420751"/>
                    <a:pt x="681789" y="1429408"/>
                    <a:pt x="669525" y="1440229"/>
                  </a:cubicBezTo>
                  <a:cubicBezTo>
                    <a:pt x="650767" y="1455379"/>
                    <a:pt x="645717" y="1457544"/>
                    <a:pt x="639946" y="1448887"/>
                  </a:cubicBezTo>
                  <a:cubicBezTo>
                    <a:pt x="636339" y="1443115"/>
                    <a:pt x="635618" y="1433736"/>
                    <a:pt x="637060" y="1427965"/>
                  </a:cubicBezTo>
                  <a:cubicBezTo>
                    <a:pt x="639225" y="1422194"/>
                    <a:pt x="633453" y="1407765"/>
                    <a:pt x="625517" y="1395501"/>
                  </a:cubicBezTo>
                  <a:cubicBezTo>
                    <a:pt x="616859" y="1383237"/>
                    <a:pt x="612531" y="1380350"/>
                    <a:pt x="615418" y="1388286"/>
                  </a:cubicBezTo>
                  <a:cubicBezTo>
                    <a:pt x="618303" y="1396222"/>
                    <a:pt x="623352" y="1412815"/>
                    <a:pt x="626239" y="1425080"/>
                  </a:cubicBezTo>
                  <a:cubicBezTo>
                    <a:pt x="629125" y="1438066"/>
                    <a:pt x="633453" y="1451773"/>
                    <a:pt x="636339" y="1456101"/>
                  </a:cubicBezTo>
                  <a:cubicBezTo>
                    <a:pt x="640668" y="1462594"/>
                    <a:pt x="646259" y="1464939"/>
                    <a:pt x="654374" y="1462774"/>
                  </a:cubicBezTo>
                  <a:close/>
                  <a:moveTo>
                    <a:pt x="623312" y="1463208"/>
                  </a:moveTo>
                  <a:cubicBezTo>
                    <a:pt x="625837" y="1464019"/>
                    <a:pt x="624575" y="1459691"/>
                    <a:pt x="619885" y="1450313"/>
                  </a:cubicBezTo>
                  <a:cubicBezTo>
                    <a:pt x="609063" y="1430835"/>
                    <a:pt x="569385" y="1399091"/>
                    <a:pt x="555677" y="1399091"/>
                  </a:cubicBezTo>
                  <a:cubicBezTo>
                    <a:pt x="547741" y="1399091"/>
                    <a:pt x="550628" y="1404141"/>
                    <a:pt x="565056" y="1412798"/>
                  </a:cubicBezTo>
                  <a:cubicBezTo>
                    <a:pt x="577320" y="1420012"/>
                    <a:pt x="594634" y="1434441"/>
                    <a:pt x="604013" y="1445262"/>
                  </a:cubicBezTo>
                  <a:cubicBezTo>
                    <a:pt x="614474" y="1456444"/>
                    <a:pt x="620787" y="1462396"/>
                    <a:pt x="623312" y="1463208"/>
                  </a:cubicBezTo>
                  <a:close/>
                  <a:moveTo>
                    <a:pt x="394483" y="1463294"/>
                  </a:moveTo>
                  <a:cubicBezTo>
                    <a:pt x="403139" y="1466180"/>
                    <a:pt x="392318" y="1438766"/>
                    <a:pt x="377890" y="1422894"/>
                  </a:cubicBezTo>
                  <a:lnTo>
                    <a:pt x="360575" y="1402694"/>
                  </a:lnTo>
                  <a:lnTo>
                    <a:pt x="359853" y="1425059"/>
                  </a:lnTo>
                  <a:cubicBezTo>
                    <a:pt x="359853" y="1440931"/>
                    <a:pt x="364182" y="1449587"/>
                    <a:pt x="376446" y="1455359"/>
                  </a:cubicBezTo>
                  <a:cubicBezTo>
                    <a:pt x="385104" y="1459687"/>
                    <a:pt x="393040" y="1463294"/>
                    <a:pt x="394483" y="1463294"/>
                  </a:cubicBezTo>
                  <a:close/>
                  <a:moveTo>
                    <a:pt x="814251" y="1463945"/>
                  </a:moveTo>
                  <a:cubicBezTo>
                    <a:pt x="810645" y="1463945"/>
                    <a:pt x="804873" y="1461059"/>
                    <a:pt x="802709" y="1456731"/>
                  </a:cubicBezTo>
                  <a:cubicBezTo>
                    <a:pt x="800544" y="1453125"/>
                    <a:pt x="801265" y="1449517"/>
                    <a:pt x="805595" y="1449517"/>
                  </a:cubicBezTo>
                  <a:cubicBezTo>
                    <a:pt x="809201" y="1449517"/>
                    <a:pt x="814972" y="1453125"/>
                    <a:pt x="817137" y="1456731"/>
                  </a:cubicBezTo>
                  <a:cubicBezTo>
                    <a:pt x="819302" y="1461059"/>
                    <a:pt x="818580" y="1463945"/>
                    <a:pt x="814251" y="1463945"/>
                  </a:cubicBezTo>
                  <a:close/>
                  <a:moveTo>
                    <a:pt x="611231" y="1471193"/>
                  </a:moveTo>
                  <a:cubicBezTo>
                    <a:pt x="618445" y="1471193"/>
                    <a:pt x="578045" y="1432958"/>
                    <a:pt x="565059" y="1426465"/>
                  </a:cubicBezTo>
                  <a:cubicBezTo>
                    <a:pt x="557123" y="1422857"/>
                    <a:pt x="563616" y="1430793"/>
                    <a:pt x="579487" y="1445222"/>
                  </a:cubicBezTo>
                  <a:cubicBezTo>
                    <a:pt x="595359" y="1458929"/>
                    <a:pt x="609787" y="1470473"/>
                    <a:pt x="611231" y="1471193"/>
                  </a:cubicBezTo>
                  <a:close/>
                  <a:moveTo>
                    <a:pt x="1045339" y="1471203"/>
                  </a:moveTo>
                  <a:cubicBezTo>
                    <a:pt x="1060489" y="1471203"/>
                    <a:pt x="1079968" y="1447395"/>
                    <a:pt x="1079968" y="1430082"/>
                  </a:cubicBezTo>
                  <a:cubicBezTo>
                    <a:pt x="1079968" y="1415653"/>
                    <a:pt x="1077803" y="1414210"/>
                    <a:pt x="1066260" y="1419981"/>
                  </a:cubicBezTo>
                  <a:cubicBezTo>
                    <a:pt x="1059046" y="1424309"/>
                    <a:pt x="1048945" y="1437296"/>
                    <a:pt x="1045339" y="1449560"/>
                  </a:cubicBezTo>
                  <a:cubicBezTo>
                    <a:pt x="1039567" y="1465432"/>
                    <a:pt x="1039567" y="1471203"/>
                    <a:pt x="1045339" y="1471203"/>
                  </a:cubicBezTo>
                  <a:close/>
                  <a:moveTo>
                    <a:pt x="806315" y="1478374"/>
                  </a:moveTo>
                  <a:cubicBezTo>
                    <a:pt x="813529" y="1478374"/>
                    <a:pt x="822908" y="1474046"/>
                    <a:pt x="827236" y="1468273"/>
                  </a:cubicBezTo>
                  <a:cubicBezTo>
                    <a:pt x="840223" y="1453125"/>
                    <a:pt x="812088" y="1438696"/>
                    <a:pt x="791166" y="1449517"/>
                  </a:cubicBezTo>
                  <a:cubicBezTo>
                    <a:pt x="779622" y="1456009"/>
                    <a:pt x="778179" y="1459617"/>
                    <a:pt x="785394" y="1468273"/>
                  </a:cubicBezTo>
                  <a:cubicBezTo>
                    <a:pt x="789723" y="1474046"/>
                    <a:pt x="799101" y="1478374"/>
                    <a:pt x="806315" y="1478374"/>
                  </a:cubicBezTo>
                  <a:close/>
                  <a:moveTo>
                    <a:pt x="347045" y="1484686"/>
                  </a:moveTo>
                  <a:cubicBezTo>
                    <a:pt x="351103" y="1485227"/>
                    <a:pt x="352727" y="1479095"/>
                    <a:pt x="351284" y="1466109"/>
                  </a:cubicBezTo>
                  <a:cubicBezTo>
                    <a:pt x="349841" y="1450959"/>
                    <a:pt x="344791" y="1445188"/>
                    <a:pt x="331806" y="1443744"/>
                  </a:cubicBezTo>
                  <a:lnTo>
                    <a:pt x="315212" y="1440860"/>
                  </a:lnTo>
                  <a:lnTo>
                    <a:pt x="328198" y="1463224"/>
                  </a:lnTo>
                  <a:cubicBezTo>
                    <a:pt x="336495" y="1476931"/>
                    <a:pt x="342987" y="1484145"/>
                    <a:pt x="347045" y="1484686"/>
                  </a:cubicBezTo>
                  <a:close/>
                  <a:moveTo>
                    <a:pt x="1090620" y="1491612"/>
                  </a:moveTo>
                  <a:cubicBezTo>
                    <a:pt x="1093416" y="1491161"/>
                    <a:pt x="1098285" y="1484127"/>
                    <a:pt x="1105139" y="1470420"/>
                  </a:cubicBezTo>
                  <a:cubicBezTo>
                    <a:pt x="1116681" y="1449498"/>
                    <a:pt x="1115960" y="1448055"/>
                    <a:pt x="1103696" y="1450940"/>
                  </a:cubicBezTo>
                  <a:cubicBezTo>
                    <a:pt x="1095760" y="1452383"/>
                    <a:pt x="1089989" y="1461040"/>
                    <a:pt x="1088545" y="1473304"/>
                  </a:cubicBezTo>
                  <a:cubicBezTo>
                    <a:pt x="1087103" y="1485930"/>
                    <a:pt x="1087825" y="1492062"/>
                    <a:pt x="1090620" y="1491612"/>
                  </a:cubicBezTo>
                  <a:close/>
                  <a:moveTo>
                    <a:pt x="637052" y="1492033"/>
                  </a:moveTo>
                  <a:lnTo>
                    <a:pt x="662303" y="1487705"/>
                  </a:lnTo>
                  <a:cubicBezTo>
                    <a:pt x="691161" y="1482654"/>
                    <a:pt x="695489" y="1480490"/>
                    <a:pt x="688996" y="1473276"/>
                  </a:cubicBezTo>
                  <a:cubicBezTo>
                    <a:pt x="686109" y="1471111"/>
                    <a:pt x="673124" y="1473997"/>
                    <a:pt x="660138" y="1480490"/>
                  </a:cubicBezTo>
                  <a:close/>
                  <a:moveTo>
                    <a:pt x="1057627" y="1514317"/>
                  </a:moveTo>
                  <a:cubicBezTo>
                    <a:pt x="1049691" y="1514317"/>
                    <a:pt x="1048969" y="1494839"/>
                    <a:pt x="1056905" y="1489789"/>
                  </a:cubicBezTo>
                  <a:cubicBezTo>
                    <a:pt x="1059790" y="1488346"/>
                    <a:pt x="1063398" y="1492674"/>
                    <a:pt x="1063398" y="1500610"/>
                  </a:cubicBezTo>
                  <a:cubicBezTo>
                    <a:pt x="1064119" y="1507825"/>
                    <a:pt x="1061955" y="1514317"/>
                    <a:pt x="1057627" y="1514317"/>
                  </a:cubicBezTo>
                  <a:close/>
                  <a:moveTo>
                    <a:pt x="727307" y="1515305"/>
                  </a:moveTo>
                  <a:cubicBezTo>
                    <a:pt x="740867" y="1513310"/>
                    <a:pt x="768732" y="1503706"/>
                    <a:pt x="774684" y="1497754"/>
                  </a:cubicBezTo>
                  <a:cubicBezTo>
                    <a:pt x="783342" y="1489818"/>
                    <a:pt x="758091" y="1491983"/>
                    <a:pt x="737891" y="1501362"/>
                  </a:cubicBezTo>
                  <a:cubicBezTo>
                    <a:pt x="727792" y="1505690"/>
                    <a:pt x="719856" y="1511461"/>
                    <a:pt x="719856" y="1514347"/>
                  </a:cubicBezTo>
                  <a:cubicBezTo>
                    <a:pt x="719856" y="1515790"/>
                    <a:pt x="722787" y="1515970"/>
                    <a:pt x="727307" y="1515305"/>
                  </a:cubicBezTo>
                  <a:close/>
                  <a:moveTo>
                    <a:pt x="382575" y="1518579"/>
                  </a:moveTo>
                  <a:cubicBezTo>
                    <a:pt x="381312" y="1516505"/>
                    <a:pt x="380050" y="1508569"/>
                    <a:pt x="378606" y="1494140"/>
                  </a:cubicBezTo>
                  <a:cubicBezTo>
                    <a:pt x="377165" y="1484040"/>
                    <a:pt x="379328" y="1480433"/>
                    <a:pt x="382936" y="1484040"/>
                  </a:cubicBezTo>
                  <a:cubicBezTo>
                    <a:pt x="387264" y="1488368"/>
                    <a:pt x="388707" y="1498468"/>
                    <a:pt x="386542" y="1507848"/>
                  </a:cubicBezTo>
                  <a:cubicBezTo>
                    <a:pt x="385100" y="1516865"/>
                    <a:pt x="383837" y="1520653"/>
                    <a:pt x="382575" y="1518579"/>
                  </a:cubicBezTo>
                  <a:close/>
                  <a:moveTo>
                    <a:pt x="357012" y="1548169"/>
                  </a:moveTo>
                  <a:cubicBezTo>
                    <a:pt x="359175" y="1546005"/>
                    <a:pt x="359897" y="1539512"/>
                    <a:pt x="357732" y="1534461"/>
                  </a:cubicBezTo>
                  <a:cubicBezTo>
                    <a:pt x="355569" y="1528690"/>
                    <a:pt x="353404" y="1530855"/>
                    <a:pt x="353404" y="1538791"/>
                  </a:cubicBezTo>
                  <a:cubicBezTo>
                    <a:pt x="352682" y="1546727"/>
                    <a:pt x="354847" y="1551055"/>
                    <a:pt x="357012" y="1548169"/>
                  </a:cubicBezTo>
                  <a:close/>
                  <a:moveTo>
                    <a:pt x="412719" y="1553211"/>
                  </a:moveTo>
                  <a:cubicBezTo>
                    <a:pt x="413350" y="1554834"/>
                    <a:pt x="414252" y="1554654"/>
                    <a:pt x="415335" y="1552490"/>
                  </a:cubicBezTo>
                  <a:cubicBezTo>
                    <a:pt x="416778" y="1547439"/>
                    <a:pt x="416778" y="1538783"/>
                    <a:pt x="415335" y="1534453"/>
                  </a:cubicBezTo>
                  <a:cubicBezTo>
                    <a:pt x="413170" y="1529404"/>
                    <a:pt x="411727" y="1533012"/>
                    <a:pt x="411727" y="1543111"/>
                  </a:cubicBezTo>
                  <a:cubicBezTo>
                    <a:pt x="411727" y="1548161"/>
                    <a:pt x="412088" y="1551588"/>
                    <a:pt x="412719" y="1553211"/>
                  </a:cubicBezTo>
                  <a:close/>
                  <a:moveTo>
                    <a:pt x="1074157" y="1557178"/>
                  </a:moveTo>
                  <a:cubicBezTo>
                    <a:pt x="1075239" y="1557359"/>
                    <a:pt x="1077043" y="1555014"/>
                    <a:pt x="1079928" y="1550324"/>
                  </a:cubicBezTo>
                  <a:cubicBezTo>
                    <a:pt x="1089308" y="1535895"/>
                    <a:pt x="1089308" y="1526518"/>
                    <a:pt x="1079928" y="1532289"/>
                  </a:cubicBezTo>
                  <a:cubicBezTo>
                    <a:pt x="1076322" y="1534452"/>
                    <a:pt x="1072714" y="1542388"/>
                    <a:pt x="1072714" y="1548881"/>
                  </a:cubicBezTo>
                  <a:cubicBezTo>
                    <a:pt x="1072714" y="1554292"/>
                    <a:pt x="1073075" y="1556998"/>
                    <a:pt x="1074157" y="1557178"/>
                  </a:cubicBezTo>
                  <a:close/>
                  <a:moveTo>
                    <a:pt x="389428" y="1557627"/>
                  </a:moveTo>
                  <a:cubicBezTo>
                    <a:pt x="392313" y="1557627"/>
                    <a:pt x="396643" y="1542476"/>
                    <a:pt x="399528" y="1524440"/>
                  </a:cubicBezTo>
                  <a:cubicBezTo>
                    <a:pt x="403857" y="1495582"/>
                    <a:pt x="401692" y="1489089"/>
                    <a:pt x="387985" y="1473940"/>
                  </a:cubicBezTo>
                  <a:cubicBezTo>
                    <a:pt x="379328" y="1464561"/>
                    <a:pt x="369229" y="1456625"/>
                    <a:pt x="366342" y="1456625"/>
                  </a:cubicBezTo>
                  <a:cubicBezTo>
                    <a:pt x="354078" y="1456625"/>
                    <a:pt x="356963" y="1504961"/>
                    <a:pt x="370670" y="1530211"/>
                  </a:cubicBezTo>
                  <a:cubicBezTo>
                    <a:pt x="378606" y="1545361"/>
                    <a:pt x="387264" y="1557627"/>
                    <a:pt x="389428" y="1557627"/>
                  </a:cubicBezTo>
                  <a:close/>
                  <a:moveTo>
                    <a:pt x="1022908" y="1560670"/>
                  </a:moveTo>
                  <a:cubicBezTo>
                    <a:pt x="1024441" y="1564097"/>
                    <a:pt x="1028409" y="1562293"/>
                    <a:pt x="1035984" y="1558325"/>
                  </a:cubicBezTo>
                  <a:cubicBezTo>
                    <a:pt x="1046804" y="1551833"/>
                    <a:pt x="1050412" y="1545340"/>
                    <a:pt x="1047526" y="1535239"/>
                  </a:cubicBezTo>
                  <a:cubicBezTo>
                    <a:pt x="1044641" y="1527303"/>
                    <a:pt x="1046083" y="1521532"/>
                    <a:pt x="1051134" y="1521532"/>
                  </a:cubicBezTo>
                  <a:cubicBezTo>
                    <a:pt x="1055462" y="1521532"/>
                    <a:pt x="1056905" y="1525140"/>
                    <a:pt x="1054019" y="1530911"/>
                  </a:cubicBezTo>
                  <a:cubicBezTo>
                    <a:pt x="1050412" y="1536682"/>
                    <a:pt x="1052576" y="1536682"/>
                    <a:pt x="1060511" y="1529468"/>
                  </a:cubicBezTo>
                  <a:cubicBezTo>
                    <a:pt x="1072777" y="1520089"/>
                    <a:pt x="1078548" y="1471031"/>
                    <a:pt x="1067726" y="1471031"/>
                  </a:cubicBezTo>
                  <a:cubicBezTo>
                    <a:pt x="1064119" y="1471031"/>
                    <a:pt x="1054019" y="1477524"/>
                    <a:pt x="1044641" y="1484738"/>
                  </a:cubicBezTo>
                  <a:cubicBezTo>
                    <a:pt x="1033097" y="1494117"/>
                    <a:pt x="1026605" y="1507103"/>
                    <a:pt x="1024441" y="1531633"/>
                  </a:cubicBezTo>
                  <a:cubicBezTo>
                    <a:pt x="1022277" y="1548586"/>
                    <a:pt x="1021375" y="1557243"/>
                    <a:pt x="1022908" y="1560670"/>
                  </a:cubicBezTo>
                  <a:close/>
                  <a:moveTo>
                    <a:pt x="957522" y="1579185"/>
                  </a:moveTo>
                  <a:cubicBezTo>
                    <a:pt x="960409" y="1579185"/>
                    <a:pt x="965458" y="1571249"/>
                    <a:pt x="967623" y="1561148"/>
                  </a:cubicBezTo>
                  <a:cubicBezTo>
                    <a:pt x="972673" y="1540948"/>
                    <a:pt x="966180" y="1507041"/>
                    <a:pt x="957522" y="1507041"/>
                  </a:cubicBezTo>
                  <a:cubicBezTo>
                    <a:pt x="948867" y="1507041"/>
                    <a:pt x="942374" y="1540948"/>
                    <a:pt x="947423" y="1561148"/>
                  </a:cubicBezTo>
                  <a:cubicBezTo>
                    <a:pt x="949588" y="1571249"/>
                    <a:pt x="954638" y="1579185"/>
                    <a:pt x="957522" y="1579185"/>
                  </a:cubicBezTo>
                  <a:close/>
                  <a:moveTo>
                    <a:pt x="837993" y="1587105"/>
                  </a:moveTo>
                  <a:lnTo>
                    <a:pt x="848094" y="1567627"/>
                  </a:lnTo>
                  <a:cubicBezTo>
                    <a:pt x="856030" y="1552476"/>
                    <a:pt x="856750" y="1544540"/>
                    <a:pt x="849536" y="1529391"/>
                  </a:cubicBezTo>
                  <a:lnTo>
                    <a:pt x="840880" y="1510633"/>
                  </a:lnTo>
                  <a:lnTo>
                    <a:pt x="830779" y="1530111"/>
                  </a:lnTo>
                  <a:cubicBezTo>
                    <a:pt x="822843" y="1545983"/>
                    <a:pt x="822121" y="1553198"/>
                    <a:pt x="829336" y="1568348"/>
                  </a:cubicBezTo>
                  <a:close/>
                  <a:moveTo>
                    <a:pt x="543548" y="1593612"/>
                  </a:moveTo>
                  <a:cubicBezTo>
                    <a:pt x="547155" y="1593612"/>
                    <a:pt x="534890" y="1564755"/>
                    <a:pt x="512527" y="1523633"/>
                  </a:cubicBezTo>
                  <a:cubicBezTo>
                    <a:pt x="485833" y="1472413"/>
                    <a:pt x="487276" y="1489005"/>
                    <a:pt x="514690" y="1543112"/>
                  </a:cubicBezTo>
                  <a:cubicBezTo>
                    <a:pt x="528397" y="1571247"/>
                    <a:pt x="541383" y="1593612"/>
                    <a:pt x="543548" y="1593612"/>
                  </a:cubicBezTo>
                  <a:close/>
                  <a:moveTo>
                    <a:pt x="475153" y="1599453"/>
                  </a:moveTo>
                  <a:cubicBezTo>
                    <a:pt x="490303" y="1599453"/>
                    <a:pt x="489582" y="1598731"/>
                    <a:pt x="470102" y="1592960"/>
                  </a:cubicBezTo>
                  <a:cubicBezTo>
                    <a:pt x="441966" y="1585024"/>
                    <a:pt x="440524" y="1574925"/>
                    <a:pt x="461446" y="1535245"/>
                  </a:cubicBezTo>
                  <a:cubicBezTo>
                    <a:pt x="469382" y="1518653"/>
                    <a:pt x="474431" y="1504224"/>
                    <a:pt x="472988" y="1502781"/>
                  </a:cubicBezTo>
                  <a:cubicBezTo>
                    <a:pt x="471545" y="1500616"/>
                    <a:pt x="465774" y="1509274"/>
                    <a:pt x="460724" y="1521538"/>
                  </a:cubicBezTo>
                  <a:cubicBezTo>
                    <a:pt x="455675" y="1533082"/>
                    <a:pt x="449180" y="1543181"/>
                    <a:pt x="446296" y="1543181"/>
                  </a:cubicBezTo>
                  <a:cubicBezTo>
                    <a:pt x="443409" y="1543181"/>
                    <a:pt x="437638" y="1525867"/>
                    <a:pt x="433310" y="1505667"/>
                  </a:cubicBezTo>
                  <a:cubicBezTo>
                    <a:pt x="424652" y="1460938"/>
                    <a:pt x="411667" y="1424144"/>
                    <a:pt x="406617" y="1429195"/>
                  </a:cubicBezTo>
                  <a:cubicBezTo>
                    <a:pt x="404453" y="1431359"/>
                    <a:pt x="408059" y="1447231"/>
                    <a:pt x="413832" y="1463824"/>
                  </a:cubicBezTo>
                  <a:cubicBezTo>
                    <a:pt x="420324" y="1481138"/>
                    <a:pt x="423931" y="1500616"/>
                    <a:pt x="423209" y="1507109"/>
                  </a:cubicBezTo>
                  <a:cubicBezTo>
                    <a:pt x="422488" y="1512882"/>
                    <a:pt x="423931" y="1522259"/>
                    <a:pt x="427539" y="1527310"/>
                  </a:cubicBezTo>
                  <a:cubicBezTo>
                    <a:pt x="431145" y="1533082"/>
                    <a:pt x="433310" y="1549674"/>
                    <a:pt x="433310" y="1564824"/>
                  </a:cubicBezTo>
                  <a:cubicBezTo>
                    <a:pt x="432588" y="1585024"/>
                    <a:pt x="436195" y="1593681"/>
                    <a:pt x="444852" y="1595846"/>
                  </a:cubicBezTo>
                  <a:cubicBezTo>
                    <a:pt x="451345" y="1598010"/>
                    <a:pt x="465052" y="1599453"/>
                    <a:pt x="475153" y="1599453"/>
                  </a:cubicBezTo>
                  <a:close/>
                  <a:moveTo>
                    <a:pt x="579536" y="1613660"/>
                  </a:moveTo>
                  <a:lnTo>
                    <a:pt x="615607" y="1613660"/>
                  </a:lnTo>
                  <a:lnTo>
                    <a:pt x="586750" y="1607167"/>
                  </a:lnTo>
                  <a:cubicBezTo>
                    <a:pt x="570878" y="1604281"/>
                    <a:pt x="544907" y="1601396"/>
                    <a:pt x="529035" y="1602116"/>
                  </a:cubicBezTo>
                  <a:cubicBezTo>
                    <a:pt x="501621" y="1602116"/>
                    <a:pt x="500899" y="1602838"/>
                    <a:pt x="521821" y="1607889"/>
                  </a:cubicBezTo>
                  <a:cubicBezTo>
                    <a:pt x="534086" y="1610774"/>
                    <a:pt x="560057" y="1613660"/>
                    <a:pt x="579536" y="1613660"/>
                  </a:cubicBezTo>
                  <a:close/>
                  <a:moveTo>
                    <a:pt x="710252" y="1614959"/>
                  </a:moveTo>
                  <a:cubicBezTo>
                    <a:pt x="702587" y="1613967"/>
                    <a:pt x="693208" y="1606031"/>
                    <a:pt x="684551" y="1591603"/>
                  </a:cubicBezTo>
                  <a:cubicBezTo>
                    <a:pt x="676615" y="1577174"/>
                    <a:pt x="669400" y="1564910"/>
                    <a:pt x="669400" y="1564188"/>
                  </a:cubicBezTo>
                  <a:cubicBezTo>
                    <a:pt x="669400" y="1563467"/>
                    <a:pt x="678058" y="1562745"/>
                    <a:pt x="689600" y="1562745"/>
                  </a:cubicBezTo>
                  <a:cubicBezTo>
                    <a:pt x="714130" y="1562024"/>
                    <a:pt x="728558" y="1575731"/>
                    <a:pt x="725672" y="1596652"/>
                  </a:cubicBezTo>
                  <a:cubicBezTo>
                    <a:pt x="723869" y="1609999"/>
                    <a:pt x="717917" y="1615951"/>
                    <a:pt x="710252" y="1614959"/>
                  </a:cubicBezTo>
                  <a:close/>
                  <a:moveTo>
                    <a:pt x="456429" y="1685397"/>
                  </a:moveTo>
                  <a:cubicBezTo>
                    <a:pt x="464725" y="1683413"/>
                    <a:pt x="472301" y="1677822"/>
                    <a:pt x="473744" y="1669886"/>
                  </a:cubicBezTo>
                  <a:cubicBezTo>
                    <a:pt x="475187" y="1661950"/>
                    <a:pt x="483121" y="1650408"/>
                    <a:pt x="491779" y="1643915"/>
                  </a:cubicBezTo>
                  <a:cubicBezTo>
                    <a:pt x="499715" y="1637422"/>
                    <a:pt x="504043" y="1628043"/>
                    <a:pt x="501158" y="1623715"/>
                  </a:cubicBezTo>
                  <a:cubicBezTo>
                    <a:pt x="495387" y="1613614"/>
                    <a:pt x="463643" y="1612171"/>
                    <a:pt x="457872" y="1621550"/>
                  </a:cubicBezTo>
                  <a:cubicBezTo>
                    <a:pt x="455707" y="1625157"/>
                    <a:pt x="457872" y="1627321"/>
                    <a:pt x="462921" y="1626600"/>
                  </a:cubicBezTo>
                  <a:cubicBezTo>
                    <a:pt x="467251" y="1626600"/>
                    <a:pt x="473022" y="1629486"/>
                    <a:pt x="475187" y="1633093"/>
                  </a:cubicBezTo>
                  <a:cubicBezTo>
                    <a:pt x="479515" y="1641028"/>
                    <a:pt x="436229" y="1647521"/>
                    <a:pt x="420357" y="1641028"/>
                  </a:cubicBezTo>
                  <a:cubicBezTo>
                    <a:pt x="411701" y="1638144"/>
                    <a:pt x="411701" y="1633814"/>
                    <a:pt x="417472" y="1622272"/>
                  </a:cubicBezTo>
                  <a:cubicBezTo>
                    <a:pt x="424686" y="1608565"/>
                    <a:pt x="423965" y="1607843"/>
                    <a:pt x="408093" y="1611449"/>
                  </a:cubicBezTo>
                  <a:cubicBezTo>
                    <a:pt x="387893" y="1616501"/>
                    <a:pt x="379235" y="1607843"/>
                    <a:pt x="385728" y="1589806"/>
                  </a:cubicBezTo>
                  <a:cubicBezTo>
                    <a:pt x="388614" y="1582592"/>
                    <a:pt x="395829" y="1578986"/>
                    <a:pt x="404486" y="1581150"/>
                  </a:cubicBezTo>
                  <a:cubicBezTo>
                    <a:pt x="413142" y="1584035"/>
                    <a:pt x="417472" y="1581872"/>
                    <a:pt x="415307" y="1576821"/>
                  </a:cubicBezTo>
                  <a:cubicBezTo>
                    <a:pt x="413864" y="1571771"/>
                    <a:pt x="400157" y="1568165"/>
                    <a:pt x="384286" y="1568165"/>
                  </a:cubicBezTo>
                  <a:cubicBezTo>
                    <a:pt x="361922" y="1568165"/>
                    <a:pt x="356150" y="1571050"/>
                    <a:pt x="354707" y="1582592"/>
                  </a:cubicBezTo>
                  <a:cubicBezTo>
                    <a:pt x="353264" y="1590528"/>
                    <a:pt x="354707" y="1592693"/>
                    <a:pt x="356872" y="1588365"/>
                  </a:cubicBezTo>
                  <a:cubicBezTo>
                    <a:pt x="359035" y="1583314"/>
                    <a:pt x="364085" y="1578986"/>
                    <a:pt x="368414" y="1578986"/>
                  </a:cubicBezTo>
                  <a:cubicBezTo>
                    <a:pt x="376350" y="1578986"/>
                    <a:pt x="372742" y="1621550"/>
                    <a:pt x="364085" y="1643915"/>
                  </a:cubicBezTo>
                  <a:cubicBezTo>
                    <a:pt x="360478" y="1653292"/>
                    <a:pt x="366971" y="1654014"/>
                    <a:pt x="403043" y="1652571"/>
                  </a:cubicBezTo>
                  <a:cubicBezTo>
                    <a:pt x="430457" y="1650408"/>
                    <a:pt x="450657" y="1653292"/>
                    <a:pt x="457150" y="1658344"/>
                  </a:cubicBezTo>
                  <a:cubicBezTo>
                    <a:pt x="471579" y="1669886"/>
                    <a:pt x="464364" y="1679265"/>
                    <a:pt x="444886" y="1674214"/>
                  </a:cubicBezTo>
                  <a:cubicBezTo>
                    <a:pt x="434064" y="1671329"/>
                    <a:pt x="431179" y="1672772"/>
                    <a:pt x="434785" y="1679265"/>
                  </a:cubicBezTo>
                  <a:cubicBezTo>
                    <a:pt x="439114" y="1685758"/>
                    <a:pt x="448132" y="1687381"/>
                    <a:pt x="456429" y="1685397"/>
                  </a:cubicBezTo>
                  <a:close/>
                  <a:moveTo>
                    <a:pt x="949764" y="1701156"/>
                  </a:moveTo>
                  <a:cubicBezTo>
                    <a:pt x="954002" y="1701787"/>
                    <a:pt x="957790" y="1699804"/>
                    <a:pt x="961036" y="1695115"/>
                  </a:cubicBezTo>
                  <a:cubicBezTo>
                    <a:pt x="963201" y="1691507"/>
                    <a:pt x="958873" y="1687179"/>
                    <a:pt x="952380" y="1685014"/>
                  </a:cubicBezTo>
                  <a:cubicBezTo>
                    <a:pt x="943001" y="1682849"/>
                    <a:pt x="947329" y="1678521"/>
                    <a:pt x="968250" y="1669142"/>
                  </a:cubicBezTo>
                  <a:cubicBezTo>
                    <a:pt x="988452" y="1660486"/>
                    <a:pt x="1008652" y="1657600"/>
                    <a:pt x="1037509" y="1659765"/>
                  </a:cubicBezTo>
                  <a:lnTo>
                    <a:pt x="1079353" y="1662649"/>
                  </a:lnTo>
                  <a:lnTo>
                    <a:pt x="1061316" y="1641728"/>
                  </a:lnTo>
                  <a:cubicBezTo>
                    <a:pt x="1041116" y="1617921"/>
                    <a:pt x="1040394" y="1589064"/>
                    <a:pt x="1060594" y="1590507"/>
                  </a:cubicBezTo>
                  <a:cubicBezTo>
                    <a:pt x="1067087" y="1591227"/>
                    <a:pt x="1072858" y="1587621"/>
                    <a:pt x="1072858" y="1581849"/>
                  </a:cubicBezTo>
                  <a:cubicBezTo>
                    <a:pt x="1072858" y="1576078"/>
                    <a:pt x="1066365" y="1571749"/>
                    <a:pt x="1058431" y="1571749"/>
                  </a:cubicBezTo>
                  <a:cubicBezTo>
                    <a:pt x="1050495" y="1571749"/>
                    <a:pt x="1044002" y="1575357"/>
                    <a:pt x="1044002" y="1579685"/>
                  </a:cubicBezTo>
                  <a:cubicBezTo>
                    <a:pt x="1044002" y="1584014"/>
                    <a:pt x="1037509" y="1585456"/>
                    <a:pt x="1029573" y="1582571"/>
                  </a:cubicBezTo>
                  <a:cubicBezTo>
                    <a:pt x="1012258" y="1576800"/>
                    <a:pt x="1010815" y="1584734"/>
                    <a:pt x="1027409" y="1597000"/>
                  </a:cubicBezTo>
                  <a:cubicBezTo>
                    <a:pt x="1041116" y="1607099"/>
                    <a:pt x="1033180" y="1625136"/>
                    <a:pt x="1017308" y="1619363"/>
                  </a:cubicBezTo>
                  <a:cubicBezTo>
                    <a:pt x="1008652" y="1615757"/>
                    <a:pt x="1007209" y="1618643"/>
                    <a:pt x="1010815" y="1633070"/>
                  </a:cubicBezTo>
                  <a:cubicBezTo>
                    <a:pt x="1015866" y="1651829"/>
                    <a:pt x="1015145" y="1651829"/>
                    <a:pt x="981237" y="1649664"/>
                  </a:cubicBezTo>
                  <a:cubicBezTo>
                    <a:pt x="958151" y="1648221"/>
                    <a:pt x="947329" y="1644614"/>
                    <a:pt x="948772" y="1638843"/>
                  </a:cubicBezTo>
                  <a:cubicBezTo>
                    <a:pt x="950215" y="1628021"/>
                    <a:pt x="938673" y="1626577"/>
                    <a:pt x="932180" y="1635957"/>
                  </a:cubicBezTo>
                  <a:cubicBezTo>
                    <a:pt x="930015" y="1639565"/>
                    <a:pt x="934343" y="1647499"/>
                    <a:pt x="942279" y="1652550"/>
                  </a:cubicBezTo>
                  <a:cubicBezTo>
                    <a:pt x="956708" y="1662649"/>
                    <a:pt x="956708" y="1662649"/>
                    <a:pt x="942279" y="1672029"/>
                  </a:cubicBezTo>
                  <a:cubicBezTo>
                    <a:pt x="930015" y="1679243"/>
                    <a:pt x="929294" y="1682849"/>
                    <a:pt x="935786" y="1691507"/>
                  </a:cubicBezTo>
                  <a:cubicBezTo>
                    <a:pt x="940837" y="1697278"/>
                    <a:pt x="945526" y="1700525"/>
                    <a:pt x="949764" y="1701156"/>
                  </a:cubicBezTo>
                  <a:close/>
                  <a:moveTo>
                    <a:pt x="747315" y="1730839"/>
                  </a:moveTo>
                  <a:cubicBezTo>
                    <a:pt x="742266" y="1730117"/>
                    <a:pt x="722066" y="1728676"/>
                    <a:pt x="701866" y="1727954"/>
                  </a:cubicBezTo>
                  <a:cubicBezTo>
                    <a:pt x="600142" y="1722181"/>
                    <a:pt x="478221" y="1707754"/>
                    <a:pt x="416898" y="1695489"/>
                  </a:cubicBezTo>
                  <a:cubicBezTo>
                    <a:pt x="315177" y="1673846"/>
                    <a:pt x="323113" y="1678175"/>
                    <a:pt x="333934" y="1647153"/>
                  </a:cubicBezTo>
                  <a:cubicBezTo>
                    <a:pt x="345478" y="1613967"/>
                    <a:pt x="341870" y="1541102"/>
                    <a:pt x="325998" y="1502145"/>
                  </a:cubicBezTo>
                  <a:cubicBezTo>
                    <a:pt x="313012" y="1468960"/>
                    <a:pt x="274777" y="1432166"/>
                    <a:pt x="246641" y="1424952"/>
                  </a:cubicBezTo>
                  <a:cubicBezTo>
                    <a:pt x="236540" y="1422066"/>
                    <a:pt x="217062" y="1422066"/>
                    <a:pt x="203355" y="1424230"/>
                  </a:cubicBezTo>
                  <a:cubicBezTo>
                    <a:pt x="190369" y="1426395"/>
                    <a:pt x="178827" y="1425674"/>
                    <a:pt x="178827" y="1422066"/>
                  </a:cubicBezTo>
                  <a:cubicBezTo>
                    <a:pt x="178827" y="1418459"/>
                    <a:pt x="169448" y="1404752"/>
                    <a:pt x="157905" y="1391767"/>
                  </a:cubicBezTo>
                  <a:lnTo>
                    <a:pt x="137704" y="1367959"/>
                  </a:lnTo>
                  <a:lnTo>
                    <a:pt x="143477" y="1256137"/>
                  </a:lnTo>
                  <a:cubicBezTo>
                    <a:pt x="147083" y="1194815"/>
                    <a:pt x="152854" y="1123393"/>
                    <a:pt x="157905" y="1097422"/>
                  </a:cubicBezTo>
                  <a:cubicBezTo>
                    <a:pt x="173776" y="1004357"/>
                    <a:pt x="171613" y="952415"/>
                    <a:pt x="153576" y="981992"/>
                  </a:cubicBezTo>
                  <a:cubicBezTo>
                    <a:pt x="144197" y="996421"/>
                    <a:pt x="104518" y="989928"/>
                    <a:pt x="83597" y="969728"/>
                  </a:cubicBezTo>
                  <a:cubicBezTo>
                    <a:pt x="61954" y="948807"/>
                    <a:pt x="57626" y="920671"/>
                    <a:pt x="71333" y="893256"/>
                  </a:cubicBezTo>
                  <a:cubicBezTo>
                    <a:pt x="82875" y="871613"/>
                    <a:pt x="91533" y="866564"/>
                    <a:pt x="118947" y="866564"/>
                  </a:cubicBezTo>
                  <a:cubicBezTo>
                    <a:pt x="164398" y="866564"/>
                    <a:pt x="180990" y="932215"/>
                    <a:pt x="138426" y="943035"/>
                  </a:cubicBezTo>
                  <a:cubicBezTo>
                    <a:pt x="116782" y="948807"/>
                    <a:pt x="103075" y="937264"/>
                    <a:pt x="109568" y="920671"/>
                  </a:cubicBezTo>
                  <a:cubicBezTo>
                    <a:pt x="112454" y="912735"/>
                    <a:pt x="118947" y="909850"/>
                    <a:pt x="128326" y="912013"/>
                  </a:cubicBezTo>
                  <a:cubicBezTo>
                    <a:pt x="137704" y="914178"/>
                    <a:pt x="142755" y="912013"/>
                    <a:pt x="142755" y="906242"/>
                  </a:cubicBezTo>
                  <a:cubicBezTo>
                    <a:pt x="142755" y="892535"/>
                    <a:pt x="130490" y="886764"/>
                    <a:pt x="113176" y="891813"/>
                  </a:cubicBezTo>
                  <a:cubicBezTo>
                    <a:pt x="101634" y="895421"/>
                    <a:pt x="98747" y="901914"/>
                    <a:pt x="100912" y="922835"/>
                  </a:cubicBezTo>
                  <a:cubicBezTo>
                    <a:pt x="103075" y="947363"/>
                    <a:pt x="105240" y="949528"/>
                    <a:pt x="128326" y="951693"/>
                  </a:cubicBezTo>
                  <a:cubicBezTo>
                    <a:pt x="169448" y="956021"/>
                    <a:pt x="185320" y="913456"/>
                    <a:pt x="160069" y="865842"/>
                  </a:cubicBezTo>
                  <a:cubicBezTo>
                    <a:pt x="149248" y="844199"/>
                    <a:pt x="149248" y="843477"/>
                    <a:pt x="176662" y="819671"/>
                  </a:cubicBezTo>
                  <a:cubicBezTo>
                    <a:pt x="204076" y="795863"/>
                    <a:pt x="204076" y="795863"/>
                    <a:pt x="190369" y="780713"/>
                  </a:cubicBezTo>
                  <a:cubicBezTo>
                    <a:pt x="182433" y="772055"/>
                    <a:pt x="178105" y="765562"/>
                    <a:pt x="179547" y="764841"/>
                  </a:cubicBezTo>
                  <a:cubicBezTo>
                    <a:pt x="180990" y="764121"/>
                    <a:pt x="193254" y="763399"/>
                    <a:pt x="206241" y="761956"/>
                  </a:cubicBezTo>
                  <a:cubicBezTo>
                    <a:pt x="228604" y="759791"/>
                    <a:pt x="229326" y="760513"/>
                    <a:pt x="218505" y="772777"/>
                  </a:cubicBezTo>
                  <a:cubicBezTo>
                    <a:pt x="206963" y="785042"/>
                    <a:pt x="206963" y="789370"/>
                    <a:pt x="217784" y="826885"/>
                  </a:cubicBezTo>
                  <a:cubicBezTo>
                    <a:pt x="224276" y="848528"/>
                    <a:pt x="232934" y="865120"/>
                    <a:pt x="237262" y="862956"/>
                  </a:cubicBezTo>
                  <a:cubicBezTo>
                    <a:pt x="250969" y="854300"/>
                    <a:pt x="274055" y="799471"/>
                    <a:pt x="269727" y="784321"/>
                  </a:cubicBezTo>
                  <a:cubicBezTo>
                    <a:pt x="266841" y="772055"/>
                    <a:pt x="269006" y="768449"/>
                    <a:pt x="280548" y="768449"/>
                  </a:cubicBezTo>
                  <a:cubicBezTo>
                    <a:pt x="294255" y="768449"/>
                    <a:pt x="295699" y="772055"/>
                    <a:pt x="292091" y="801634"/>
                  </a:cubicBezTo>
                  <a:lnTo>
                    <a:pt x="288484" y="834100"/>
                  </a:lnTo>
                  <a:lnTo>
                    <a:pt x="297142" y="805964"/>
                  </a:lnTo>
                  <a:cubicBezTo>
                    <a:pt x="305798" y="777828"/>
                    <a:pt x="332492" y="758348"/>
                    <a:pt x="341148" y="772777"/>
                  </a:cubicBezTo>
                  <a:cubicBezTo>
                    <a:pt x="344034" y="777106"/>
                    <a:pt x="351970" y="779991"/>
                    <a:pt x="359185" y="779991"/>
                  </a:cubicBezTo>
                  <a:cubicBezTo>
                    <a:pt x="375055" y="779991"/>
                    <a:pt x="377942" y="788649"/>
                    <a:pt x="384434" y="855021"/>
                  </a:cubicBezTo>
                  <a:lnTo>
                    <a:pt x="389484" y="904079"/>
                  </a:lnTo>
                  <a:lnTo>
                    <a:pt x="331770" y="901914"/>
                  </a:lnTo>
                  <a:lnTo>
                    <a:pt x="274055" y="899028"/>
                  </a:lnTo>
                  <a:lnTo>
                    <a:pt x="270447" y="937986"/>
                  </a:lnTo>
                  <a:cubicBezTo>
                    <a:pt x="266119" y="980550"/>
                    <a:pt x="258184" y="993536"/>
                    <a:pt x="240870" y="987043"/>
                  </a:cubicBezTo>
                  <a:cubicBezTo>
                    <a:pt x="224276" y="980550"/>
                    <a:pt x="226441" y="961792"/>
                    <a:pt x="244476" y="956743"/>
                  </a:cubicBezTo>
                  <a:cubicBezTo>
                    <a:pt x="259627" y="951693"/>
                    <a:pt x="259627" y="950971"/>
                    <a:pt x="240870" y="935821"/>
                  </a:cubicBezTo>
                  <a:cubicBezTo>
                    <a:pt x="222833" y="921392"/>
                    <a:pt x="222112" y="919949"/>
                    <a:pt x="232934" y="904079"/>
                  </a:cubicBezTo>
                  <a:cubicBezTo>
                    <a:pt x="243755" y="888928"/>
                    <a:pt x="263233" y="888207"/>
                    <a:pt x="254577" y="903357"/>
                  </a:cubicBezTo>
                  <a:cubicBezTo>
                    <a:pt x="251691" y="906964"/>
                    <a:pt x="253856" y="909850"/>
                    <a:pt x="257462" y="909850"/>
                  </a:cubicBezTo>
                  <a:cubicBezTo>
                    <a:pt x="269727" y="909850"/>
                    <a:pt x="266841" y="888207"/>
                    <a:pt x="254577" y="883877"/>
                  </a:cubicBezTo>
                  <a:cubicBezTo>
                    <a:pt x="248806" y="880992"/>
                    <a:pt x="239427" y="883157"/>
                    <a:pt x="233656" y="887485"/>
                  </a:cubicBezTo>
                  <a:cubicBezTo>
                    <a:pt x="225720" y="893978"/>
                    <a:pt x="222112" y="891092"/>
                    <a:pt x="214897" y="873778"/>
                  </a:cubicBezTo>
                  <a:cubicBezTo>
                    <a:pt x="209848" y="862236"/>
                    <a:pt x="201190" y="852135"/>
                    <a:pt x="195419" y="852135"/>
                  </a:cubicBezTo>
                  <a:cubicBezTo>
                    <a:pt x="181712" y="852135"/>
                    <a:pt x="175219" y="873056"/>
                    <a:pt x="185320" y="883157"/>
                  </a:cubicBezTo>
                  <a:cubicBezTo>
                    <a:pt x="191091" y="888928"/>
                    <a:pt x="193254" y="888928"/>
                    <a:pt x="193254" y="882436"/>
                  </a:cubicBezTo>
                  <a:cubicBezTo>
                    <a:pt x="193254" y="862956"/>
                    <a:pt x="207683" y="875943"/>
                    <a:pt x="212012" y="899749"/>
                  </a:cubicBezTo>
                  <a:cubicBezTo>
                    <a:pt x="215619" y="921392"/>
                    <a:pt x="214176" y="927163"/>
                    <a:pt x="200469" y="936543"/>
                  </a:cubicBezTo>
                  <a:lnTo>
                    <a:pt x="183877" y="948085"/>
                  </a:lnTo>
                  <a:lnTo>
                    <a:pt x="204076" y="958186"/>
                  </a:lnTo>
                  <a:cubicBezTo>
                    <a:pt x="222112" y="968285"/>
                    <a:pt x="222833" y="969728"/>
                    <a:pt x="212012" y="980550"/>
                  </a:cubicBezTo>
                  <a:cubicBezTo>
                    <a:pt x="201190" y="991371"/>
                    <a:pt x="199027" y="991371"/>
                    <a:pt x="193254" y="981992"/>
                  </a:cubicBezTo>
                  <a:cubicBezTo>
                    <a:pt x="185320" y="969007"/>
                    <a:pt x="176662" y="976221"/>
                    <a:pt x="183155" y="992093"/>
                  </a:cubicBezTo>
                  <a:cubicBezTo>
                    <a:pt x="188205" y="1005078"/>
                    <a:pt x="204076" y="1007243"/>
                    <a:pt x="211291" y="996421"/>
                  </a:cubicBezTo>
                  <a:cubicBezTo>
                    <a:pt x="214176" y="992093"/>
                    <a:pt x="219227" y="990650"/>
                    <a:pt x="222833" y="993536"/>
                  </a:cubicBezTo>
                  <a:cubicBezTo>
                    <a:pt x="226441" y="995699"/>
                    <a:pt x="219948" y="1008686"/>
                    <a:pt x="207683" y="1022393"/>
                  </a:cubicBezTo>
                  <a:cubicBezTo>
                    <a:pt x="191091" y="1041150"/>
                    <a:pt x="186040" y="1054136"/>
                    <a:pt x="186040" y="1076500"/>
                  </a:cubicBezTo>
                  <a:cubicBezTo>
                    <a:pt x="186040" y="1114016"/>
                    <a:pt x="201912" y="1150807"/>
                    <a:pt x="224998" y="1165958"/>
                  </a:cubicBezTo>
                  <a:cubicBezTo>
                    <a:pt x="242312" y="1177500"/>
                    <a:pt x="243033" y="1181830"/>
                    <a:pt x="245198" y="1247479"/>
                  </a:cubicBezTo>
                  <a:lnTo>
                    <a:pt x="247363" y="1316736"/>
                  </a:lnTo>
                  <a:lnTo>
                    <a:pt x="269727" y="1321066"/>
                  </a:lnTo>
                  <a:cubicBezTo>
                    <a:pt x="298583" y="1327559"/>
                    <a:pt x="337542" y="1350645"/>
                    <a:pt x="337542" y="1362187"/>
                  </a:cubicBezTo>
                  <a:cubicBezTo>
                    <a:pt x="337542" y="1367237"/>
                    <a:pt x="340426" y="1371567"/>
                    <a:pt x="344756" y="1371567"/>
                  </a:cubicBezTo>
                  <a:cubicBezTo>
                    <a:pt x="348362" y="1371567"/>
                    <a:pt x="360628" y="1380944"/>
                    <a:pt x="371449" y="1393210"/>
                  </a:cubicBezTo>
                  <a:cubicBezTo>
                    <a:pt x="385877" y="1409802"/>
                    <a:pt x="392370" y="1412688"/>
                    <a:pt x="400306" y="1406917"/>
                  </a:cubicBezTo>
                  <a:cubicBezTo>
                    <a:pt x="405356" y="1402587"/>
                    <a:pt x="409684" y="1394651"/>
                    <a:pt x="409684" y="1390323"/>
                  </a:cubicBezTo>
                  <a:cubicBezTo>
                    <a:pt x="409684" y="1385995"/>
                    <a:pt x="406077" y="1387437"/>
                    <a:pt x="402471" y="1393210"/>
                  </a:cubicBezTo>
                  <a:cubicBezTo>
                    <a:pt x="395977" y="1402587"/>
                    <a:pt x="392370" y="1401144"/>
                    <a:pt x="380106" y="1384552"/>
                  </a:cubicBezTo>
                  <a:cubicBezTo>
                    <a:pt x="372170" y="1373008"/>
                    <a:pt x="360628" y="1364352"/>
                    <a:pt x="354855" y="1364352"/>
                  </a:cubicBezTo>
                  <a:cubicBezTo>
                    <a:pt x="349084" y="1364352"/>
                    <a:pt x="344756" y="1360023"/>
                    <a:pt x="344756" y="1354252"/>
                  </a:cubicBezTo>
                  <a:cubicBezTo>
                    <a:pt x="344756" y="1349202"/>
                    <a:pt x="339706" y="1340544"/>
                    <a:pt x="333934" y="1335495"/>
                  </a:cubicBezTo>
                  <a:cubicBezTo>
                    <a:pt x="325998" y="1329002"/>
                    <a:pt x="325278" y="1323231"/>
                    <a:pt x="330327" y="1313852"/>
                  </a:cubicBezTo>
                  <a:cubicBezTo>
                    <a:pt x="341148" y="1293652"/>
                    <a:pt x="351970" y="1263351"/>
                    <a:pt x="348362" y="1263351"/>
                  </a:cubicBezTo>
                  <a:cubicBezTo>
                    <a:pt x="346919" y="1263351"/>
                    <a:pt x="338263" y="1276337"/>
                    <a:pt x="329606" y="1292209"/>
                  </a:cubicBezTo>
                  <a:cubicBezTo>
                    <a:pt x="312291" y="1322509"/>
                    <a:pt x="311571" y="1322509"/>
                    <a:pt x="267563" y="1305916"/>
                  </a:cubicBezTo>
                  <a:cubicBezTo>
                    <a:pt x="253856" y="1300866"/>
                    <a:pt x="250969" y="1294373"/>
                    <a:pt x="250969" y="1270565"/>
                  </a:cubicBezTo>
                  <a:cubicBezTo>
                    <a:pt x="250969" y="1253972"/>
                    <a:pt x="256019" y="1231609"/>
                    <a:pt x="261791" y="1220065"/>
                  </a:cubicBezTo>
                  <a:cubicBezTo>
                    <a:pt x="269727" y="1204914"/>
                    <a:pt x="270447" y="1198422"/>
                    <a:pt x="264676" y="1198422"/>
                  </a:cubicBezTo>
                  <a:cubicBezTo>
                    <a:pt x="253856" y="1198422"/>
                    <a:pt x="261791" y="1189044"/>
                    <a:pt x="274777" y="1186158"/>
                  </a:cubicBezTo>
                  <a:cubicBezTo>
                    <a:pt x="320948" y="1175337"/>
                    <a:pt x="318783" y="1174615"/>
                    <a:pt x="340426" y="1212850"/>
                  </a:cubicBezTo>
                  <a:lnTo>
                    <a:pt x="360628" y="1250365"/>
                  </a:lnTo>
                  <a:lnTo>
                    <a:pt x="374335" y="1228001"/>
                  </a:lnTo>
                  <a:cubicBezTo>
                    <a:pt x="381549" y="1215737"/>
                    <a:pt x="395977" y="1189766"/>
                    <a:pt x="406077" y="1169566"/>
                  </a:cubicBezTo>
                  <a:cubicBezTo>
                    <a:pt x="416178" y="1150086"/>
                    <a:pt x="426999" y="1133494"/>
                    <a:pt x="430607" y="1133494"/>
                  </a:cubicBezTo>
                  <a:cubicBezTo>
                    <a:pt x="433492" y="1133494"/>
                    <a:pt x="436378" y="1129164"/>
                    <a:pt x="436378" y="1124115"/>
                  </a:cubicBezTo>
                  <a:cubicBezTo>
                    <a:pt x="436378" y="1118344"/>
                    <a:pt x="448642" y="1093814"/>
                    <a:pt x="463792" y="1068565"/>
                  </a:cubicBezTo>
                  <a:lnTo>
                    <a:pt x="491207" y="1023115"/>
                  </a:lnTo>
                  <a:lnTo>
                    <a:pt x="507799" y="1054857"/>
                  </a:lnTo>
                  <a:cubicBezTo>
                    <a:pt x="528720" y="1094536"/>
                    <a:pt x="529442" y="1111851"/>
                    <a:pt x="510685" y="1135657"/>
                  </a:cubicBezTo>
                  <a:cubicBezTo>
                    <a:pt x="502749" y="1145758"/>
                    <a:pt x="496256" y="1158743"/>
                    <a:pt x="496256" y="1164515"/>
                  </a:cubicBezTo>
                  <a:cubicBezTo>
                    <a:pt x="496256" y="1170286"/>
                    <a:pt x="491928" y="1178943"/>
                    <a:pt x="486157" y="1183273"/>
                  </a:cubicBezTo>
                  <a:cubicBezTo>
                    <a:pt x="478221" y="1189766"/>
                    <a:pt x="473170" y="1187601"/>
                    <a:pt x="460906" y="1171729"/>
                  </a:cubicBezTo>
                  <a:lnTo>
                    <a:pt x="445034" y="1151529"/>
                  </a:lnTo>
                  <a:lnTo>
                    <a:pt x="455856" y="1173894"/>
                  </a:lnTo>
                  <a:cubicBezTo>
                    <a:pt x="468120" y="1199865"/>
                    <a:pt x="460906" y="1212850"/>
                    <a:pt x="434213" y="1212850"/>
                  </a:cubicBezTo>
                  <a:cubicBezTo>
                    <a:pt x="416898" y="1212850"/>
                    <a:pt x="401749" y="1227279"/>
                    <a:pt x="418341" y="1227279"/>
                  </a:cubicBezTo>
                  <a:cubicBezTo>
                    <a:pt x="423393" y="1228001"/>
                    <a:pt x="437100" y="1239545"/>
                    <a:pt x="447920" y="1254693"/>
                  </a:cubicBezTo>
                  <a:lnTo>
                    <a:pt x="468120" y="1281388"/>
                  </a:lnTo>
                  <a:lnTo>
                    <a:pt x="451528" y="1285716"/>
                  </a:lnTo>
                  <a:cubicBezTo>
                    <a:pt x="438541" y="1288602"/>
                    <a:pt x="435657" y="1293652"/>
                    <a:pt x="437100" y="1308080"/>
                  </a:cubicBezTo>
                  <a:cubicBezTo>
                    <a:pt x="437820" y="1318180"/>
                    <a:pt x="434213" y="1330445"/>
                    <a:pt x="428442" y="1334773"/>
                  </a:cubicBezTo>
                  <a:cubicBezTo>
                    <a:pt x="419063" y="1342709"/>
                    <a:pt x="414013" y="1336938"/>
                    <a:pt x="395257" y="1300145"/>
                  </a:cubicBezTo>
                  <a:cubicBezTo>
                    <a:pt x="383713" y="1275615"/>
                    <a:pt x="371449" y="1256137"/>
                    <a:pt x="370006" y="1256137"/>
                  </a:cubicBezTo>
                  <a:cubicBezTo>
                    <a:pt x="367841" y="1256137"/>
                    <a:pt x="390927" y="1305194"/>
                    <a:pt x="420506" y="1364352"/>
                  </a:cubicBezTo>
                  <a:cubicBezTo>
                    <a:pt x="450085" y="1424230"/>
                    <a:pt x="476056" y="1472566"/>
                    <a:pt x="478221" y="1472566"/>
                  </a:cubicBezTo>
                  <a:cubicBezTo>
                    <a:pt x="482549" y="1472566"/>
                    <a:pt x="471728" y="1443709"/>
                    <a:pt x="449364" y="1401144"/>
                  </a:cubicBezTo>
                  <a:cubicBezTo>
                    <a:pt x="429885" y="1362187"/>
                    <a:pt x="426999" y="1346316"/>
                    <a:pt x="438541" y="1339101"/>
                  </a:cubicBezTo>
                  <a:cubicBezTo>
                    <a:pt x="447199" y="1333330"/>
                    <a:pt x="496256" y="1438659"/>
                    <a:pt x="487599" y="1444430"/>
                  </a:cubicBezTo>
                  <a:cubicBezTo>
                    <a:pt x="478221" y="1450202"/>
                    <a:pt x="489042" y="1472566"/>
                    <a:pt x="501306" y="1472566"/>
                  </a:cubicBezTo>
                  <a:cubicBezTo>
                    <a:pt x="506357" y="1472566"/>
                    <a:pt x="527279" y="1488438"/>
                    <a:pt x="547479" y="1508638"/>
                  </a:cubicBezTo>
                  <a:cubicBezTo>
                    <a:pt x="582829" y="1543988"/>
                    <a:pt x="583550" y="1544710"/>
                    <a:pt x="572007" y="1565632"/>
                  </a:cubicBezTo>
                  <a:cubicBezTo>
                    <a:pt x="555415" y="1598817"/>
                    <a:pt x="559743" y="1602425"/>
                    <a:pt x="577778" y="1569960"/>
                  </a:cubicBezTo>
                  <a:cubicBezTo>
                    <a:pt x="595814" y="1538217"/>
                    <a:pt x="616736" y="1531003"/>
                    <a:pt x="613128" y="1556974"/>
                  </a:cubicBezTo>
                  <a:cubicBezTo>
                    <a:pt x="610965" y="1572124"/>
                    <a:pt x="612406" y="1572846"/>
                    <a:pt x="631165" y="1565632"/>
                  </a:cubicBezTo>
                  <a:cubicBezTo>
                    <a:pt x="649200" y="1559139"/>
                    <a:pt x="652808" y="1560582"/>
                    <a:pt x="667237" y="1578617"/>
                  </a:cubicBezTo>
                  <a:cubicBezTo>
                    <a:pt x="689600" y="1606031"/>
                    <a:pt x="688159" y="1615411"/>
                    <a:pt x="660744" y="1619017"/>
                  </a:cubicBezTo>
                  <a:cubicBezTo>
                    <a:pt x="647757" y="1621182"/>
                    <a:pt x="700422" y="1621903"/>
                    <a:pt x="777616" y="1620460"/>
                  </a:cubicBezTo>
                  <a:cubicBezTo>
                    <a:pt x="860580" y="1619017"/>
                    <a:pt x="934887" y="1613967"/>
                    <a:pt x="957974" y="1608196"/>
                  </a:cubicBezTo>
                  <a:lnTo>
                    <a:pt x="997652" y="1598817"/>
                  </a:lnTo>
                  <a:lnTo>
                    <a:pt x="1002703" y="1551924"/>
                  </a:lnTo>
                  <a:cubicBezTo>
                    <a:pt x="1004866" y="1525953"/>
                    <a:pt x="1014245" y="1487717"/>
                    <a:pt x="1022181" y="1466074"/>
                  </a:cubicBezTo>
                  <a:cubicBezTo>
                    <a:pt x="1030839" y="1445152"/>
                    <a:pt x="1036610" y="1426395"/>
                    <a:pt x="1035167" y="1424230"/>
                  </a:cubicBezTo>
                  <a:cubicBezTo>
                    <a:pt x="1022903" y="1412688"/>
                    <a:pt x="984666" y="1528117"/>
                    <a:pt x="988274" y="1565632"/>
                  </a:cubicBezTo>
                  <a:cubicBezTo>
                    <a:pt x="990438" y="1587996"/>
                    <a:pt x="988274" y="1591603"/>
                    <a:pt x="968794" y="1595932"/>
                  </a:cubicBezTo>
                  <a:cubicBezTo>
                    <a:pt x="938495" y="1603867"/>
                    <a:pt x="748037" y="1617574"/>
                    <a:pt x="740822" y="1612524"/>
                  </a:cubicBezTo>
                  <a:cubicBezTo>
                    <a:pt x="737216" y="1610359"/>
                    <a:pt x="734330" y="1598817"/>
                    <a:pt x="734330" y="1587275"/>
                  </a:cubicBezTo>
                  <a:cubicBezTo>
                    <a:pt x="734330" y="1569238"/>
                    <a:pt x="738658" y="1563467"/>
                    <a:pt x="758137" y="1555531"/>
                  </a:cubicBezTo>
                  <a:cubicBezTo>
                    <a:pt x="771845" y="1549760"/>
                    <a:pt x="786273" y="1540381"/>
                    <a:pt x="791323" y="1534609"/>
                  </a:cubicBezTo>
                  <a:cubicBezTo>
                    <a:pt x="803587" y="1519459"/>
                    <a:pt x="875009" y="1481224"/>
                    <a:pt x="907473" y="1472566"/>
                  </a:cubicBezTo>
                  <a:cubicBezTo>
                    <a:pt x="952924" y="1459581"/>
                    <a:pt x="952924" y="1458859"/>
                    <a:pt x="937052" y="1401866"/>
                  </a:cubicBezTo>
                  <a:cubicBezTo>
                    <a:pt x="929116" y="1373008"/>
                    <a:pt x="920459" y="1346316"/>
                    <a:pt x="917574" y="1341266"/>
                  </a:cubicBezTo>
                  <a:cubicBezTo>
                    <a:pt x="914687" y="1336938"/>
                    <a:pt x="911803" y="1317458"/>
                    <a:pt x="911081" y="1299423"/>
                  </a:cubicBezTo>
                  <a:cubicBezTo>
                    <a:pt x="909638" y="1257580"/>
                    <a:pt x="905310" y="1251087"/>
                    <a:pt x="878616" y="1245316"/>
                  </a:cubicBezTo>
                  <a:cubicBezTo>
                    <a:pt x="851201" y="1239545"/>
                    <a:pt x="843265" y="1227279"/>
                    <a:pt x="867073" y="1227279"/>
                  </a:cubicBezTo>
                  <a:cubicBezTo>
                    <a:pt x="887273" y="1227279"/>
                    <a:pt x="941380" y="1184715"/>
                    <a:pt x="930559" y="1177500"/>
                  </a:cubicBezTo>
                  <a:cubicBezTo>
                    <a:pt x="926231" y="1175337"/>
                    <a:pt x="931281" y="1162351"/>
                    <a:pt x="939938" y="1148644"/>
                  </a:cubicBezTo>
                  <a:lnTo>
                    <a:pt x="956530" y="1124836"/>
                  </a:lnTo>
                  <a:lnTo>
                    <a:pt x="976730" y="1155859"/>
                  </a:lnTo>
                  <a:cubicBezTo>
                    <a:pt x="1007753" y="1205636"/>
                    <a:pt x="1030117" y="1258301"/>
                    <a:pt x="1030117" y="1282829"/>
                  </a:cubicBezTo>
                  <a:cubicBezTo>
                    <a:pt x="1030117" y="1295815"/>
                    <a:pt x="1036610" y="1323231"/>
                    <a:pt x="1044546" y="1344152"/>
                  </a:cubicBezTo>
                  <a:cubicBezTo>
                    <a:pt x="1057532" y="1378059"/>
                    <a:pt x="1057532" y="1383109"/>
                    <a:pt x="1048153" y="1398259"/>
                  </a:cubicBezTo>
                  <a:cubicBezTo>
                    <a:pt x="1034445" y="1418459"/>
                    <a:pt x="1044546" y="1419902"/>
                    <a:pt x="1061860" y="1401144"/>
                  </a:cubicBezTo>
                  <a:cubicBezTo>
                    <a:pt x="1080616" y="1380223"/>
                    <a:pt x="1095045" y="1388880"/>
                    <a:pt x="1089996" y="1419181"/>
                  </a:cubicBezTo>
                  <a:cubicBezTo>
                    <a:pt x="1086389" y="1440824"/>
                    <a:pt x="1087831" y="1443709"/>
                    <a:pt x="1100818" y="1443709"/>
                  </a:cubicBezTo>
                  <a:cubicBezTo>
                    <a:pt x="1116688" y="1443709"/>
                    <a:pt x="1167189" y="1404031"/>
                    <a:pt x="1167189" y="1392488"/>
                  </a:cubicBezTo>
                  <a:cubicBezTo>
                    <a:pt x="1167189" y="1388880"/>
                    <a:pt x="1162861" y="1385995"/>
                    <a:pt x="1157090" y="1385995"/>
                  </a:cubicBezTo>
                  <a:cubicBezTo>
                    <a:pt x="1142661" y="1385995"/>
                    <a:pt x="1159253" y="1329724"/>
                    <a:pt x="1175846" y="1323951"/>
                  </a:cubicBezTo>
                  <a:cubicBezTo>
                    <a:pt x="1186667" y="1321066"/>
                    <a:pt x="1188832" y="1311687"/>
                    <a:pt x="1188832" y="1273452"/>
                  </a:cubicBezTo>
                  <a:cubicBezTo>
                    <a:pt x="1188832" y="1246759"/>
                    <a:pt x="1185946" y="1227279"/>
                    <a:pt x="1181618" y="1227279"/>
                  </a:cubicBezTo>
                  <a:cubicBezTo>
                    <a:pt x="1176568" y="1227279"/>
                    <a:pt x="1175846" y="1242430"/>
                    <a:pt x="1178731" y="1269844"/>
                  </a:cubicBezTo>
                  <a:cubicBezTo>
                    <a:pt x="1182339" y="1305916"/>
                    <a:pt x="1180896" y="1312408"/>
                    <a:pt x="1170797" y="1316736"/>
                  </a:cubicBezTo>
                  <a:cubicBezTo>
                    <a:pt x="1163583" y="1318901"/>
                    <a:pt x="1157090" y="1320344"/>
                    <a:pt x="1157090" y="1319623"/>
                  </a:cubicBezTo>
                  <a:cubicBezTo>
                    <a:pt x="1150595" y="1306637"/>
                    <a:pt x="1131117" y="1242430"/>
                    <a:pt x="1131117" y="1233050"/>
                  </a:cubicBezTo>
                  <a:cubicBezTo>
                    <a:pt x="1131117" y="1226558"/>
                    <a:pt x="1122460" y="1214294"/>
                    <a:pt x="1111639" y="1205636"/>
                  </a:cubicBezTo>
                  <a:cubicBezTo>
                    <a:pt x="1084946" y="1184715"/>
                    <a:pt x="1074124" y="1163793"/>
                    <a:pt x="1073404" y="1133494"/>
                  </a:cubicBezTo>
                  <a:cubicBezTo>
                    <a:pt x="1073404" y="1106801"/>
                    <a:pt x="1057532" y="1030328"/>
                    <a:pt x="1048153" y="1008686"/>
                  </a:cubicBezTo>
                  <a:cubicBezTo>
                    <a:pt x="1043103" y="996421"/>
                    <a:pt x="1047431" y="995699"/>
                    <a:pt x="1104424" y="997142"/>
                  </a:cubicBezTo>
                  <a:lnTo>
                    <a:pt x="1165746" y="998586"/>
                  </a:lnTo>
                  <a:lnTo>
                    <a:pt x="1171517" y="1020950"/>
                  </a:lnTo>
                  <a:lnTo>
                    <a:pt x="1177290" y="1043315"/>
                  </a:lnTo>
                  <a:lnTo>
                    <a:pt x="1179453" y="1013736"/>
                  </a:lnTo>
                  <a:cubicBezTo>
                    <a:pt x="1183061" y="978386"/>
                    <a:pt x="1206867" y="950250"/>
                    <a:pt x="1217690" y="967563"/>
                  </a:cubicBezTo>
                  <a:cubicBezTo>
                    <a:pt x="1226347" y="981272"/>
                    <a:pt x="1227069" y="1001472"/>
                    <a:pt x="1218411" y="1007243"/>
                  </a:cubicBezTo>
                  <a:cubicBezTo>
                    <a:pt x="1214082" y="1009406"/>
                    <a:pt x="1207589" y="1005078"/>
                    <a:pt x="1203261" y="998586"/>
                  </a:cubicBezTo>
                  <a:cubicBezTo>
                    <a:pt x="1196046" y="986322"/>
                    <a:pt x="1196046" y="987043"/>
                    <a:pt x="1197490" y="1000029"/>
                  </a:cubicBezTo>
                  <a:cubicBezTo>
                    <a:pt x="1198933" y="1009406"/>
                    <a:pt x="1205426" y="1014458"/>
                    <a:pt x="1215525" y="1014458"/>
                  </a:cubicBezTo>
                  <a:cubicBezTo>
                    <a:pt x="1224182" y="1014458"/>
                    <a:pt x="1233561" y="1016621"/>
                    <a:pt x="1236446" y="1020229"/>
                  </a:cubicBezTo>
                  <a:cubicBezTo>
                    <a:pt x="1239333" y="1023115"/>
                    <a:pt x="1245825" y="1025278"/>
                    <a:pt x="1251597" y="1025278"/>
                  </a:cubicBezTo>
                  <a:cubicBezTo>
                    <a:pt x="1263139" y="1025278"/>
                    <a:pt x="1264582" y="992093"/>
                    <a:pt x="1253040" y="984878"/>
                  </a:cubicBezTo>
                  <a:cubicBezTo>
                    <a:pt x="1247269" y="981992"/>
                    <a:pt x="1246547" y="985600"/>
                    <a:pt x="1250153" y="996421"/>
                  </a:cubicBezTo>
                  <a:cubicBezTo>
                    <a:pt x="1253761" y="1007965"/>
                    <a:pt x="1253040" y="1011571"/>
                    <a:pt x="1245825" y="1009406"/>
                  </a:cubicBezTo>
                  <a:cubicBezTo>
                    <a:pt x="1228510" y="1003635"/>
                    <a:pt x="1229232" y="970450"/>
                    <a:pt x="1247269" y="957464"/>
                  </a:cubicBezTo>
                  <a:lnTo>
                    <a:pt x="1263139" y="946642"/>
                  </a:lnTo>
                  <a:lnTo>
                    <a:pt x="1244382" y="937986"/>
                  </a:lnTo>
                  <a:cubicBezTo>
                    <a:pt x="1229232" y="931493"/>
                    <a:pt x="1224904" y="924279"/>
                    <a:pt x="1224904" y="906964"/>
                  </a:cubicBezTo>
                  <a:cubicBezTo>
                    <a:pt x="1224904" y="878106"/>
                    <a:pt x="1235003" y="862956"/>
                    <a:pt x="1249432" y="868728"/>
                  </a:cubicBezTo>
                  <a:cubicBezTo>
                    <a:pt x="1256646" y="871613"/>
                    <a:pt x="1260976" y="869450"/>
                    <a:pt x="1260976" y="862956"/>
                  </a:cubicBezTo>
                  <a:cubicBezTo>
                    <a:pt x="1260976" y="847807"/>
                    <a:pt x="1234282" y="849249"/>
                    <a:pt x="1225626" y="864399"/>
                  </a:cubicBezTo>
                  <a:cubicBezTo>
                    <a:pt x="1219854" y="875943"/>
                    <a:pt x="1217690" y="875221"/>
                    <a:pt x="1204704" y="859349"/>
                  </a:cubicBezTo>
                  <a:cubicBezTo>
                    <a:pt x="1196768" y="849249"/>
                    <a:pt x="1187389" y="843477"/>
                    <a:pt x="1184504" y="847085"/>
                  </a:cubicBezTo>
                  <a:cubicBezTo>
                    <a:pt x="1181618" y="849970"/>
                    <a:pt x="1185946" y="857185"/>
                    <a:pt x="1194603" y="863677"/>
                  </a:cubicBezTo>
                  <a:cubicBezTo>
                    <a:pt x="1217690" y="879549"/>
                    <a:pt x="1214082" y="892535"/>
                    <a:pt x="1190997" y="877384"/>
                  </a:cubicBezTo>
                  <a:cubicBezTo>
                    <a:pt x="1173682" y="865842"/>
                    <a:pt x="1172239" y="865842"/>
                    <a:pt x="1176568" y="876663"/>
                  </a:cubicBezTo>
                  <a:cubicBezTo>
                    <a:pt x="1179453" y="883877"/>
                    <a:pt x="1178731" y="887485"/>
                    <a:pt x="1174403" y="884599"/>
                  </a:cubicBezTo>
                  <a:cubicBezTo>
                    <a:pt x="1164304" y="878106"/>
                    <a:pt x="1165746" y="888928"/>
                    <a:pt x="1178011" y="909850"/>
                  </a:cubicBezTo>
                  <a:lnTo>
                    <a:pt x="1188110" y="927885"/>
                  </a:lnTo>
                  <a:lnTo>
                    <a:pt x="1188832" y="906242"/>
                  </a:lnTo>
                  <a:cubicBezTo>
                    <a:pt x="1189554" y="885320"/>
                    <a:pt x="1189554" y="885320"/>
                    <a:pt x="1199653" y="898306"/>
                  </a:cubicBezTo>
                  <a:cubicBezTo>
                    <a:pt x="1216968" y="920671"/>
                    <a:pt x="1212640" y="940871"/>
                    <a:pt x="1185226" y="967563"/>
                  </a:cubicBezTo>
                  <a:lnTo>
                    <a:pt x="1160696" y="991371"/>
                  </a:lnTo>
                  <a:lnTo>
                    <a:pt x="1090717" y="982714"/>
                  </a:lnTo>
                  <a:cubicBezTo>
                    <a:pt x="1052482" y="978386"/>
                    <a:pt x="1019295" y="976221"/>
                    <a:pt x="1017132" y="978386"/>
                  </a:cubicBezTo>
                  <a:cubicBezTo>
                    <a:pt x="1014967" y="980550"/>
                    <a:pt x="1022903" y="981992"/>
                    <a:pt x="1034445" y="982714"/>
                  </a:cubicBezTo>
                  <a:cubicBezTo>
                    <a:pt x="1047431" y="982714"/>
                    <a:pt x="1031561" y="989206"/>
                    <a:pt x="994046" y="999307"/>
                  </a:cubicBezTo>
                  <a:cubicBezTo>
                    <a:pt x="853366" y="1036822"/>
                    <a:pt x="830280" y="1046200"/>
                    <a:pt x="809358" y="1074336"/>
                  </a:cubicBezTo>
                  <a:lnTo>
                    <a:pt x="790601" y="1101028"/>
                  </a:lnTo>
                  <a:lnTo>
                    <a:pt x="817294" y="1073614"/>
                  </a:lnTo>
                  <a:cubicBezTo>
                    <a:pt x="845430" y="1044757"/>
                    <a:pt x="862024" y="1041872"/>
                    <a:pt x="838216" y="1070008"/>
                  </a:cubicBezTo>
                  <a:cubicBezTo>
                    <a:pt x="831001" y="1078665"/>
                    <a:pt x="836772" y="1075779"/>
                    <a:pt x="851923" y="1062793"/>
                  </a:cubicBezTo>
                  <a:cubicBezTo>
                    <a:pt x="893766" y="1027443"/>
                    <a:pt x="898095" y="1031771"/>
                    <a:pt x="862745" y="1073614"/>
                  </a:cubicBezTo>
                  <a:cubicBezTo>
                    <a:pt x="846152" y="1093094"/>
                    <a:pt x="844708" y="1095979"/>
                    <a:pt x="857694" y="1084436"/>
                  </a:cubicBezTo>
                  <a:cubicBezTo>
                    <a:pt x="867795" y="1075779"/>
                    <a:pt x="877894" y="1070008"/>
                    <a:pt x="880059" y="1072171"/>
                  </a:cubicBezTo>
                  <a:cubicBezTo>
                    <a:pt x="881502" y="1074336"/>
                    <a:pt x="893766" y="1064237"/>
                    <a:pt x="906751" y="1050529"/>
                  </a:cubicBezTo>
                  <a:cubicBezTo>
                    <a:pt x="946431" y="1006522"/>
                    <a:pt x="961582" y="1025278"/>
                    <a:pt x="932003" y="1082993"/>
                  </a:cubicBezTo>
                  <a:cubicBezTo>
                    <a:pt x="921180" y="1105358"/>
                    <a:pt x="854088" y="1169566"/>
                    <a:pt x="841824" y="1169566"/>
                  </a:cubicBezTo>
                  <a:cubicBezTo>
                    <a:pt x="836772" y="1169566"/>
                    <a:pt x="834609" y="1171729"/>
                    <a:pt x="836772" y="1173894"/>
                  </a:cubicBezTo>
                  <a:cubicBezTo>
                    <a:pt x="844708" y="1181830"/>
                    <a:pt x="882945" y="1155859"/>
                    <a:pt x="916852" y="1119787"/>
                  </a:cubicBezTo>
                  <a:cubicBezTo>
                    <a:pt x="955087" y="1079385"/>
                    <a:pt x="959417" y="1082993"/>
                    <a:pt x="932003" y="1133494"/>
                  </a:cubicBezTo>
                  <a:cubicBezTo>
                    <a:pt x="919017" y="1157300"/>
                    <a:pt x="903145" y="1173894"/>
                    <a:pt x="880059" y="1187601"/>
                  </a:cubicBezTo>
                  <a:cubicBezTo>
                    <a:pt x="850480" y="1204194"/>
                    <a:pt x="849038" y="1206358"/>
                    <a:pt x="867795" y="1202751"/>
                  </a:cubicBezTo>
                  <a:lnTo>
                    <a:pt x="889438" y="1198422"/>
                  </a:lnTo>
                  <a:lnTo>
                    <a:pt x="864187" y="1212850"/>
                  </a:lnTo>
                  <a:cubicBezTo>
                    <a:pt x="850480" y="1220065"/>
                    <a:pt x="833166" y="1226558"/>
                    <a:pt x="826673" y="1227279"/>
                  </a:cubicBezTo>
                  <a:cubicBezTo>
                    <a:pt x="800702" y="1227279"/>
                    <a:pt x="814409" y="1240265"/>
                    <a:pt x="849760" y="1249644"/>
                  </a:cubicBezTo>
                  <a:cubicBezTo>
                    <a:pt x="878616" y="1256858"/>
                    <a:pt x="888716" y="1263351"/>
                    <a:pt x="896652" y="1280666"/>
                  </a:cubicBezTo>
                  <a:cubicBezTo>
                    <a:pt x="902423" y="1292209"/>
                    <a:pt x="906030" y="1303029"/>
                    <a:pt x="903867" y="1305194"/>
                  </a:cubicBezTo>
                  <a:cubicBezTo>
                    <a:pt x="902423" y="1307359"/>
                    <a:pt x="887273" y="1305194"/>
                    <a:pt x="871401" y="1300866"/>
                  </a:cubicBezTo>
                  <a:cubicBezTo>
                    <a:pt x="833888" y="1291487"/>
                    <a:pt x="814409" y="1296537"/>
                    <a:pt x="809358" y="1318180"/>
                  </a:cubicBezTo>
                  <a:cubicBezTo>
                    <a:pt x="799259" y="1357138"/>
                    <a:pt x="821624" y="1386715"/>
                    <a:pt x="849760" y="1371567"/>
                  </a:cubicBezTo>
                  <a:cubicBezTo>
                    <a:pt x="880059" y="1355695"/>
                    <a:pt x="915409" y="1371567"/>
                    <a:pt x="925510" y="1406195"/>
                  </a:cubicBezTo>
                  <a:cubicBezTo>
                    <a:pt x="929116" y="1419181"/>
                    <a:pt x="926951" y="1422066"/>
                    <a:pt x="913966" y="1422066"/>
                  </a:cubicBezTo>
                  <a:lnTo>
                    <a:pt x="898095" y="1422066"/>
                  </a:lnTo>
                  <a:lnTo>
                    <a:pt x="913966" y="1439381"/>
                  </a:lnTo>
                  <a:lnTo>
                    <a:pt x="929838" y="1456694"/>
                  </a:lnTo>
                  <a:lnTo>
                    <a:pt x="898095" y="1461024"/>
                  </a:lnTo>
                  <a:cubicBezTo>
                    <a:pt x="880059" y="1463909"/>
                    <a:pt x="859859" y="1472566"/>
                    <a:pt x="853366" y="1479781"/>
                  </a:cubicBezTo>
                  <a:cubicBezTo>
                    <a:pt x="846152" y="1487717"/>
                    <a:pt x="834609" y="1494209"/>
                    <a:pt x="827395" y="1494209"/>
                  </a:cubicBezTo>
                  <a:cubicBezTo>
                    <a:pt x="820902" y="1494209"/>
                    <a:pt x="801422" y="1505752"/>
                    <a:pt x="784109" y="1520181"/>
                  </a:cubicBezTo>
                  <a:cubicBezTo>
                    <a:pt x="763909" y="1537496"/>
                    <a:pt x="752365" y="1542545"/>
                    <a:pt x="748758" y="1536774"/>
                  </a:cubicBezTo>
                  <a:cubicBezTo>
                    <a:pt x="745150" y="1531003"/>
                    <a:pt x="739379" y="1531003"/>
                    <a:pt x="730002" y="1536052"/>
                  </a:cubicBezTo>
                  <a:cubicBezTo>
                    <a:pt x="710522" y="1546153"/>
                    <a:pt x="634050" y="1554809"/>
                    <a:pt x="647757" y="1545432"/>
                  </a:cubicBezTo>
                  <a:cubicBezTo>
                    <a:pt x="653530" y="1541102"/>
                    <a:pt x="655693" y="1537496"/>
                    <a:pt x="651365" y="1537496"/>
                  </a:cubicBezTo>
                  <a:cubicBezTo>
                    <a:pt x="641264" y="1536774"/>
                    <a:pt x="706915" y="1496374"/>
                    <a:pt x="724229" y="1492045"/>
                  </a:cubicBezTo>
                  <a:cubicBezTo>
                    <a:pt x="736494" y="1489160"/>
                    <a:pt x="736494" y="1488438"/>
                    <a:pt x="722787" y="1487717"/>
                  </a:cubicBezTo>
                  <a:cubicBezTo>
                    <a:pt x="714130" y="1487717"/>
                    <a:pt x="692487" y="1494931"/>
                    <a:pt x="675893" y="1505032"/>
                  </a:cubicBezTo>
                  <a:cubicBezTo>
                    <a:pt x="654971" y="1516574"/>
                    <a:pt x="633328" y="1523067"/>
                    <a:pt x="611686" y="1523067"/>
                  </a:cubicBezTo>
                  <a:cubicBezTo>
                    <a:pt x="590043" y="1523067"/>
                    <a:pt x="582829" y="1520902"/>
                    <a:pt x="589322" y="1516574"/>
                  </a:cubicBezTo>
                  <a:cubicBezTo>
                    <a:pt x="597258" y="1511525"/>
                    <a:pt x="595093" y="1508638"/>
                    <a:pt x="582107" y="1505032"/>
                  </a:cubicBezTo>
                  <a:cubicBezTo>
                    <a:pt x="561186" y="1497817"/>
                    <a:pt x="509242" y="1464630"/>
                    <a:pt x="513571" y="1460302"/>
                  </a:cubicBezTo>
                  <a:cubicBezTo>
                    <a:pt x="515013" y="1458859"/>
                    <a:pt x="529442" y="1463909"/>
                    <a:pt x="546035" y="1471845"/>
                  </a:cubicBezTo>
                  <a:cubicBezTo>
                    <a:pt x="561907" y="1480502"/>
                    <a:pt x="580664" y="1486995"/>
                    <a:pt x="587878" y="1486995"/>
                  </a:cubicBezTo>
                  <a:cubicBezTo>
                    <a:pt x="594371" y="1486995"/>
                    <a:pt x="583550" y="1478338"/>
                    <a:pt x="562629" y="1468238"/>
                  </a:cubicBezTo>
                  <a:cubicBezTo>
                    <a:pt x="523671" y="1448760"/>
                    <a:pt x="509242" y="1432888"/>
                    <a:pt x="482549" y="1380944"/>
                  </a:cubicBezTo>
                  <a:cubicBezTo>
                    <a:pt x="461628" y="1339823"/>
                    <a:pt x="463071" y="1337658"/>
                    <a:pt x="494813" y="1361466"/>
                  </a:cubicBezTo>
                  <a:cubicBezTo>
                    <a:pt x="520064" y="1380223"/>
                    <a:pt x="520786" y="1380223"/>
                    <a:pt x="507079" y="1363631"/>
                  </a:cubicBezTo>
                  <a:cubicBezTo>
                    <a:pt x="499143" y="1354252"/>
                    <a:pt x="483271" y="1335495"/>
                    <a:pt x="471728" y="1323231"/>
                  </a:cubicBezTo>
                  <a:cubicBezTo>
                    <a:pt x="438541" y="1286437"/>
                    <a:pt x="462349" y="1295095"/>
                    <a:pt x="506357" y="1335495"/>
                  </a:cubicBezTo>
                  <a:cubicBezTo>
                    <a:pt x="528720" y="1354973"/>
                    <a:pt x="555415" y="1375895"/>
                    <a:pt x="567678" y="1381666"/>
                  </a:cubicBezTo>
                  <a:cubicBezTo>
                    <a:pt x="579221" y="1388159"/>
                    <a:pt x="595814" y="1401866"/>
                    <a:pt x="603750" y="1411967"/>
                  </a:cubicBezTo>
                  <a:cubicBezTo>
                    <a:pt x="619621" y="1432166"/>
                    <a:pt x="623950" y="1430002"/>
                    <a:pt x="611686" y="1406917"/>
                  </a:cubicBezTo>
                  <a:cubicBezTo>
                    <a:pt x="607357" y="1399703"/>
                    <a:pt x="586435" y="1382387"/>
                    <a:pt x="564792" y="1367959"/>
                  </a:cubicBezTo>
                  <a:cubicBezTo>
                    <a:pt x="535935" y="1349924"/>
                    <a:pt x="516456" y="1329002"/>
                    <a:pt x="493372" y="1292930"/>
                  </a:cubicBezTo>
                  <a:cubicBezTo>
                    <a:pt x="475335" y="1265516"/>
                    <a:pt x="455135" y="1239545"/>
                    <a:pt x="447920" y="1235215"/>
                  </a:cubicBezTo>
                  <a:cubicBezTo>
                    <a:pt x="437820" y="1229444"/>
                    <a:pt x="437100" y="1228001"/>
                    <a:pt x="445756" y="1227279"/>
                  </a:cubicBezTo>
                  <a:cubicBezTo>
                    <a:pt x="452248" y="1227279"/>
                    <a:pt x="464514" y="1232330"/>
                    <a:pt x="473170" y="1238823"/>
                  </a:cubicBezTo>
                  <a:cubicBezTo>
                    <a:pt x="491207" y="1251087"/>
                    <a:pt x="494813" y="1240986"/>
                    <a:pt x="477500" y="1226558"/>
                  </a:cubicBezTo>
                  <a:cubicBezTo>
                    <a:pt x="467399" y="1218623"/>
                    <a:pt x="467399" y="1217180"/>
                    <a:pt x="477500" y="1211409"/>
                  </a:cubicBezTo>
                  <a:cubicBezTo>
                    <a:pt x="490485" y="1204194"/>
                    <a:pt x="512128" y="1213572"/>
                    <a:pt x="538821" y="1237380"/>
                  </a:cubicBezTo>
                  <a:lnTo>
                    <a:pt x="556136" y="1252530"/>
                  </a:lnTo>
                  <a:lnTo>
                    <a:pt x="546757" y="1235215"/>
                  </a:lnTo>
                  <a:cubicBezTo>
                    <a:pt x="542427" y="1225838"/>
                    <a:pt x="528720" y="1215015"/>
                    <a:pt x="517178" y="1210687"/>
                  </a:cubicBezTo>
                  <a:cubicBezTo>
                    <a:pt x="505635" y="1206358"/>
                    <a:pt x="496256" y="1199865"/>
                    <a:pt x="496256" y="1196980"/>
                  </a:cubicBezTo>
                  <a:cubicBezTo>
                    <a:pt x="496256" y="1189766"/>
                    <a:pt x="494813" y="1189766"/>
                    <a:pt x="523671" y="1198422"/>
                  </a:cubicBezTo>
                  <a:cubicBezTo>
                    <a:pt x="544592" y="1204194"/>
                    <a:pt x="546757" y="1203473"/>
                    <a:pt x="539543" y="1194815"/>
                  </a:cubicBezTo>
                  <a:cubicBezTo>
                    <a:pt x="534493" y="1189044"/>
                    <a:pt x="526557" y="1183993"/>
                    <a:pt x="520786" y="1183993"/>
                  </a:cubicBezTo>
                  <a:cubicBezTo>
                    <a:pt x="507799" y="1183993"/>
                    <a:pt x="503471" y="1174615"/>
                    <a:pt x="510685" y="1162351"/>
                  </a:cubicBezTo>
                  <a:cubicBezTo>
                    <a:pt x="515735" y="1153694"/>
                    <a:pt x="519343" y="1153694"/>
                    <a:pt x="530163" y="1163793"/>
                  </a:cubicBezTo>
                  <a:cubicBezTo>
                    <a:pt x="542427" y="1175337"/>
                    <a:pt x="543149" y="1173894"/>
                    <a:pt x="541707" y="1142150"/>
                  </a:cubicBezTo>
                  <a:lnTo>
                    <a:pt x="540264" y="1108243"/>
                  </a:lnTo>
                  <a:lnTo>
                    <a:pt x="549642" y="1142871"/>
                  </a:lnTo>
                  <a:cubicBezTo>
                    <a:pt x="559021" y="1174615"/>
                    <a:pt x="579221" y="1212850"/>
                    <a:pt x="586435" y="1212850"/>
                  </a:cubicBezTo>
                  <a:cubicBezTo>
                    <a:pt x="588600" y="1212850"/>
                    <a:pt x="583550" y="1202030"/>
                    <a:pt x="575614" y="1189766"/>
                  </a:cubicBezTo>
                  <a:cubicBezTo>
                    <a:pt x="559021" y="1163071"/>
                    <a:pt x="556136" y="1108964"/>
                    <a:pt x="569843" y="1079385"/>
                  </a:cubicBezTo>
                  <a:cubicBezTo>
                    <a:pt x="578499" y="1059185"/>
                    <a:pt x="594371" y="1054136"/>
                    <a:pt x="586435" y="1074336"/>
                  </a:cubicBezTo>
                  <a:cubicBezTo>
                    <a:pt x="583550" y="1080828"/>
                    <a:pt x="579942" y="1099587"/>
                    <a:pt x="578499" y="1115457"/>
                  </a:cubicBezTo>
                  <a:cubicBezTo>
                    <a:pt x="577058" y="1131329"/>
                    <a:pt x="577778" y="1138543"/>
                    <a:pt x="579942" y="1131329"/>
                  </a:cubicBezTo>
                  <a:cubicBezTo>
                    <a:pt x="587157" y="1109686"/>
                    <a:pt x="597258" y="1126280"/>
                    <a:pt x="597979" y="1160908"/>
                  </a:cubicBezTo>
                  <a:cubicBezTo>
                    <a:pt x="599421" y="1185436"/>
                    <a:pt x="600142" y="1189044"/>
                    <a:pt x="602307" y="1173172"/>
                  </a:cubicBezTo>
                  <a:cubicBezTo>
                    <a:pt x="607357" y="1137822"/>
                    <a:pt x="616014" y="1137822"/>
                    <a:pt x="629721" y="1173894"/>
                  </a:cubicBezTo>
                  <a:cubicBezTo>
                    <a:pt x="640543" y="1202030"/>
                    <a:pt x="641264" y="1215015"/>
                    <a:pt x="635493" y="1243151"/>
                  </a:cubicBezTo>
                  <a:cubicBezTo>
                    <a:pt x="631886" y="1262629"/>
                    <a:pt x="631165" y="1279945"/>
                    <a:pt x="634771" y="1282108"/>
                  </a:cubicBezTo>
                  <a:cubicBezTo>
                    <a:pt x="637658" y="1284273"/>
                    <a:pt x="640543" y="1276337"/>
                    <a:pt x="640543" y="1264794"/>
                  </a:cubicBezTo>
                  <a:cubicBezTo>
                    <a:pt x="640543" y="1253252"/>
                    <a:pt x="647037" y="1235215"/>
                    <a:pt x="655693" y="1224394"/>
                  </a:cubicBezTo>
                  <a:cubicBezTo>
                    <a:pt x="670122" y="1206358"/>
                    <a:pt x="683829" y="1204914"/>
                    <a:pt x="683829" y="1222230"/>
                  </a:cubicBezTo>
                  <a:cubicBezTo>
                    <a:pt x="683829" y="1228001"/>
                    <a:pt x="681666" y="1228001"/>
                    <a:pt x="677336" y="1221508"/>
                  </a:cubicBezTo>
                  <a:cubicBezTo>
                    <a:pt x="670122" y="1209244"/>
                    <a:pt x="652087" y="1248922"/>
                    <a:pt x="657136" y="1268401"/>
                  </a:cubicBezTo>
                  <a:cubicBezTo>
                    <a:pt x="659301" y="1277780"/>
                    <a:pt x="660744" y="1276337"/>
                    <a:pt x="661464" y="1263351"/>
                  </a:cubicBezTo>
                  <a:cubicBezTo>
                    <a:pt x="662186" y="1253252"/>
                    <a:pt x="665794" y="1240265"/>
                    <a:pt x="669400" y="1234494"/>
                  </a:cubicBezTo>
                  <a:cubicBezTo>
                    <a:pt x="675171" y="1225838"/>
                    <a:pt x="676615" y="1227279"/>
                    <a:pt x="677336" y="1241708"/>
                  </a:cubicBezTo>
                  <a:cubicBezTo>
                    <a:pt x="677336" y="1256137"/>
                    <a:pt x="679501" y="1253972"/>
                    <a:pt x="687437" y="1230887"/>
                  </a:cubicBezTo>
                  <a:cubicBezTo>
                    <a:pt x="693208" y="1212850"/>
                    <a:pt x="697536" y="1207079"/>
                    <a:pt x="698258" y="1216458"/>
                  </a:cubicBezTo>
                  <a:lnTo>
                    <a:pt x="698979" y="1230887"/>
                  </a:lnTo>
                  <a:lnTo>
                    <a:pt x="704751" y="1216458"/>
                  </a:lnTo>
                  <a:cubicBezTo>
                    <a:pt x="712686" y="1197702"/>
                    <a:pt x="740101" y="1173172"/>
                    <a:pt x="746594" y="1179665"/>
                  </a:cubicBezTo>
                  <a:cubicBezTo>
                    <a:pt x="749480" y="1181830"/>
                    <a:pt x="747315" y="1188322"/>
                    <a:pt x="742987" y="1192651"/>
                  </a:cubicBezTo>
                  <a:cubicBezTo>
                    <a:pt x="737938" y="1197702"/>
                    <a:pt x="734330" y="1203473"/>
                    <a:pt x="734330" y="1206358"/>
                  </a:cubicBezTo>
                  <a:cubicBezTo>
                    <a:pt x="734330" y="1209244"/>
                    <a:pt x="750923" y="1195537"/>
                    <a:pt x="771123" y="1176059"/>
                  </a:cubicBezTo>
                  <a:cubicBezTo>
                    <a:pt x="808637" y="1139265"/>
                    <a:pt x="823787" y="1132051"/>
                    <a:pt x="815851" y="1153694"/>
                  </a:cubicBezTo>
                  <a:cubicBezTo>
                    <a:pt x="812245" y="1163071"/>
                    <a:pt x="815851" y="1162351"/>
                    <a:pt x="830280" y="1148644"/>
                  </a:cubicBezTo>
                  <a:cubicBezTo>
                    <a:pt x="840380" y="1139987"/>
                    <a:pt x="851923" y="1134215"/>
                    <a:pt x="856252" y="1136379"/>
                  </a:cubicBezTo>
                  <a:cubicBezTo>
                    <a:pt x="859859" y="1138543"/>
                    <a:pt x="872123" y="1132051"/>
                    <a:pt x="883667" y="1121950"/>
                  </a:cubicBezTo>
                  <a:cubicBezTo>
                    <a:pt x="894487" y="1111129"/>
                    <a:pt x="898095" y="1106801"/>
                    <a:pt x="891603" y="1111851"/>
                  </a:cubicBezTo>
                  <a:cubicBezTo>
                    <a:pt x="885108" y="1116179"/>
                    <a:pt x="875731" y="1118344"/>
                    <a:pt x="872123" y="1115457"/>
                  </a:cubicBezTo>
                  <a:cubicBezTo>
                    <a:pt x="867795" y="1113294"/>
                    <a:pt x="856972" y="1118344"/>
                    <a:pt x="848316" y="1126280"/>
                  </a:cubicBezTo>
                  <a:cubicBezTo>
                    <a:pt x="833888" y="1139265"/>
                    <a:pt x="831723" y="1139987"/>
                    <a:pt x="829558" y="1129886"/>
                  </a:cubicBezTo>
                  <a:cubicBezTo>
                    <a:pt x="827395" y="1120508"/>
                    <a:pt x="823065" y="1121950"/>
                    <a:pt x="805030" y="1137100"/>
                  </a:cubicBezTo>
                  <a:cubicBezTo>
                    <a:pt x="784109" y="1154415"/>
                    <a:pt x="758137" y="1162351"/>
                    <a:pt x="766794" y="1147923"/>
                  </a:cubicBezTo>
                  <a:cubicBezTo>
                    <a:pt x="774008" y="1135657"/>
                    <a:pt x="765352" y="1139987"/>
                    <a:pt x="732886" y="1161630"/>
                  </a:cubicBezTo>
                  <a:cubicBezTo>
                    <a:pt x="715573" y="1173894"/>
                    <a:pt x="695373" y="1183993"/>
                    <a:pt x="687437" y="1184715"/>
                  </a:cubicBezTo>
                  <a:cubicBezTo>
                    <a:pt x="657136" y="1186879"/>
                    <a:pt x="646315" y="1183993"/>
                    <a:pt x="649922" y="1173894"/>
                  </a:cubicBezTo>
                  <a:cubicBezTo>
                    <a:pt x="652087" y="1168844"/>
                    <a:pt x="650643" y="1160908"/>
                    <a:pt x="646315" y="1156579"/>
                  </a:cubicBezTo>
                  <a:cubicBezTo>
                    <a:pt x="640543" y="1150807"/>
                    <a:pt x="643429" y="1149364"/>
                    <a:pt x="655693" y="1152251"/>
                  </a:cubicBezTo>
                  <a:cubicBezTo>
                    <a:pt x="670122" y="1155137"/>
                    <a:pt x="670122" y="1154415"/>
                    <a:pt x="653530" y="1147201"/>
                  </a:cubicBezTo>
                  <a:cubicBezTo>
                    <a:pt x="641986" y="1142871"/>
                    <a:pt x="633328" y="1134937"/>
                    <a:pt x="633328" y="1129886"/>
                  </a:cubicBezTo>
                  <a:cubicBezTo>
                    <a:pt x="633328" y="1124115"/>
                    <a:pt x="628278" y="1121950"/>
                    <a:pt x="618901" y="1124115"/>
                  </a:cubicBezTo>
                  <a:cubicBezTo>
                    <a:pt x="597258" y="1129886"/>
                    <a:pt x="594371" y="1101750"/>
                    <a:pt x="608800" y="1025278"/>
                  </a:cubicBezTo>
                  <a:cubicBezTo>
                    <a:pt x="619621" y="963235"/>
                    <a:pt x="619621" y="938707"/>
                    <a:pt x="609522" y="852135"/>
                  </a:cubicBezTo>
                  <a:cubicBezTo>
                    <a:pt x="608800" y="846364"/>
                    <a:pt x="596536" y="825442"/>
                    <a:pt x="583550" y="805242"/>
                  </a:cubicBezTo>
                  <a:cubicBezTo>
                    <a:pt x="569843" y="785762"/>
                    <a:pt x="564071" y="773498"/>
                    <a:pt x="570563" y="779270"/>
                  </a:cubicBezTo>
                  <a:cubicBezTo>
                    <a:pt x="577778" y="784321"/>
                    <a:pt x="582829" y="785762"/>
                    <a:pt x="582829" y="781434"/>
                  </a:cubicBezTo>
                  <a:cubicBezTo>
                    <a:pt x="582829" y="772777"/>
                    <a:pt x="601586" y="774220"/>
                    <a:pt x="609522" y="783599"/>
                  </a:cubicBezTo>
                  <a:cubicBezTo>
                    <a:pt x="612406" y="786484"/>
                    <a:pt x="610965" y="787206"/>
                    <a:pt x="606635" y="784321"/>
                  </a:cubicBezTo>
                  <a:cubicBezTo>
                    <a:pt x="592928" y="776385"/>
                    <a:pt x="595093" y="790814"/>
                    <a:pt x="609522" y="802356"/>
                  </a:cubicBezTo>
                  <a:cubicBezTo>
                    <a:pt x="616014" y="808127"/>
                    <a:pt x="619621" y="808849"/>
                    <a:pt x="616736" y="803799"/>
                  </a:cubicBezTo>
                  <a:cubicBezTo>
                    <a:pt x="613850" y="799471"/>
                    <a:pt x="613128" y="791535"/>
                    <a:pt x="615293" y="785762"/>
                  </a:cubicBezTo>
                  <a:cubicBezTo>
                    <a:pt x="618179" y="777828"/>
                    <a:pt x="643429" y="775663"/>
                    <a:pt x="730002" y="774220"/>
                  </a:cubicBezTo>
                  <a:lnTo>
                    <a:pt x="841102" y="772777"/>
                  </a:lnTo>
                  <a:lnTo>
                    <a:pt x="859859" y="797306"/>
                  </a:lnTo>
                  <a:cubicBezTo>
                    <a:pt x="869960" y="811013"/>
                    <a:pt x="878616" y="831213"/>
                    <a:pt x="879337" y="842756"/>
                  </a:cubicBezTo>
                  <a:cubicBezTo>
                    <a:pt x="879337" y="860792"/>
                    <a:pt x="880059" y="861514"/>
                    <a:pt x="886552" y="848528"/>
                  </a:cubicBezTo>
                  <a:cubicBezTo>
                    <a:pt x="891603" y="837706"/>
                    <a:pt x="892323" y="842034"/>
                    <a:pt x="890159" y="865120"/>
                  </a:cubicBezTo>
                  <a:cubicBezTo>
                    <a:pt x="886552" y="900471"/>
                    <a:pt x="891603" y="900471"/>
                    <a:pt x="900259" y="865120"/>
                  </a:cubicBezTo>
                  <a:cubicBezTo>
                    <a:pt x="906030" y="842034"/>
                    <a:pt x="906030" y="842034"/>
                    <a:pt x="906751" y="861514"/>
                  </a:cubicBezTo>
                  <a:cubicBezTo>
                    <a:pt x="907473" y="873056"/>
                    <a:pt x="903867" y="888207"/>
                    <a:pt x="900259" y="895421"/>
                  </a:cubicBezTo>
                  <a:cubicBezTo>
                    <a:pt x="890881" y="912735"/>
                    <a:pt x="862745" y="908407"/>
                    <a:pt x="812245" y="883157"/>
                  </a:cubicBezTo>
                  <a:cubicBezTo>
                    <a:pt x="792766" y="873778"/>
                    <a:pt x="777616" y="868728"/>
                    <a:pt x="777616" y="872335"/>
                  </a:cubicBezTo>
                  <a:cubicBezTo>
                    <a:pt x="777616" y="881714"/>
                    <a:pt x="799981" y="909850"/>
                    <a:pt x="807915" y="909850"/>
                  </a:cubicBezTo>
                  <a:cubicBezTo>
                    <a:pt x="812966" y="909850"/>
                    <a:pt x="812245" y="906242"/>
                    <a:pt x="806473" y="899028"/>
                  </a:cubicBezTo>
                  <a:cubicBezTo>
                    <a:pt x="802144" y="893978"/>
                    <a:pt x="823065" y="901914"/>
                    <a:pt x="853366" y="917064"/>
                  </a:cubicBezTo>
                  <a:cubicBezTo>
                    <a:pt x="885830" y="934378"/>
                    <a:pt x="917574" y="945922"/>
                    <a:pt x="931281" y="945200"/>
                  </a:cubicBezTo>
                  <a:cubicBezTo>
                    <a:pt x="952924" y="944479"/>
                    <a:pt x="952202" y="943757"/>
                    <a:pt x="921902" y="935821"/>
                  </a:cubicBezTo>
                  <a:cubicBezTo>
                    <a:pt x="903867" y="930771"/>
                    <a:pt x="885108" y="925000"/>
                    <a:pt x="880780" y="923557"/>
                  </a:cubicBezTo>
                  <a:cubicBezTo>
                    <a:pt x="875731" y="922114"/>
                    <a:pt x="913966" y="919949"/>
                    <a:pt x="965910" y="919227"/>
                  </a:cubicBezTo>
                  <a:cubicBezTo>
                    <a:pt x="1032281" y="917786"/>
                    <a:pt x="1065468" y="914178"/>
                    <a:pt x="1080616" y="906242"/>
                  </a:cubicBezTo>
                  <a:cubicBezTo>
                    <a:pt x="1122460" y="884599"/>
                    <a:pt x="1151317" y="896143"/>
                    <a:pt x="1136888" y="927885"/>
                  </a:cubicBezTo>
                  <a:cubicBezTo>
                    <a:pt x="1130395" y="942314"/>
                    <a:pt x="1130395" y="942314"/>
                    <a:pt x="1141218" y="928607"/>
                  </a:cubicBezTo>
                  <a:cubicBezTo>
                    <a:pt x="1147711" y="920671"/>
                    <a:pt x="1152760" y="906964"/>
                    <a:pt x="1152760" y="897584"/>
                  </a:cubicBezTo>
                  <a:cubicBezTo>
                    <a:pt x="1152760" y="888207"/>
                    <a:pt x="1156368" y="880992"/>
                    <a:pt x="1160696" y="880992"/>
                  </a:cubicBezTo>
                  <a:cubicBezTo>
                    <a:pt x="1165024" y="880992"/>
                    <a:pt x="1166467" y="875221"/>
                    <a:pt x="1164304" y="868728"/>
                  </a:cubicBezTo>
                  <a:cubicBezTo>
                    <a:pt x="1162861" y="861514"/>
                    <a:pt x="1157090" y="836263"/>
                    <a:pt x="1152039" y="812457"/>
                  </a:cubicBezTo>
                  <a:cubicBezTo>
                    <a:pt x="1144824" y="777106"/>
                    <a:pt x="1142661" y="772055"/>
                    <a:pt x="1138331" y="787206"/>
                  </a:cubicBezTo>
                  <a:lnTo>
                    <a:pt x="1134003" y="805242"/>
                  </a:lnTo>
                  <a:lnTo>
                    <a:pt x="1118132" y="779991"/>
                  </a:lnTo>
                  <a:cubicBezTo>
                    <a:pt x="1101538" y="753298"/>
                    <a:pt x="1107311" y="734542"/>
                    <a:pt x="1127511" y="751134"/>
                  </a:cubicBezTo>
                  <a:cubicBezTo>
                    <a:pt x="1136168" y="758348"/>
                    <a:pt x="1138331" y="758348"/>
                    <a:pt x="1138331" y="750414"/>
                  </a:cubicBezTo>
                  <a:cubicBezTo>
                    <a:pt x="1138331" y="743199"/>
                    <a:pt x="1140496" y="743199"/>
                    <a:pt x="1146989" y="749692"/>
                  </a:cubicBezTo>
                  <a:cubicBezTo>
                    <a:pt x="1153482" y="756185"/>
                    <a:pt x="1157810" y="754742"/>
                    <a:pt x="1165024" y="745362"/>
                  </a:cubicBezTo>
                  <a:cubicBezTo>
                    <a:pt x="1174403" y="734542"/>
                    <a:pt x="1175125" y="735985"/>
                    <a:pt x="1170797" y="759791"/>
                  </a:cubicBezTo>
                  <a:cubicBezTo>
                    <a:pt x="1167189" y="781434"/>
                    <a:pt x="1170797" y="791535"/>
                    <a:pt x="1186667" y="815341"/>
                  </a:cubicBezTo>
                  <a:cubicBezTo>
                    <a:pt x="1197490" y="831213"/>
                    <a:pt x="1209032" y="844199"/>
                    <a:pt x="1211197" y="844921"/>
                  </a:cubicBezTo>
                  <a:cubicBezTo>
                    <a:pt x="1216246" y="844921"/>
                    <a:pt x="1224904" y="808849"/>
                    <a:pt x="1224904" y="790092"/>
                  </a:cubicBezTo>
                  <a:cubicBezTo>
                    <a:pt x="1224904" y="784321"/>
                    <a:pt x="1222018" y="779991"/>
                    <a:pt x="1218411" y="779991"/>
                  </a:cubicBezTo>
                  <a:cubicBezTo>
                    <a:pt x="1215525" y="779991"/>
                    <a:pt x="1213360" y="787927"/>
                    <a:pt x="1214082" y="798028"/>
                  </a:cubicBezTo>
                  <a:cubicBezTo>
                    <a:pt x="1216968" y="823277"/>
                    <a:pt x="1208310" y="820393"/>
                    <a:pt x="1193882" y="790814"/>
                  </a:cubicBezTo>
                  <a:cubicBezTo>
                    <a:pt x="1185226" y="772777"/>
                    <a:pt x="1184504" y="765562"/>
                    <a:pt x="1190997" y="765562"/>
                  </a:cubicBezTo>
                  <a:cubicBezTo>
                    <a:pt x="1196768" y="765562"/>
                    <a:pt x="1196046" y="762678"/>
                    <a:pt x="1188832" y="758348"/>
                  </a:cubicBezTo>
                  <a:cubicBezTo>
                    <a:pt x="1180175" y="752577"/>
                    <a:pt x="1180896" y="751134"/>
                    <a:pt x="1193882" y="751134"/>
                  </a:cubicBezTo>
                  <a:cubicBezTo>
                    <a:pt x="1202539" y="751134"/>
                    <a:pt x="1213360" y="756906"/>
                    <a:pt x="1216968" y="764121"/>
                  </a:cubicBezTo>
                  <a:cubicBezTo>
                    <a:pt x="1221296" y="770614"/>
                    <a:pt x="1224904" y="773498"/>
                    <a:pt x="1224904" y="769892"/>
                  </a:cubicBezTo>
                  <a:cubicBezTo>
                    <a:pt x="1224904" y="766284"/>
                    <a:pt x="1219133" y="756906"/>
                    <a:pt x="1212640" y="748970"/>
                  </a:cubicBezTo>
                  <a:cubicBezTo>
                    <a:pt x="1205426" y="741034"/>
                    <a:pt x="1203982" y="736705"/>
                    <a:pt x="1209032" y="739591"/>
                  </a:cubicBezTo>
                  <a:cubicBezTo>
                    <a:pt x="1214082" y="742478"/>
                    <a:pt x="1222739" y="741756"/>
                    <a:pt x="1228510" y="736705"/>
                  </a:cubicBezTo>
                  <a:cubicBezTo>
                    <a:pt x="1242218" y="725163"/>
                    <a:pt x="1255925" y="752577"/>
                    <a:pt x="1250153" y="779991"/>
                  </a:cubicBezTo>
                  <a:cubicBezTo>
                    <a:pt x="1246547" y="798028"/>
                    <a:pt x="1248710" y="802356"/>
                    <a:pt x="1266747" y="811735"/>
                  </a:cubicBezTo>
                  <a:lnTo>
                    <a:pt x="1288390" y="823277"/>
                  </a:lnTo>
                  <a:lnTo>
                    <a:pt x="1275405" y="848528"/>
                  </a:lnTo>
                  <a:cubicBezTo>
                    <a:pt x="1268190" y="862956"/>
                    <a:pt x="1258089" y="879549"/>
                    <a:pt x="1253040" y="885320"/>
                  </a:cubicBezTo>
                  <a:cubicBezTo>
                    <a:pt x="1245825" y="893978"/>
                    <a:pt x="1246547" y="894700"/>
                    <a:pt x="1256646" y="891092"/>
                  </a:cubicBezTo>
                  <a:cubicBezTo>
                    <a:pt x="1265304" y="887485"/>
                    <a:pt x="1268190" y="891092"/>
                    <a:pt x="1268190" y="904079"/>
                  </a:cubicBezTo>
                  <a:cubicBezTo>
                    <a:pt x="1268190" y="921392"/>
                    <a:pt x="1293440" y="952415"/>
                    <a:pt x="1300654" y="944479"/>
                  </a:cubicBezTo>
                  <a:cubicBezTo>
                    <a:pt x="1302819" y="942314"/>
                    <a:pt x="1297768" y="935099"/>
                    <a:pt x="1289833" y="927885"/>
                  </a:cubicBezTo>
                  <a:cubicBezTo>
                    <a:pt x="1260976" y="901914"/>
                    <a:pt x="1280454" y="852135"/>
                    <a:pt x="1319411" y="852135"/>
                  </a:cubicBezTo>
                  <a:cubicBezTo>
                    <a:pt x="1338169" y="852135"/>
                    <a:pt x="1374239" y="885320"/>
                    <a:pt x="1379291" y="906964"/>
                  </a:cubicBezTo>
                  <a:cubicBezTo>
                    <a:pt x="1386505" y="935099"/>
                    <a:pt x="1371355" y="972614"/>
                    <a:pt x="1348268" y="984157"/>
                  </a:cubicBezTo>
                  <a:cubicBezTo>
                    <a:pt x="1330955" y="992814"/>
                    <a:pt x="1323019" y="992814"/>
                    <a:pt x="1301376" y="985600"/>
                  </a:cubicBezTo>
                  <a:cubicBezTo>
                    <a:pt x="1271075" y="974778"/>
                    <a:pt x="1271075" y="974778"/>
                    <a:pt x="1282619" y="1054136"/>
                  </a:cubicBezTo>
                  <a:cubicBezTo>
                    <a:pt x="1286225" y="1080107"/>
                    <a:pt x="1289833" y="1142871"/>
                    <a:pt x="1290553" y="1194815"/>
                  </a:cubicBezTo>
                  <a:cubicBezTo>
                    <a:pt x="1290553" y="1246037"/>
                    <a:pt x="1294161" y="1305194"/>
                    <a:pt x="1297048" y="1324672"/>
                  </a:cubicBezTo>
                  <a:cubicBezTo>
                    <a:pt x="1302819" y="1360023"/>
                    <a:pt x="1302097" y="1361466"/>
                    <a:pt x="1274683" y="1391045"/>
                  </a:cubicBezTo>
                  <a:cubicBezTo>
                    <a:pt x="1259533" y="1408359"/>
                    <a:pt x="1246547" y="1424952"/>
                    <a:pt x="1246547" y="1428558"/>
                  </a:cubicBezTo>
                  <a:cubicBezTo>
                    <a:pt x="1246547" y="1432166"/>
                    <a:pt x="1234282" y="1433610"/>
                    <a:pt x="1219133" y="1431445"/>
                  </a:cubicBezTo>
                  <a:cubicBezTo>
                    <a:pt x="1181618" y="1426395"/>
                    <a:pt x="1149154" y="1443709"/>
                    <a:pt x="1131839" y="1478338"/>
                  </a:cubicBezTo>
                  <a:cubicBezTo>
                    <a:pt x="1108752" y="1523789"/>
                    <a:pt x="1095045" y="1580782"/>
                    <a:pt x="1095045" y="1632724"/>
                  </a:cubicBezTo>
                  <a:cubicBezTo>
                    <a:pt x="1095045" y="1659417"/>
                    <a:pt x="1093604" y="1681782"/>
                    <a:pt x="1092160" y="1681782"/>
                  </a:cubicBezTo>
                  <a:cubicBezTo>
                    <a:pt x="1090717" y="1681782"/>
                    <a:pt x="1057532" y="1688274"/>
                    <a:pt x="1018573" y="1695489"/>
                  </a:cubicBezTo>
                  <a:cubicBezTo>
                    <a:pt x="978895" y="1703425"/>
                    <a:pt x="904588" y="1714969"/>
                    <a:pt x="851923" y="1720740"/>
                  </a:cubicBezTo>
                  <a:cubicBezTo>
                    <a:pt x="799259" y="1727233"/>
                    <a:pt x="752365" y="1731561"/>
                    <a:pt x="747315" y="1730839"/>
                  </a:cubicBezTo>
                  <a:close/>
                  <a:moveTo>
                    <a:pt x="790692" y="1736070"/>
                  </a:moveTo>
                  <a:cubicBezTo>
                    <a:pt x="859859" y="1734266"/>
                    <a:pt x="924066" y="1728314"/>
                    <a:pt x="972402" y="1718575"/>
                  </a:cubicBezTo>
                  <a:cubicBezTo>
                    <a:pt x="1014245" y="1709917"/>
                    <a:pt x="1061138" y="1700540"/>
                    <a:pt x="1077010" y="1697654"/>
                  </a:cubicBezTo>
                  <a:lnTo>
                    <a:pt x="1105868" y="1692604"/>
                  </a:lnTo>
                  <a:lnTo>
                    <a:pt x="1110917" y="1611081"/>
                  </a:lnTo>
                  <a:cubicBezTo>
                    <a:pt x="1118853" y="1487717"/>
                    <a:pt x="1144824" y="1447317"/>
                    <a:pt x="1214803" y="1448038"/>
                  </a:cubicBezTo>
                  <a:cubicBezTo>
                    <a:pt x="1236446" y="1448038"/>
                    <a:pt x="1253761" y="1446595"/>
                    <a:pt x="1253761" y="1444430"/>
                  </a:cubicBezTo>
                  <a:cubicBezTo>
                    <a:pt x="1253761" y="1441546"/>
                    <a:pt x="1266747" y="1422787"/>
                    <a:pt x="1283339" y="1401144"/>
                  </a:cubicBezTo>
                  <a:cubicBezTo>
                    <a:pt x="1307868" y="1369402"/>
                    <a:pt x="1312196" y="1358581"/>
                    <a:pt x="1308590" y="1339823"/>
                  </a:cubicBezTo>
                  <a:cubicBezTo>
                    <a:pt x="1306425" y="1327559"/>
                    <a:pt x="1302819" y="1265516"/>
                    <a:pt x="1300654" y="1202030"/>
                  </a:cubicBezTo>
                  <a:cubicBezTo>
                    <a:pt x="1298489" y="1138543"/>
                    <a:pt x="1294883" y="1069286"/>
                    <a:pt x="1292718" y="1049086"/>
                  </a:cubicBezTo>
                  <a:lnTo>
                    <a:pt x="1289112" y="1010850"/>
                  </a:lnTo>
                  <a:lnTo>
                    <a:pt x="1317969" y="1006522"/>
                  </a:lnTo>
                  <a:cubicBezTo>
                    <a:pt x="1368468" y="998586"/>
                    <a:pt x="1395161" y="958907"/>
                    <a:pt x="1387227" y="904799"/>
                  </a:cubicBezTo>
                  <a:cubicBezTo>
                    <a:pt x="1384340" y="883877"/>
                    <a:pt x="1377126" y="869450"/>
                    <a:pt x="1364140" y="859349"/>
                  </a:cubicBezTo>
                  <a:cubicBezTo>
                    <a:pt x="1343940" y="843477"/>
                    <a:pt x="1304982" y="839871"/>
                    <a:pt x="1291275" y="853578"/>
                  </a:cubicBezTo>
                  <a:cubicBezTo>
                    <a:pt x="1285504" y="859349"/>
                    <a:pt x="1282619" y="859349"/>
                    <a:pt x="1282619" y="854300"/>
                  </a:cubicBezTo>
                  <a:cubicBezTo>
                    <a:pt x="1282619" y="849970"/>
                    <a:pt x="1289833" y="841314"/>
                    <a:pt x="1299211" y="834820"/>
                  </a:cubicBezTo>
                  <a:cubicBezTo>
                    <a:pt x="1310033" y="826885"/>
                    <a:pt x="1312196" y="821113"/>
                    <a:pt x="1306425" y="818949"/>
                  </a:cubicBezTo>
                  <a:cubicBezTo>
                    <a:pt x="1278289" y="806684"/>
                    <a:pt x="1265304" y="787927"/>
                    <a:pt x="1264582" y="759070"/>
                  </a:cubicBezTo>
                  <a:cubicBezTo>
                    <a:pt x="1263861" y="730934"/>
                    <a:pt x="1264582" y="729492"/>
                    <a:pt x="1289112" y="725163"/>
                  </a:cubicBezTo>
                  <a:cubicBezTo>
                    <a:pt x="1303540" y="722998"/>
                    <a:pt x="1321576" y="718670"/>
                    <a:pt x="1329512" y="716505"/>
                  </a:cubicBezTo>
                  <a:cubicBezTo>
                    <a:pt x="1337448" y="714342"/>
                    <a:pt x="1350433" y="711455"/>
                    <a:pt x="1358369" y="711455"/>
                  </a:cubicBezTo>
                  <a:cubicBezTo>
                    <a:pt x="1385062" y="710012"/>
                    <a:pt x="1448548" y="691977"/>
                    <a:pt x="1448548" y="686206"/>
                  </a:cubicBezTo>
                  <a:cubicBezTo>
                    <a:pt x="1448548" y="682598"/>
                    <a:pt x="1442777" y="678270"/>
                    <a:pt x="1436284" y="675384"/>
                  </a:cubicBezTo>
                  <a:cubicBezTo>
                    <a:pt x="1429070" y="673220"/>
                    <a:pt x="1414641" y="663841"/>
                    <a:pt x="1404540" y="654462"/>
                  </a:cubicBezTo>
                  <a:cubicBezTo>
                    <a:pt x="1380734" y="633540"/>
                    <a:pt x="1374961" y="585926"/>
                    <a:pt x="1374239" y="402682"/>
                  </a:cubicBezTo>
                  <a:cubicBezTo>
                    <a:pt x="1374239" y="275710"/>
                    <a:pt x="1374239" y="273547"/>
                    <a:pt x="1359091" y="277153"/>
                  </a:cubicBezTo>
                  <a:cubicBezTo>
                    <a:pt x="1252318" y="299518"/>
                    <a:pt x="1188832" y="313225"/>
                    <a:pt x="1170075" y="318996"/>
                  </a:cubicBezTo>
                  <a:cubicBezTo>
                    <a:pt x="1121018" y="333425"/>
                    <a:pt x="1115247" y="330540"/>
                    <a:pt x="1025066" y="238196"/>
                  </a:cubicBezTo>
                  <a:cubicBezTo>
                    <a:pt x="943545" y="154510"/>
                    <a:pt x="939938" y="151624"/>
                    <a:pt x="929838" y="166053"/>
                  </a:cubicBezTo>
                  <a:cubicBezTo>
                    <a:pt x="924788" y="174710"/>
                    <a:pt x="917574" y="181203"/>
                    <a:pt x="914687" y="181203"/>
                  </a:cubicBezTo>
                  <a:cubicBezTo>
                    <a:pt x="898817" y="181203"/>
                    <a:pt x="775451" y="70824"/>
                    <a:pt x="746594" y="31865"/>
                  </a:cubicBezTo>
                  <a:cubicBezTo>
                    <a:pt x="727115" y="3729"/>
                    <a:pt x="705472" y="-9256"/>
                    <a:pt x="705472" y="7337"/>
                  </a:cubicBezTo>
                  <a:cubicBezTo>
                    <a:pt x="705472" y="10222"/>
                    <a:pt x="664351" y="51345"/>
                    <a:pt x="614571" y="98238"/>
                  </a:cubicBezTo>
                  <a:lnTo>
                    <a:pt x="523671" y="182646"/>
                  </a:lnTo>
                  <a:lnTo>
                    <a:pt x="507799" y="163168"/>
                  </a:lnTo>
                  <a:lnTo>
                    <a:pt x="491928" y="143688"/>
                  </a:lnTo>
                  <a:lnTo>
                    <a:pt x="426999" y="214388"/>
                  </a:lnTo>
                  <a:cubicBezTo>
                    <a:pt x="331049" y="319718"/>
                    <a:pt x="334655" y="316833"/>
                    <a:pt x="315177" y="313946"/>
                  </a:cubicBezTo>
                  <a:cubicBezTo>
                    <a:pt x="215619" y="298796"/>
                    <a:pt x="152854" y="287254"/>
                    <a:pt x="137704" y="281482"/>
                  </a:cubicBezTo>
                  <a:cubicBezTo>
                    <a:pt x="111733" y="272103"/>
                    <a:pt x="99469" y="273547"/>
                    <a:pt x="103797" y="285811"/>
                  </a:cubicBezTo>
                  <a:cubicBezTo>
                    <a:pt x="109568" y="299518"/>
                    <a:pt x="105240" y="299518"/>
                    <a:pt x="73498" y="285811"/>
                  </a:cubicBezTo>
                  <a:cubicBezTo>
                    <a:pt x="47525" y="274990"/>
                    <a:pt x="47525" y="274990"/>
                    <a:pt x="52576" y="291582"/>
                  </a:cubicBezTo>
                  <a:cubicBezTo>
                    <a:pt x="55461" y="300239"/>
                    <a:pt x="61954" y="380319"/>
                    <a:pt x="67005" y="469776"/>
                  </a:cubicBezTo>
                  <a:lnTo>
                    <a:pt x="76383" y="632097"/>
                  </a:lnTo>
                  <a:lnTo>
                    <a:pt x="53296" y="652299"/>
                  </a:lnTo>
                  <a:cubicBezTo>
                    <a:pt x="41032" y="663120"/>
                    <a:pt x="23719" y="673940"/>
                    <a:pt x="15061" y="676105"/>
                  </a:cubicBezTo>
                  <a:cubicBezTo>
                    <a:pt x="-19568" y="684763"/>
                    <a:pt x="4960" y="697748"/>
                    <a:pt x="94419" y="719391"/>
                  </a:cubicBezTo>
                  <a:cubicBezTo>
                    <a:pt x="107405" y="722278"/>
                    <a:pt x="113898" y="728771"/>
                    <a:pt x="113898" y="737427"/>
                  </a:cubicBezTo>
                  <a:cubicBezTo>
                    <a:pt x="113898" y="748249"/>
                    <a:pt x="118947" y="751134"/>
                    <a:pt x="142033" y="751134"/>
                  </a:cubicBezTo>
                  <a:cubicBezTo>
                    <a:pt x="168005" y="751134"/>
                    <a:pt x="170169" y="752577"/>
                    <a:pt x="173776" y="774942"/>
                  </a:cubicBezTo>
                  <a:cubicBezTo>
                    <a:pt x="177384" y="794420"/>
                    <a:pt x="174497" y="800913"/>
                    <a:pt x="155741" y="817506"/>
                  </a:cubicBezTo>
                  <a:cubicBezTo>
                    <a:pt x="142755" y="829049"/>
                    <a:pt x="135541" y="841314"/>
                    <a:pt x="137704" y="847085"/>
                  </a:cubicBezTo>
                  <a:cubicBezTo>
                    <a:pt x="140590" y="855021"/>
                    <a:pt x="137704" y="856463"/>
                    <a:pt x="127605" y="854300"/>
                  </a:cubicBezTo>
                  <a:cubicBezTo>
                    <a:pt x="105240" y="848528"/>
                    <a:pt x="73498" y="865842"/>
                    <a:pt x="59791" y="891092"/>
                  </a:cubicBezTo>
                  <a:cubicBezTo>
                    <a:pt x="31655" y="942314"/>
                    <a:pt x="69890" y="1003635"/>
                    <a:pt x="129769" y="1003635"/>
                  </a:cubicBezTo>
                  <a:lnTo>
                    <a:pt x="159347" y="1003635"/>
                  </a:lnTo>
                  <a:lnTo>
                    <a:pt x="153576" y="1041872"/>
                  </a:lnTo>
                  <a:cubicBezTo>
                    <a:pt x="151411" y="1062072"/>
                    <a:pt x="143477" y="1144315"/>
                    <a:pt x="136262" y="1223673"/>
                  </a:cubicBezTo>
                  <a:lnTo>
                    <a:pt x="123997" y="1367959"/>
                  </a:lnTo>
                  <a:lnTo>
                    <a:pt x="154297" y="1409802"/>
                  </a:lnTo>
                  <a:cubicBezTo>
                    <a:pt x="170891" y="1432166"/>
                    <a:pt x="186761" y="1448038"/>
                    <a:pt x="189648" y="1443709"/>
                  </a:cubicBezTo>
                  <a:cubicBezTo>
                    <a:pt x="196862" y="1431445"/>
                    <a:pt x="242312" y="1435773"/>
                    <a:pt x="273334" y="1451645"/>
                  </a:cubicBezTo>
                  <a:cubicBezTo>
                    <a:pt x="293534" y="1461746"/>
                    <a:pt x="305798" y="1474731"/>
                    <a:pt x="313734" y="1492766"/>
                  </a:cubicBezTo>
                  <a:cubicBezTo>
                    <a:pt x="326719" y="1522345"/>
                    <a:pt x="330327" y="1603867"/>
                    <a:pt x="320948" y="1650761"/>
                  </a:cubicBezTo>
                  <a:lnTo>
                    <a:pt x="315177" y="1680338"/>
                  </a:lnTo>
                  <a:lnTo>
                    <a:pt x="353414" y="1691161"/>
                  </a:lnTo>
                  <a:cubicBezTo>
                    <a:pt x="414013" y="1708474"/>
                    <a:pt x="470285" y="1717853"/>
                    <a:pt x="579221" y="1728676"/>
                  </a:cubicBezTo>
                  <a:cubicBezTo>
                    <a:pt x="647397" y="1735529"/>
                    <a:pt x="721524" y="1737874"/>
                    <a:pt x="790692" y="173607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4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DBC58F64-EF1C-8801-60DE-834307411E2B}"/>
                </a:ext>
              </a:extLst>
            </p:cNvPr>
            <p:cNvSpPr txBox="1"/>
            <p:nvPr/>
          </p:nvSpPr>
          <p:spPr>
            <a:xfrm>
              <a:off x="2035823" y="2256631"/>
              <a:ext cx="3158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b="1" dirty="0">
                  <a:latin typeface="Viaoda Libre" panose="020B0604020202020204" charset="-18"/>
                </a:rPr>
                <a:t>Správny výber knihy</a:t>
              </a:r>
              <a:endPara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</a:endParaRP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B16A5A82-8B1E-1BD4-415D-886B0B9387AD}"/>
                </a:ext>
              </a:extLst>
            </p:cNvPr>
            <p:cNvSpPr txBox="1"/>
            <p:nvPr/>
          </p:nvSpPr>
          <p:spPr>
            <a:xfrm>
              <a:off x="2035824" y="2636848"/>
              <a:ext cx="31586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600" dirty="0">
                  <a:latin typeface="Viaoda Libre" panose="020B0604020202020204" charset="-18"/>
                </a:rPr>
                <a:t>obľúbená, vekovo vhodná, filmovo/ seriálovo spracovaná?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iaoda Libre" panose="020B0604020202020204" charset="-18"/>
              </a:endParaRP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3E1C93ED-14DF-EA09-CA6A-836C7A075EA4}"/>
                </a:ext>
              </a:extLst>
            </p:cNvPr>
            <p:cNvCxnSpPr>
              <a:cxnSpLocks/>
            </p:cNvCxnSpPr>
            <p:nvPr/>
          </p:nvCxnSpPr>
          <p:spPr>
            <a:xfrm>
              <a:off x="2108981" y="3663470"/>
              <a:ext cx="2916000" cy="0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45AD5F5D-53C7-93B6-60AC-4DA22A893F28}"/>
                </a:ext>
              </a:extLst>
            </p:cNvPr>
            <p:cNvSpPr txBox="1"/>
            <p:nvPr/>
          </p:nvSpPr>
          <p:spPr>
            <a:xfrm>
              <a:off x="2108981" y="4699814"/>
              <a:ext cx="3158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b="1" dirty="0">
                  <a:latin typeface="Viaoda Libre" panose="020B0604020202020204" charset="-18"/>
                </a:rPr>
                <a:t>Primeraná náročnosť úloh</a:t>
              </a:r>
              <a:endPara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</a:endParaRP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4B463390-05D8-2893-2033-AF07FD14D6B9}"/>
                </a:ext>
              </a:extLst>
            </p:cNvPr>
            <p:cNvSpPr txBox="1"/>
            <p:nvPr/>
          </p:nvSpPr>
          <p:spPr>
            <a:xfrm>
              <a:off x="2108982" y="5080031"/>
              <a:ext cx="31586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600" dirty="0">
                  <a:latin typeface="Viaoda Libre" panose="020B0604020202020204" charset="-18"/>
                </a:rPr>
                <a:t>prispôsobená jazykovej úrovni žiakov (A2 </a:t>
              </a:r>
              <a:r>
                <a:rPr lang="sk-SK" sz="1600" dirty="0" err="1">
                  <a:latin typeface="Viaoda Libre" panose="020B0604020202020204" charset="-18"/>
                </a:rPr>
                <a:t>vs</a:t>
              </a:r>
              <a:r>
                <a:rPr lang="sk-SK" sz="1600" dirty="0">
                  <a:latin typeface="Viaoda Libre" panose="020B0604020202020204" charset="-18"/>
                </a:rPr>
                <a:t> B1)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iaoda Libre" panose="020B0604020202020204" charset="-18"/>
              </a:endParaRPr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2DF308C0-BBAB-4824-692C-DD6A60A98766}"/>
                </a:ext>
              </a:extLst>
            </p:cNvPr>
            <p:cNvCxnSpPr>
              <a:cxnSpLocks/>
            </p:cNvCxnSpPr>
            <p:nvPr/>
          </p:nvCxnSpPr>
          <p:spPr>
            <a:xfrm>
              <a:off x="2182139" y="6106653"/>
              <a:ext cx="2916000" cy="0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6F9CFFDC-E7FB-CCB0-A245-7D43506FF814}"/>
                </a:ext>
              </a:extLst>
            </p:cNvPr>
            <p:cNvSpPr txBox="1"/>
            <p:nvPr/>
          </p:nvSpPr>
          <p:spPr>
            <a:xfrm>
              <a:off x="8057852" y="2256631"/>
              <a:ext cx="3158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b="1" dirty="0" err="1">
                  <a:latin typeface="Viaoda Libre" panose="020B0604020202020204" charset="-18"/>
                </a:rPr>
                <a:t>Scaffolding</a:t>
              </a:r>
              <a:endPara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</a:endParaRP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C28AFE88-880B-DC9A-4F91-006270F37B57}"/>
                </a:ext>
              </a:extLst>
            </p:cNvPr>
            <p:cNvSpPr txBox="1"/>
            <p:nvPr/>
          </p:nvSpPr>
          <p:spPr>
            <a:xfrm>
              <a:off x="8057853" y="2636848"/>
              <a:ext cx="31586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600" dirty="0">
                  <a:latin typeface="Viaoda Libre" panose="020B0604020202020204" charset="-18"/>
                </a:rPr>
                <a:t>vizuálna opora, slovníčky, začiatky viet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iaoda Libre" panose="020B0604020202020204" charset="-18"/>
              </a:endParaRP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AF277366-527B-F7FD-8955-1683D0B2E834}"/>
                </a:ext>
              </a:extLst>
            </p:cNvPr>
            <p:cNvCxnSpPr>
              <a:cxnSpLocks/>
            </p:cNvCxnSpPr>
            <p:nvPr/>
          </p:nvCxnSpPr>
          <p:spPr>
            <a:xfrm>
              <a:off x="8131010" y="3663470"/>
              <a:ext cx="2916000" cy="0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917F9BDF-C907-31C0-568E-43084F44D8BC}"/>
                </a:ext>
              </a:extLst>
            </p:cNvPr>
            <p:cNvSpPr txBox="1"/>
            <p:nvPr/>
          </p:nvSpPr>
          <p:spPr>
            <a:xfrm>
              <a:off x="8131010" y="4699814"/>
              <a:ext cx="3158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b="1" dirty="0">
                  <a:latin typeface="Viaoda Libre" panose="020B0604020202020204" charset="-18"/>
                </a:rPr>
                <a:t>Interaktivita</a:t>
              </a:r>
              <a:r>
                <a:rPr lang="sk-SK" sz="2000" dirty="0">
                  <a:latin typeface="Viaoda Libre" panose="020B0604020202020204" charset="-18"/>
                </a:rPr>
                <a:t> 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</a:endParaRP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67466F4A-8B0C-638A-6963-61FD556AAD12}"/>
                </a:ext>
              </a:extLst>
            </p:cNvPr>
            <p:cNvSpPr txBox="1"/>
            <p:nvPr/>
          </p:nvSpPr>
          <p:spPr>
            <a:xfrm>
              <a:off x="8131011" y="5080031"/>
              <a:ext cx="31586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600" dirty="0">
                  <a:latin typeface="Viaoda Libre" panose="020B0604020202020204" charset="-18"/>
                </a:rPr>
                <a:t>žiaci hrajú, skúmajú, tvoria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iaoda Libre" panose="020B0604020202020204" charset="-18"/>
              </a:endParaRP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AEF723DC-44D0-31DF-2B0C-D5481E5A527E}"/>
                </a:ext>
              </a:extLst>
            </p:cNvPr>
            <p:cNvCxnSpPr>
              <a:cxnSpLocks/>
            </p:cNvCxnSpPr>
            <p:nvPr/>
          </p:nvCxnSpPr>
          <p:spPr>
            <a:xfrm>
              <a:off x="8204168" y="6106653"/>
              <a:ext cx="2916000" cy="0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99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B97B2C-A8AB-1B18-E69F-C6BB4B5BB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Plán workshopu:</a:t>
            </a:r>
            <a:endParaRPr lang="en-VI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8EE42CC-55F5-2928-BC1D-FF67C2AEB33E}"/>
              </a:ext>
            </a:extLst>
          </p:cNvPr>
          <p:cNvGrpSpPr/>
          <p:nvPr/>
        </p:nvGrpSpPr>
        <p:grpSpPr>
          <a:xfrm>
            <a:off x="380316" y="1591023"/>
            <a:ext cx="11431368" cy="4706067"/>
            <a:chOff x="380316" y="1591023"/>
            <a:chExt cx="11431368" cy="4706067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1083A68-3DD1-4B34-4081-44ACDD89640B}"/>
                </a:ext>
              </a:extLst>
            </p:cNvPr>
            <p:cNvSpPr/>
            <p:nvPr/>
          </p:nvSpPr>
          <p:spPr>
            <a:xfrm>
              <a:off x="4556961" y="1591023"/>
              <a:ext cx="3078078" cy="2809020"/>
            </a:xfrm>
            <a:custGeom>
              <a:avLst/>
              <a:gdLst>
                <a:gd name="connsiteX0" fmla="*/ 280347 w 815525"/>
                <a:gd name="connsiteY0" fmla="*/ 565200 h 744240"/>
                <a:gd name="connsiteX1" fmla="*/ 285392 w 815525"/>
                <a:gd name="connsiteY1" fmla="*/ 560666 h 744240"/>
                <a:gd name="connsiteX2" fmla="*/ 287884 w 815525"/>
                <a:gd name="connsiteY2" fmla="*/ 559605 h 744240"/>
                <a:gd name="connsiteX3" fmla="*/ 314660 w 815525"/>
                <a:gd name="connsiteY3" fmla="*/ 518147 h 744240"/>
                <a:gd name="connsiteX4" fmla="*/ 315454 w 815525"/>
                <a:gd name="connsiteY4" fmla="*/ 514695 h 744240"/>
                <a:gd name="connsiteX5" fmla="*/ 294165 w 815525"/>
                <a:gd name="connsiteY5" fmla="*/ 479770 h 744240"/>
                <a:gd name="connsiteX6" fmla="*/ 248466 w 815525"/>
                <a:gd name="connsiteY6" fmla="*/ 446989 h 744240"/>
                <a:gd name="connsiteX7" fmla="*/ 200813 w 815525"/>
                <a:gd name="connsiteY7" fmla="*/ 414941 h 744240"/>
                <a:gd name="connsiteX8" fmla="*/ 154897 w 815525"/>
                <a:gd name="connsiteY8" fmla="*/ 390340 h 744240"/>
                <a:gd name="connsiteX9" fmla="*/ 90259 w 815525"/>
                <a:gd name="connsiteY9" fmla="*/ 369062 h 744240"/>
                <a:gd name="connsiteX10" fmla="*/ 76261 w 815525"/>
                <a:gd name="connsiteY10" fmla="*/ 366586 h 744240"/>
                <a:gd name="connsiteX11" fmla="*/ 72488 w 815525"/>
                <a:gd name="connsiteY11" fmla="*/ 367810 h 744240"/>
                <a:gd name="connsiteX12" fmla="*/ 66927 w 815525"/>
                <a:gd name="connsiteY12" fmla="*/ 372216 h 744240"/>
                <a:gd name="connsiteX13" fmla="*/ 47120 w 815525"/>
                <a:gd name="connsiteY13" fmla="*/ 379336 h 744240"/>
                <a:gd name="connsiteX14" fmla="*/ 47120 w 815525"/>
                <a:gd name="connsiteY14" fmla="*/ 375272 h 744240"/>
                <a:gd name="connsiteX15" fmla="*/ 60092 w 815525"/>
                <a:gd name="connsiteY15" fmla="*/ 366145 h 744240"/>
                <a:gd name="connsiteX16" fmla="*/ 60923 w 815525"/>
                <a:gd name="connsiteY16" fmla="*/ 364880 h 744240"/>
                <a:gd name="connsiteX17" fmla="*/ 61013 w 815525"/>
                <a:gd name="connsiteY17" fmla="*/ 364478 h 744240"/>
                <a:gd name="connsiteX18" fmla="*/ 61971 w 815525"/>
                <a:gd name="connsiteY18" fmla="*/ 363356 h 744240"/>
                <a:gd name="connsiteX19" fmla="*/ 67810 w 815525"/>
                <a:gd name="connsiteY19" fmla="*/ 361036 h 744240"/>
                <a:gd name="connsiteX20" fmla="*/ 72354 w 815525"/>
                <a:gd name="connsiteY20" fmla="*/ 358274 h 744240"/>
                <a:gd name="connsiteX21" fmla="*/ 73768 w 815525"/>
                <a:gd name="connsiteY21" fmla="*/ 355882 h 744240"/>
                <a:gd name="connsiteX22" fmla="*/ 80363 w 815525"/>
                <a:gd name="connsiteY22" fmla="*/ 345154 h 744240"/>
                <a:gd name="connsiteX23" fmla="*/ 86778 w 815525"/>
                <a:gd name="connsiteY23" fmla="*/ 333943 h 744240"/>
                <a:gd name="connsiteX24" fmla="*/ 93680 w 815525"/>
                <a:gd name="connsiteY24" fmla="*/ 320824 h 744240"/>
                <a:gd name="connsiteX25" fmla="*/ 100349 w 815525"/>
                <a:gd name="connsiteY25" fmla="*/ 306587 h 744240"/>
                <a:gd name="connsiteX26" fmla="*/ 106046 w 815525"/>
                <a:gd name="connsiteY26" fmla="*/ 292017 h 744240"/>
                <a:gd name="connsiteX27" fmla="*/ 111615 w 815525"/>
                <a:gd name="connsiteY27" fmla="*/ 265031 h 744240"/>
                <a:gd name="connsiteX28" fmla="*/ 110028 w 815525"/>
                <a:gd name="connsiteY28" fmla="*/ 254190 h 744240"/>
                <a:gd name="connsiteX29" fmla="*/ 108082 w 815525"/>
                <a:gd name="connsiteY29" fmla="*/ 250183 h 744240"/>
                <a:gd name="connsiteX30" fmla="*/ 59568 w 815525"/>
                <a:gd name="connsiteY30" fmla="*/ 196464 h 744240"/>
                <a:gd name="connsiteX31" fmla="*/ 45211 w 815525"/>
                <a:gd name="connsiteY31" fmla="*/ 183199 h 744240"/>
                <a:gd name="connsiteX32" fmla="*/ 39567 w 815525"/>
                <a:gd name="connsiteY32" fmla="*/ 178175 h 744240"/>
                <a:gd name="connsiteX33" fmla="*/ 30173 w 815525"/>
                <a:gd name="connsiteY33" fmla="*/ 177839 h 744240"/>
                <a:gd name="connsiteX34" fmla="*/ 25547 w 815525"/>
                <a:gd name="connsiteY34" fmla="*/ 176203 h 744240"/>
                <a:gd name="connsiteX35" fmla="*/ 3464 w 815525"/>
                <a:gd name="connsiteY35" fmla="*/ 171812 h 744240"/>
                <a:gd name="connsiteX36" fmla="*/ 912 w 815525"/>
                <a:gd name="connsiteY36" fmla="*/ 171062 h 744240"/>
                <a:gd name="connsiteX37" fmla="*/ 6286 w 815525"/>
                <a:gd name="connsiteY37" fmla="*/ 168219 h 744240"/>
                <a:gd name="connsiteX38" fmla="*/ 28136 w 815525"/>
                <a:gd name="connsiteY38" fmla="*/ 166664 h 744240"/>
                <a:gd name="connsiteX39" fmla="*/ 37493 w 815525"/>
                <a:gd name="connsiteY39" fmla="*/ 168886 h 744240"/>
                <a:gd name="connsiteX40" fmla="*/ 41438 w 815525"/>
                <a:gd name="connsiteY40" fmla="*/ 168533 h 744240"/>
                <a:gd name="connsiteX41" fmla="*/ 127941 w 815525"/>
                <a:gd name="connsiteY41" fmla="*/ 109657 h 744240"/>
                <a:gd name="connsiteX42" fmla="*/ 130501 w 815525"/>
                <a:gd name="connsiteY42" fmla="*/ 53904 h 744240"/>
                <a:gd name="connsiteX43" fmla="*/ 127739 w 815525"/>
                <a:gd name="connsiteY43" fmla="*/ 28228 h 744240"/>
                <a:gd name="connsiteX44" fmla="*/ 125344 w 815525"/>
                <a:gd name="connsiteY44" fmla="*/ 23714 h 744240"/>
                <a:gd name="connsiteX45" fmla="*/ 119909 w 815525"/>
                <a:gd name="connsiteY45" fmla="*/ 19618 h 744240"/>
                <a:gd name="connsiteX46" fmla="*/ 119318 w 815525"/>
                <a:gd name="connsiteY46" fmla="*/ 18755 h 744240"/>
                <a:gd name="connsiteX47" fmla="*/ 117701 w 815525"/>
                <a:gd name="connsiteY47" fmla="*/ 16647 h 744240"/>
                <a:gd name="connsiteX48" fmla="*/ 111982 w 815525"/>
                <a:gd name="connsiteY48" fmla="*/ 10235 h 744240"/>
                <a:gd name="connsiteX49" fmla="*/ 103995 w 815525"/>
                <a:gd name="connsiteY49" fmla="*/ 3450 h 744240"/>
                <a:gd name="connsiteX50" fmla="*/ 101502 w 815525"/>
                <a:gd name="connsiteY50" fmla="*/ 1072 h 744240"/>
                <a:gd name="connsiteX51" fmla="*/ 103359 w 815525"/>
                <a:gd name="connsiteY51" fmla="*/ 103 h 744240"/>
                <a:gd name="connsiteX52" fmla="*/ 124827 w 815525"/>
                <a:gd name="connsiteY52" fmla="*/ 12099 h 744240"/>
                <a:gd name="connsiteX53" fmla="*/ 126010 w 815525"/>
                <a:gd name="connsiteY53" fmla="*/ 12291 h 744240"/>
                <a:gd name="connsiteX54" fmla="*/ 127380 w 815525"/>
                <a:gd name="connsiteY54" fmla="*/ 12658 h 744240"/>
                <a:gd name="connsiteX55" fmla="*/ 136654 w 815525"/>
                <a:gd name="connsiteY55" fmla="*/ 21625 h 744240"/>
                <a:gd name="connsiteX56" fmla="*/ 142822 w 815525"/>
                <a:gd name="connsiteY56" fmla="*/ 24371 h 744240"/>
                <a:gd name="connsiteX57" fmla="*/ 145352 w 815525"/>
                <a:gd name="connsiteY57" fmla="*/ 25416 h 744240"/>
                <a:gd name="connsiteX58" fmla="*/ 151940 w 815525"/>
                <a:gd name="connsiteY58" fmla="*/ 28153 h 744240"/>
                <a:gd name="connsiteX59" fmla="*/ 160309 w 815525"/>
                <a:gd name="connsiteY59" fmla="*/ 31605 h 744240"/>
                <a:gd name="connsiteX60" fmla="*/ 170100 w 815525"/>
                <a:gd name="connsiteY60" fmla="*/ 35593 h 744240"/>
                <a:gd name="connsiteX61" fmla="*/ 180984 w 815525"/>
                <a:gd name="connsiteY61" fmla="*/ 39938 h 744240"/>
                <a:gd name="connsiteX62" fmla="*/ 192616 w 815525"/>
                <a:gd name="connsiteY62" fmla="*/ 44463 h 744240"/>
                <a:gd name="connsiteX63" fmla="*/ 204653 w 815525"/>
                <a:gd name="connsiteY63" fmla="*/ 48989 h 744240"/>
                <a:gd name="connsiteX64" fmla="*/ 216757 w 815525"/>
                <a:gd name="connsiteY64" fmla="*/ 53339 h 744240"/>
                <a:gd name="connsiteX65" fmla="*/ 228577 w 815525"/>
                <a:gd name="connsiteY65" fmla="*/ 57334 h 744240"/>
                <a:gd name="connsiteX66" fmla="*/ 239790 w 815525"/>
                <a:gd name="connsiteY66" fmla="*/ 60796 h 744240"/>
                <a:gd name="connsiteX67" fmla="*/ 250038 w 815525"/>
                <a:gd name="connsiteY67" fmla="*/ 63548 h 744240"/>
                <a:gd name="connsiteX68" fmla="*/ 258990 w 815525"/>
                <a:gd name="connsiteY68" fmla="*/ 65410 h 744240"/>
                <a:gd name="connsiteX69" fmla="*/ 265682 w 815525"/>
                <a:gd name="connsiteY69" fmla="*/ 66181 h 744240"/>
                <a:gd name="connsiteX70" fmla="*/ 301710 w 815525"/>
                <a:gd name="connsiteY70" fmla="*/ 55821 h 744240"/>
                <a:gd name="connsiteX71" fmla="*/ 301927 w 815525"/>
                <a:gd name="connsiteY71" fmla="*/ 52750 h 744240"/>
                <a:gd name="connsiteX72" fmla="*/ 301239 w 815525"/>
                <a:gd name="connsiteY72" fmla="*/ 51618 h 744240"/>
                <a:gd name="connsiteX73" fmla="*/ 299569 w 815525"/>
                <a:gd name="connsiteY73" fmla="*/ 46593 h 744240"/>
                <a:gd name="connsiteX74" fmla="*/ 295467 w 815525"/>
                <a:gd name="connsiteY74" fmla="*/ 32849 h 744240"/>
                <a:gd name="connsiteX75" fmla="*/ 297518 w 815525"/>
                <a:gd name="connsiteY75" fmla="*/ 31513 h 744240"/>
                <a:gd name="connsiteX76" fmla="*/ 301905 w 815525"/>
                <a:gd name="connsiteY76" fmla="*/ 38251 h 744240"/>
                <a:gd name="connsiteX77" fmla="*/ 303836 w 815525"/>
                <a:gd name="connsiteY77" fmla="*/ 43119 h 744240"/>
                <a:gd name="connsiteX78" fmla="*/ 304712 w 815525"/>
                <a:gd name="connsiteY78" fmla="*/ 45590 h 744240"/>
                <a:gd name="connsiteX79" fmla="*/ 305019 w 815525"/>
                <a:gd name="connsiteY79" fmla="*/ 46504 h 744240"/>
                <a:gd name="connsiteX80" fmla="*/ 306044 w 815525"/>
                <a:gd name="connsiteY80" fmla="*/ 46351 h 744240"/>
                <a:gd name="connsiteX81" fmla="*/ 307309 w 815525"/>
                <a:gd name="connsiteY81" fmla="*/ 50206 h 744240"/>
                <a:gd name="connsiteX82" fmla="*/ 308522 w 815525"/>
                <a:gd name="connsiteY82" fmla="*/ 54169 h 744240"/>
                <a:gd name="connsiteX83" fmla="*/ 331854 w 815525"/>
                <a:gd name="connsiteY83" fmla="*/ 124257 h 744240"/>
                <a:gd name="connsiteX84" fmla="*/ 336885 w 815525"/>
                <a:gd name="connsiteY84" fmla="*/ 137685 h 744240"/>
                <a:gd name="connsiteX85" fmla="*/ 342207 w 815525"/>
                <a:gd name="connsiteY85" fmla="*/ 150210 h 744240"/>
                <a:gd name="connsiteX86" fmla="*/ 342746 w 815525"/>
                <a:gd name="connsiteY86" fmla="*/ 151701 h 744240"/>
                <a:gd name="connsiteX87" fmla="*/ 343240 w 815525"/>
                <a:gd name="connsiteY87" fmla="*/ 160745 h 744240"/>
                <a:gd name="connsiteX88" fmla="*/ 345508 w 815525"/>
                <a:gd name="connsiteY88" fmla="*/ 210459 h 744240"/>
                <a:gd name="connsiteX89" fmla="*/ 347671 w 815525"/>
                <a:gd name="connsiteY89" fmla="*/ 230490 h 744240"/>
                <a:gd name="connsiteX90" fmla="*/ 350920 w 815525"/>
                <a:gd name="connsiteY90" fmla="*/ 233040 h 744240"/>
                <a:gd name="connsiteX91" fmla="*/ 354281 w 815525"/>
                <a:gd name="connsiteY91" fmla="*/ 236051 h 744240"/>
                <a:gd name="connsiteX92" fmla="*/ 355412 w 815525"/>
                <a:gd name="connsiteY92" fmla="*/ 239971 h 744240"/>
                <a:gd name="connsiteX93" fmla="*/ 359746 w 815525"/>
                <a:gd name="connsiteY93" fmla="*/ 245357 h 744240"/>
                <a:gd name="connsiteX94" fmla="*/ 361864 w 815525"/>
                <a:gd name="connsiteY94" fmla="*/ 249433 h 744240"/>
                <a:gd name="connsiteX95" fmla="*/ 362732 w 815525"/>
                <a:gd name="connsiteY95" fmla="*/ 254020 h 744240"/>
                <a:gd name="connsiteX96" fmla="*/ 355307 w 815525"/>
                <a:gd name="connsiteY96" fmla="*/ 251919 h 744240"/>
                <a:gd name="connsiteX97" fmla="*/ 351511 w 815525"/>
                <a:gd name="connsiteY97" fmla="*/ 250593 h 744240"/>
                <a:gd name="connsiteX98" fmla="*/ 350014 w 815525"/>
                <a:gd name="connsiteY98" fmla="*/ 250540 h 744240"/>
                <a:gd name="connsiteX99" fmla="*/ 347657 w 815525"/>
                <a:gd name="connsiteY99" fmla="*/ 251567 h 744240"/>
                <a:gd name="connsiteX100" fmla="*/ 329998 w 815525"/>
                <a:gd name="connsiteY100" fmla="*/ 269772 h 744240"/>
                <a:gd name="connsiteX101" fmla="*/ 312983 w 815525"/>
                <a:gd name="connsiteY101" fmla="*/ 352310 h 744240"/>
                <a:gd name="connsiteX102" fmla="*/ 328022 w 815525"/>
                <a:gd name="connsiteY102" fmla="*/ 396158 h 744240"/>
                <a:gd name="connsiteX103" fmla="*/ 336144 w 815525"/>
                <a:gd name="connsiteY103" fmla="*/ 401679 h 744240"/>
                <a:gd name="connsiteX104" fmla="*/ 366662 w 815525"/>
                <a:gd name="connsiteY104" fmla="*/ 418864 h 744240"/>
                <a:gd name="connsiteX105" fmla="*/ 409869 w 815525"/>
                <a:gd name="connsiteY105" fmla="*/ 437685 h 744240"/>
                <a:gd name="connsiteX106" fmla="*/ 445986 w 815525"/>
                <a:gd name="connsiteY106" fmla="*/ 456127 h 744240"/>
                <a:gd name="connsiteX107" fmla="*/ 450089 w 815525"/>
                <a:gd name="connsiteY107" fmla="*/ 455909 h 744240"/>
                <a:gd name="connsiteX108" fmla="*/ 455688 w 815525"/>
                <a:gd name="connsiteY108" fmla="*/ 454705 h 744240"/>
                <a:gd name="connsiteX109" fmla="*/ 458884 w 815525"/>
                <a:gd name="connsiteY109" fmla="*/ 456424 h 744240"/>
                <a:gd name="connsiteX110" fmla="*/ 474132 w 815525"/>
                <a:gd name="connsiteY110" fmla="*/ 439922 h 744240"/>
                <a:gd name="connsiteX111" fmla="*/ 477620 w 815525"/>
                <a:gd name="connsiteY111" fmla="*/ 429885 h 744240"/>
                <a:gd name="connsiteX112" fmla="*/ 477620 w 815525"/>
                <a:gd name="connsiteY112" fmla="*/ 421374 h 744240"/>
                <a:gd name="connsiteX113" fmla="*/ 469124 w 815525"/>
                <a:gd name="connsiteY113" fmla="*/ 417301 h 744240"/>
                <a:gd name="connsiteX114" fmla="*/ 464850 w 815525"/>
                <a:gd name="connsiteY114" fmla="*/ 417925 h 744240"/>
                <a:gd name="connsiteX115" fmla="*/ 463300 w 815525"/>
                <a:gd name="connsiteY115" fmla="*/ 417229 h 744240"/>
                <a:gd name="connsiteX116" fmla="*/ 462125 w 815525"/>
                <a:gd name="connsiteY116" fmla="*/ 444069 h 744240"/>
                <a:gd name="connsiteX117" fmla="*/ 460508 w 815525"/>
                <a:gd name="connsiteY117" fmla="*/ 429776 h 744240"/>
                <a:gd name="connsiteX118" fmla="*/ 460890 w 815525"/>
                <a:gd name="connsiteY118" fmla="*/ 420256 h 744240"/>
                <a:gd name="connsiteX119" fmla="*/ 460830 w 815525"/>
                <a:gd name="connsiteY119" fmla="*/ 417317 h 744240"/>
                <a:gd name="connsiteX120" fmla="*/ 460224 w 815525"/>
                <a:gd name="connsiteY120" fmla="*/ 415882 h 744240"/>
                <a:gd name="connsiteX121" fmla="*/ 459857 w 815525"/>
                <a:gd name="connsiteY121" fmla="*/ 416097 h 744240"/>
                <a:gd name="connsiteX122" fmla="*/ 456556 w 815525"/>
                <a:gd name="connsiteY122" fmla="*/ 418203 h 744240"/>
                <a:gd name="connsiteX123" fmla="*/ 454602 w 815525"/>
                <a:gd name="connsiteY123" fmla="*/ 420721 h 744240"/>
                <a:gd name="connsiteX124" fmla="*/ 456893 w 815525"/>
                <a:gd name="connsiteY124" fmla="*/ 431086 h 744240"/>
                <a:gd name="connsiteX125" fmla="*/ 458412 w 815525"/>
                <a:gd name="connsiteY125" fmla="*/ 443690 h 744240"/>
                <a:gd name="connsiteX126" fmla="*/ 457619 w 815525"/>
                <a:gd name="connsiteY126" fmla="*/ 444219 h 744240"/>
                <a:gd name="connsiteX127" fmla="*/ 456825 w 815525"/>
                <a:gd name="connsiteY127" fmla="*/ 443209 h 744240"/>
                <a:gd name="connsiteX128" fmla="*/ 455358 w 815525"/>
                <a:gd name="connsiteY128" fmla="*/ 432655 h 744240"/>
                <a:gd name="connsiteX129" fmla="*/ 451241 w 815525"/>
                <a:gd name="connsiteY129" fmla="*/ 426327 h 744240"/>
                <a:gd name="connsiteX130" fmla="*/ 448726 w 815525"/>
                <a:gd name="connsiteY130" fmla="*/ 420252 h 744240"/>
                <a:gd name="connsiteX131" fmla="*/ 447476 w 815525"/>
                <a:gd name="connsiteY131" fmla="*/ 415112 h 744240"/>
                <a:gd name="connsiteX132" fmla="*/ 442348 w 815525"/>
                <a:gd name="connsiteY132" fmla="*/ 414039 h 744240"/>
                <a:gd name="connsiteX133" fmla="*/ 423859 w 815525"/>
                <a:gd name="connsiteY133" fmla="*/ 409511 h 744240"/>
                <a:gd name="connsiteX134" fmla="*/ 419892 w 815525"/>
                <a:gd name="connsiteY134" fmla="*/ 411175 h 744240"/>
                <a:gd name="connsiteX135" fmla="*/ 418634 w 815525"/>
                <a:gd name="connsiteY135" fmla="*/ 421273 h 744240"/>
                <a:gd name="connsiteX136" fmla="*/ 418125 w 815525"/>
                <a:gd name="connsiteY136" fmla="*/ 426630 h 744240"/>
                <a:gd name="connsiteX137" fmla="*/ 420498 w 815525"/>
                <a:gd name="connsiteY137" fmla="*/ 437657 h 744240"/>
                <a:gd name="connsiteX138" fmla="*/ 421030 w 815525"/>
                <a:gd name="connsiteY138" fmla="*/ 439109 h 744240"/>
                <a:gd name="connsiteX139" fmla="*/ 420910 w 815525"/>
                <a:gd name="connsiteY139" fmla="*/ 439243 h 744240"/>
                <a:gd name="connsiteX140" fmla="*/ 420431 w 815525"/>
                <a:gd name="connsiteY140" fmla="*/ 439168 h 744240"/>
                <a:gd name="connsiteX141" fmla="*/ 416763 w 815525"/>
                <a:gd name="connsiteY141" fmla="*/ 435241 h 744240"/>
                <a:gd name="connsiteX142" fmla="*/ 415842 w 815525"/>
                <a:gd name="connsiteY142" fmla="*/ 424003 h 744240"/>
                <a:gd name="connsiteX143" fmla="*/ 415910 w 815525"/>
                <a:gd name="connsiteY143" fmla="*/ 412893 h 744240"/>
                <a:gd name="connsiteX144" fmla="*/ 415430 w 815525"/>
                <a:gd name="connsiteY144" fmla="*/ 408630 h 744240"/>
                <a:gd name="connsiteX145" fmla="*/ 410595 w 815525"/>
                <a:gd name="connsiteY145" fmla="*/ 407197 h 744240"/>
                <a:gd name="connsiteX146" fmla="*/ 408641 w 815525"/>
                <a:gd name="connsiteY146" fmla="*/ 413709 h 744240"/>
                <a:gd name="connsiteX147" fmla="*/ 408439 w 815525"/>
                <a:gd name="connsiteY147" fmla="*/ 422652 h 744240"/>
                <a:gd name="connsiteX148" fmla="*/ 408244 w 815525"/>
                <a:gd name="connsiteY148" fmla="*/ 428223 h 744240"/>
                <a:gd name="connsiteX149" fmla="*/ 408125 w 815525"/>
                <a:gd name="connsiteY149" fmla="*/ 431076 h 744240"/>
                <a:gd name="connsiteX150" fmla="*/ 407735 w 815525"/>
                <a:gd name="connsiteY150" fmla="*/ 433393 h 744240"/>
                <a:gd name="connsiteX151" fmla="*/ 405812 w 815525"/>
                <a:gd name="connsiteY151" fmla="*/ 429997 h 744240"/>
                <a:gd name="connsiteX152" fmla="*/ 405639 w 815525"/>
                <a:gd name="connsiteY152" fmla="*/ 413188 h 744240"/>
                <a:gd name="connsiteX153" fmla="*/ 405812 w 815525"/>
                <a:gd name="connsiteY153" fmla="*/ 407228 h 744240"/>
                <a:gd name="connsiteX154" fmla="*/ 405175 w 815525"/>
                <a:gd name="connsiteY154" fmla="*/ 404818 h 744240"/>
                <a:gd name="connsiteX155" fmla="*/ 403536 w 815525"/>
                <a:gd name="connsiteY155" fmla="*/ 402886 h 744240"/>
                <a:gd name="connsiteX156" fmla="*/ 401620 w 815525"/>
                <a:gd name="connsiteY156" fmla="*/ 399285 h 744240"/>
                <a:gd name="connsiteX157" fmla="*/ 403207 w 815525"/>
                <a:gd name="connsiteY157" fmla="*/ 396739 h 744240"/>
                <a:gd name="connsiteX158" fmla="*/ 405115 w 815525"/>
                <a:gd name="connsiteY158" fmla="*/ 396776 h 744240"/>
                <a:gd name="connsiteX159" fmla="*/ 405834 w 815525"/>
                <a:gd name="connsiteY159" fmla="*/ 396208 h 744240"/>
                <a:gd name="connsiteX160" fmla="*/ 404674 w 815525"/>
                <a:gd name="connsiteY160" fmla="*/ 395219 h 744240"/>
                <a:gd name="connsiteX161" fmla="*/ 402847 w 815525"/>
                <a:gd name="connsiteY161" fmla="*/ 395019 h 744240"/>
                <a:gd name="connsiteX162" fmla="*/ 400699 w 815525"/>
                <a:gd name="connsiteY162" fmla="*/ 394927 h 744240"/>
                <a:gd name="connsiteX163" fmla="*/ 400003 w 815525"/>
                <a:gd name="connsiteY163" fmla="*/ 394716 h 744240"/>
                <a:gd name="connsiteX164" fmla="*/ 399748 w 815525"/>
                <a:gd name="connsiteY164" fmla="*/ 392618 h 744240"/>
                <a:gd name="connsiteX165" fmla="*/ 399846 w 815525"/>
                <a:gd name="connsiteY165" fmla="*/ 390347 h 744240"/>
                <a:gd name="connsiteX166" fmla="*/ 400654 w 815525"/>
                <a:gd name="connsiteY166" fmla="*/ 385329 h 744240"/>
                <a:gd name="connsiteX167" fmla="*/ 402810 w 815525"/>
                <a:gd name="connsiteY167" fmla="*/ 379746 h 744240"/>
                <a:gd name="connsiteX168" fmla="*/ 406927 w 815525"/>
                <a:gd name="connsiteY168" fmla="*/ 374695 h 744240"/>
                <a:gd name="connsiteX169" fmla="*/ 408282 w 815525"/>
                <a:gd name="connsiteY169" fmla="*/ 373678 h 744240"/>
                <a:gd name="connsiteX170" fmla="*/ 409337 w 815525"/>
                <a:gd name="connsiteY170" fmla="*/ 372334 h 744240"/>
                <a:gd name="connsiteX171" fmla="*/ 413589 w 815525"/>
                <a:gd name="connsiteY171" fmla="*/ 366254 h 744240"/>
                <a:gd name="connsiteX172" fmla="*/ 415326 w 815525"/>
                <a:gd name="connsiteY172" fmla="*/ 369259 h 744240"/>
                <a:gd name="connsiteX173" fmla="*/ 415378 w 815525"/>
                <a:gd name="connsiteY173" fmla="*/ 370910 h 744240"/>
                <a:gd name="connsiteX174" fmla="*/ 415565 w 815525"/>
                <a:gd name="connsiteY174" fmla="*/ 371012 h 744240"/>
                <a:gd name="connsiteX175" fmla="*/ 416306 w 815525"/>
                <a:gd name="connsiteY175" fmla="*/ 370548 h 744240"/>
                <a:gd name="connsiteX176" fmla="*/ 416755 w 815525"/>
                <a:gd name="connsiteY176" fmla="*/ 368838 h 744240"/>
                <a:gd name="connsiteX177" fmla="*/ 417601 w 815525"/>
                <a:gd name="connsiteY177" fmla="*/ 365055 h 744240"/>
                <a:gd name="connsiteX178" fmla="*/ 418193 w 815525"/>
                <a:gd name="connsiteY178" fmla="*/ 363376 h 744240"/>
                <a:gd name="connsiteX179" fmla="*/ 420341 w 815525"/>
                <a:gd name="connsiteY179" fmla="*/ 360539 h 744240"/>
                <a:gd name="connsiteX180" fmla="*/ 420970 w 815525"/>
                <a:gd name="connsiteY180" fmla="*/ 360431 h 744240"/>
                <a:gd name="connsiteX181" fmla="*/ 423777 w 815525"/>
                <a:gd name="connsiteY181" fmla="*/ 367462 h 744240"/>
                <a:gd name="connsiteX182" fmla="*/ 425004 w 815525"/>
                <a:gd name="connsiteY182" fmla="*/ 367304 h 744240"/>
                <a:gd name="connsiteX183" fmla="*/ 434579 w 815525"/>
                <a:gd name="connsiteY183" fmla="*/ 359421 h 744240"/>
                <a:gd name="connsiteX184" fmla="*/ 443292 w 815525"/>
                <a:gd name="connsiteY184" fmla="*/ 352220 h 744240"/>
                <a:gd name="connsiteX185" fmla="*/ 444085 w 815525"/>
                <a:gd name="connsiteY185" fmla="*/ 353129 h 744240"/>
                <a:gd name="connsiteX186" fmla="*/ 445739 w 815525"/>
                <a:gd name="connsiteY186" fmla="*/ 353758 h 744240"/>
                <a:gd name="connsiteX187" fmla="*/ 446196 w 815525"/>
                <a:gd name="connsiteY187" fmla="*/ 353559 h 744240"/>
                <a:gd name="connsiteX188" fmla="*/ 448150 w 815525"/>
                <a:gd name="connsiteY188" fmla="*/ 354335 h 744240"/>
                <a:gd name="connsiteX189" fmla="*/ 449407 w 815525"/>
                <a:gd name="connsiteY189" fmla="*/ 357250 h 744240"/>
                <a:gd name="connsiteX190" fmla="*/ 450747 w 815525"/>
                <a:gd name="connsiteY190" fmla="*/ 357526 h 744240"/>
                <a:gd name="connsiteX191" fmla="*/ 459580 w 815525"/>
                <a:gd name="connsiteY191" fmla="*/ 349180 h 744240"/>
                <a:gd name="connsiteX192" fmla="*/ 461496 w 815525"/>
                <a:gd name="connsiteY192" fmla="*/ 349450 h 744240"/>
                <a:gd name="connsiteX193" fmla="*/ 463248 w 815525"/>
                <a:gd name="connsiteY193" fmla="*/ 352413 h 744240"/>
                <a:gd name="connsiteX194" fmla="*/ 463982 w 815525"/>
                <a:gd name="connsiteY194" fmla="*/ 352537 h 744240"/>
                <a:gd name="connsiteX195" fmla="*/ 476744 w 815525"/>
                <a:gd name="connsiteY195" fmla="*/ 342388 h 744240"/>
                <a:gd name="connsiteX196" fmla="*/ 472440 w 815525"/>
                <a:gd name="connsiteY196" fmla="*/ 348989 h 744240"/>
                <a:gd name="connsiteX197" fmla="*/ 468615 w 815525"/>
                <a:gd name="connsiteY197" fmla="*/ 355126 h 744240"/>
                <a:gd name="connsiteX198" fmla="*/ 488175 w 815525"/>
                <a:gd name="connsiteY198" fmla="*/ 338515 h 744240"/>
                <a:gd name="connsiteX199" fmla="*/ 482119 w 815525"/>
                <a:gd name="connsiteY199" fmla="*/ 346861 h 744240"/>
                <a:gd name="connsiteX200" fmla="*/ 483130 w 815525"/>
                <a:gd name="connsiteY200" fmla="*/ 350953 h 744240"/>
                <a:gd name="connsiteX201" fmla="*/ 498400 w 815525"/>
                <a:gd name="connsiteY201" fmla="*/ 333714 h 744240"/>
                <a:gd name="connsiteX202" fmla="*/ 483848 w 815525"/>
                <a:gd name="connsiteY202" fmla="*/ 354285 h 744240"/>
                <a:gd name="connsiteX203" fmla="*/ 483294 w 815525"/>
                <a:gd name="connsiteY203" fmla="*/ 355793 h 744240"/>
                <a:gd name="connsiteX204" fmla="*/ 485233 w 815525"/>
                <a:gd name="connsiteY204" fmla="*/ 357253 h 744240"/>
                <a:gd name="connsiteX205" fmla="*/ 503423 w 815525"/>
                <a:gd name="connsiteY205" fmla="*/ 344488 h 744240"/>
                <a:gd name="connsiteX206" fmla="*/ 497711 w 815525"/>
                <a:gd name="connsiteY206" fmla="*/ 350618 h 744240"/>
                <a:gd name="connsiteX207" fmla="*/ 498101 w 815525"/>
                <a:gd name="connsiteY207" fmla="*/ 351162 h 744240"/>
                <a:gd name="connsiteX208" fmla="*/ 515969 w 815525"/>
                <a:gd name="connsiteY208" fmla="*/ 340424 h 744240"/>
                <a:gd name="connsiteX209" fmla="*/ 515040 w 815525"/>
                <a:gd name="connsiteY209" fmla="*/ 343697 h 744240"/>
                <a:gd name="connsiteX210" fmla="*/ 498842 w 815525"/>
                <a:gd name="connsiteY210" fmla="*/ 358208 h 744240"/>
                <a:gd name="connsiteX211" fmla="*/ 496933 w 815525"/>
                <a:gd name="connsiteY211" fmla="*/ 364481 h 744240"/>
                <a:gd name="connsiteX212" fmla="*/ 517339 w 815525"/>
                <a:gd name="connsiteY212" fmla="*/ 355111 h 744240"/>
                <a:gd name="connsiteX213" fmla="*/ 521785 w 815525"/>
                <a:gd name="connsiteY213" fmla="*/ 352942 h 744240"/>
                <a:gd name="connsiteX214" fmla="*/ 532339 w 815525"/>
                <a:gd name="connsiteY214" fmla="*/ 341733 h 744240"/>
                <a:gd name="connsiteX215" fmla="*/ 543740 w 815525"/>
                <a:gd name="connsiteY215" fmla="*/ 336769 h 744240"/>
                <a:gd name="connsiteX216" fmla="*/ 535551 w 815525"/>
                <a:gd name="connsiteY216" fmla="*/ 342660 h 744240"/>
                <a:gd name="connsiteX217" fmla="*/ 520827 w 815525"/>
                <a:gd name="connsiteY217" fmla="*/ 359736 h 744240"/>
                <a:gd name="connsiteX218" fmla="*/ 528133 w 815525"/>
                <a:gd name="connsiteY218" fmla="*/ 358863 h 744240"/>
                <a:gd name="connsiteX219" fmla="*/ 527916 w 815525"/>
                <a:gd name="connsiteY219" fmla="*/ 361427 h 744240"/>
                <a:gd name="connsiteX220" fmla="*/ 529458 w 815525"/>
                <a:gd name="connsiteY220" fmla="*/ 365518 h 744240"/>
                <a:gd name="connsiteX221" fmla="*/ 537070 w 815525"/>
                <a:gd name="connsiteY221" fmla="*/ 375051 h 744240"/>
                <a:gd name="connsiteX222" fmla="*/ 523536 w 815525"/>
                <a:gd name="connsiteY222" fmla="*/ 371712 h 744240"/>
                <a:gd name="connsiteX223" fmla="*/ 523357 w 815525"/>
                <a:gd name="connsiteY223" fmla="*/ 372609 h 744240"/>
                <a:gd name="connsiteX224" fmla="*/ 528193 w 815525"/>
                <a:gd name="connsiteY224" fmla="*/ 375992 h 744240"/>
                <a:gd name="connsiteX225" fmla="*/ 513963 w 815525"/>
                <a:gd name="connsiteY225" fmla="*/ 376029 h 744240"/>
                <a:gd name="connsiteX226" fmla="*/ 512720 w 815525"/>
                <a:gd name="connsiteY226" fmla="*/ 377330 h 744240"/>
                <a:gd name="connsiteX227" fmla="*/ 514172 w 815525"/>
                <a:gd name="connsiteY227" fmla="*/ 379101 h 744240"/>
                <a:gd name="connsiteX228" fmla="*/ 528133 w 815525"/>
                <a:gd name="connsiteY228" fmla="*/ 378610 h 744240"/>
                <a:gd name="connsiteX229" fmla="*/ 528065 w 815525"/>
                <a:gd name="connsiteY229" fmla="*/ 379725 h 744240"/>
                <a:gd name="connsiteX230" fmla="*/ 523581 w 815525"/>
                <a:gd name="connsiteY230" fmla="*/ 380274 h 744240"/>
                <a:gd name="connsiteX231" fmla="*/ 525573 w 815525"/>
                <a:gd name="connsiteY231" fmla="*/ 382102 h 744240"/>
                <a:gd name="connsiteX232" fmla="*/ 519300 w 815525"/>
                <a:gd name="connsiteY232" fmla="*/ 384011 h 744240"/>
                <a:gd name="connsiteX233" fmla="*/ 526501 w 815525"/>
                <a:gd name="connsiteY233" fmla="*/ 384557 h 744240"/>
                <a:gd name="connsiteX234" fmla="*/ 539533 w 815525"/>
                <a:gd name="connsiteY234" fmla="*/ 380138 h 744240"/>
                <a:gd name="connsiteX235" fmla="*/ 554699 w 815525"/>
                <a:gd name="connsiteY235" fmla="*/ 379866 h 744240"/>
                <a:gd name="connsiteX236" fmla="*/ 550776 w 815525"/>
                <a:gd name="connsiteY236" fmla="*/ 382593 h 744240"/>
                <a:gd name="connsiteX237" fmla="*/ 536756 w 815525"/>
                <a:gd name="connsiteY237" fmla="*/ 384121 h 744240"/>
                <a:gd name="connsiteX238" fmla="*/ 526606 w 815525"/>
                <a:gd name="connsiteY238" fmla="*/ 387831 h 744240"/>
                <a:gd name="connsiteX239" fmla="*/ 529585 w 815525"/>
                <a:gd name="connsiteY239" fmla="*/ 390886 h 744240"/>
                <a:gd name="connsiteX240" fmla="*/ 527369 w 815525"/>
                <a:gd name="connsiteY240" fmla="*/ 392236 h 744240"/>
                <a:gd name="connsiteX241" fmla="*/ 534735 w 815525"/>
                <a:gd name="connsiteY241" fmla="*/ 395755 h 744240"/>
                <a:gd name="connsiteX242" fmla="*/ 540342 w 815525"/>
                <a:gd name="connsiteY242" fmla="*/ 399315 h 744240"/>
                <a:gd name="connsiteX243" fmla="*/ 527002 w 815525"/>
                <a:gd name="connsiteY243" fmla="*/ 396859 h 744240"/>
                <a:gd name="connsiteX244" fmla="*/ 529742 w 815525"/>
                <a:gd name="connsiteY244" fmla="*/ 412652 h 744240"/>
                <a:gd name="connsiteX245" fmla="*/ 530318 w 815525"/>
                <a:gd name="connsiteY245" fmla="*/ 440037 h 744240"/>
                <a:gd name="connsiteX246" fmla="*/ 525079 w 815525"/>
                <a:gd name="connsiteY246" fmla="*/ 456076 h 744240"/>
                <a:gd name="connsiteX247" fmla="*/ 519188 w 815525"/>
                <a:gd name="connsiteY247" fmla="*/ 467968 h 744240"/>
                <a:gd name="connsiteX248" fmla="*/ 513513 w 815525"/>
                <a:gd name="connsiteY248" fmla="*/ 479424 h 744240"/>
                <a:gd name="connsiteX249" fmla="*/ 508056 w 815525"/>
                <a:gd name="connsiteY249" fmla="*/ 487389 h 744240"/>
                <a:gd name="connsiteX250" fmla="*/ 516650 w 815525"/>
                <a:gd name="connsiteY250" fmla="*/ 493908 h 744240"/>
                <a:gd name="connsiteX251" fmla="*/ 603093 w 815525"/>
                <a:gd name="connsiteY251" fmla="*/ 438728 h 744240"/>
                <a:gd name="connsiteX252" fmla="*/ 624150 w 815525"/>
                <a:gd name="connsiteY252" fmla="*/ 420508 h 744240"/>
                <a:gd name="connsiteX253" fmla="*/ 630228 w 815525"/>
                <a:gd name="connsiteY253" fmla="*/ 410279 h 744240"/>
                <a:gd name="connsiteX254" fmla="*/ 631044 w 815525"/>
                <a:gd name="connsiteY254" fmla="*/ 405205 h 744240"/>
                <a:gd name="connsiteX255" fmla="*/ 637264 w 815525"/>
                <a:gd name="connsiteY255" fmla="*/ 401604 h 744240"/>
                <a:gd name="connsiteX256" fmla="*/ 641209 w 815525"/>
                <a:gd name="connsiteY256" fmla="*/ 401516 h 744240"/>
                <a:gd name="connsiteX257" fmla="*/ 643986 w 815525"/>
                <a:gd name="connsiteY257" fmla="*/ 400752 h 744240"/>
                <a:gd name="connsiteX258" fmla="*/ 683824 w 815525"/>
                <a:gd name="connsiteY258" fmla="*/ 373811 h 744240"/>
                <a:gd name="connsiteX259" fmla="*/ 690921 w 815525"/>
                <a:gd name="connsiteY259" fmla="*/ 367592 h 744240"/>
                <a:gd name="connsiteX260" fmla="*/ 702044 w 815525"/>
                <a:gd name="connsiteY260" fmla="*/ 365737 h 744240"/>
                <a:gd name="connsiteX261" fmla="*/ 766045 w 815525"/>
                <a:gd name="connsiteY261" fmla="*/ 350719 h 744240"/>
                <a:gd name="connsiteX262" fmla="*/ 766547 w 815525"/>
                <a:gd name="connsiteY262" fmla="*/ 350557 h 744240"/>
                <a:gd name="connsiteX263" fmla="*/ 772640 w 815525"/>
                <a:gd name="connsiteY263" fmla="*/ 347844 h 744240"/>
                <a:gd name="connsiteX264" fmla="*/ 785785 w 815525"/>
                <a:gd name="connsiteY264" fmla="*/ 349971 h 744240"/>
                <a:gd name="connsiteX265" fmla="*/ 776128 w 815525"/>
                <a:gd name="connsiteY265" fmla="*/ 350517 h 744240"/>
                <a:gd name="connsiteX266" fmla="*/ 773785 w 815525"/>
                <a:gd name="connsiteY266" fmla="*/ 353408 h 744240"/>
                <a:gd name="connsiteX267" fmla="*/ 768598 w 815525"/>
                <a:gd name="connsiteY267" fmla="*/ 353954 h 744240"/>
                <a:gd name="connsiteX268" fmla="*/ 754907 w 815525"/>
                <a:gd name="connsiteY268" fmla="*/ 371356 h 744240"/>
                <a:gd name="connsiteX269" fmla="*/ 774931 w 815525"/>
                <a:gd name="connsiteY269" fmla="*/ 404142 h 744240"/>
                <a:gd name="connsiteX270" fmla="*/ 793989 w 815525"/>
                <a:gd name="connsiteY270" fmla="*/ 424370 h 744240"/>
                <a:gd name="connsiteX271" fmla="*/ 796684 w 815525"/>
                <a:gd name="connsiteY271" fmla="*/ 425657 h 744240"/>
                <a:gd name="connsiteX272" fmla="*/ 804716 w 815525"/>
                <a:gd name="connsiteY272" fmla="*/ 428963 h 744240"/>
                <a:gd name="connsiteX273" fmla="*/ 815517 w 815525"/>
                <a:gd name="connsiteY273" fmla="*/ 437965 h 744240"/>
                <a:gd name="connsiteX274" fmla="*/ 803076 w 815525"/>
                <a:gd name="connsiteY274" fmla="*/ 433219 h 744240"/>
                <a:gd name="connsiteX275" fmla="*/ 798772 w 815525"/>
                <a:gd name="connsiteY275" fmla="*/ 434173 h 744240"/>
                <a:gd name="connsiteX276" fmla="*/ 792933 w 815525"/>
                <a:gd name="connsiteY276" fmla="*/ 431282 h 744240"/>
                <a:gd name="connsiteX277" fmla="*/ 767018 w 815525"/>
                <a:gd name="connsiteY277" fmla="*/ 439383 h 744240"/>
                <a:gd name="connsiteX278" fmla="*/ 724418 w 815525"/>
                <a:gd name="connsiteY278" fmla="*/ 459676 h 744240"/>
                <a:gd name="connsiteX279" fmla="*/ 711813 w 815525"/>
                <a:gd name="connsiteY279" fmla="*/ 492354 h 744240"/>
                <a:gd name="connsiteX280" fmla="*/ 710638 w 815525"/>
                <a:gd name="connsiteY280" fmla="*/ 502481 h 744240"/>
                <a:gd name="connsiteX281" fmla="*/ 708863 w 815525"/>
                <a:gd name="connsiteY281" fmla="*/ 512846 h 744240"/>
                <a:gd name="connsiteX282" fmla="*/ 707351 w 815525"/>
                <a:gd name="connsiteY282" fmla="*/ 521270 h 744240"/>
                <a:gd name="connsiteX283" fmla="*/ 706984 w 815525"/>
                <a:gd name="connsiteY283" fmla="*/ 523563 h 744240"/>
                <a:gd name="connsiteX284" fmla="*/ 706977 w 815525"/>
                <a:gd name="connsiteY284" fmla="*/ 525545 h 744240"/>
                <a:gd name="connsiteX285" fmla="*/ 707681 w 815525"/>
                <a:gd name="connsiteY285" fmla="*/ 526161 h 744240"/>
                <a:gd name="connsiteX286" fmla="*/ 710113 w 815525"/>
                <a:gd name="connsiteY286" fmla="*/ 528646 h 744240"/>
                <a:gd name="connsiteX287" fmla="*/ 711244 w 815525"/>
                <a:gd name="connsiteY287" fmla="*/ 532041 h 744240"/>
                <a:gd name="connsiteX288" fmla="*/ 712299 w 815525"/>
                <a:gd name="connsiteY288" fmla="*/ 537546 h 744240"/>
                <a:gd name="connsiteX289" fmla="*/ 715279 w 815525"/>
                <a:gd name="connsiteY289" fmla="*/ 543588 h 744240"/>
                <a:gd name="connsiteX290" fmla="*/ 715990 w 815525"/>
                <a:gd name="connsiteY290" fmla="*/ 545592 h 744240"/>
                <a:gd name="connsiteX291" fmla="*/ 715787 w 815525"/>
                <a:gd name="connsiteY291" fmla="*/ 546259 h 744240"/>
                <a:gd name="connsiteX292" fmla="*/ 714986 w 815525"/>
                <a:gd name="connsiteY292" fmla="*/ 546086 h 744240"/>
                <a:gd name="connsiteX293" fmla="*/ 711266 w 815525"/>
                <a:gd name="connsiteY293" fmla="*/ 542524 h 744240"/>
                <a:gd name="connsiteX294" fmla="*/ 704724 w 815525"/>
                <a:gd name="connsiteY294" fmla="*/ 534731 h 744240"/>
                <a:gd name="connsiteX295" fmla="*/ 702074 w 815525"/>
                <a:gd name="connsiteY295" fmla="*/ 530901 h 744240"/>
                <a:gd name="connsiteX296" fmla="*/ 701101 w 815525"/>
                <a:gd name="connsiteY296" fmla="*/ 529519 h 744240"/>
                <a:gd name="connsiteX297" fmla="*/ 699903 w 815525"/>
                <a:gd name="connsiteY297" fmla="*/ 529004 h 744240"/>
                <a:gd name="connsiteX298" fmla="*/ 686414 w 815525"/>
                <a:gd name="connsiteY298" fmla="*/ 526115 h 744240"/>
                <a:gd name="connsiteX299" fmla="*/ 678450 w 815525"/>
                <a:gd name="connsiteY299" fmla="*/ 524863 h 744240"/>
                <a:gd name="connsiteX300" fmla="*/ 669999 w 815525"/>
                <a:gd name="connsiteY300" fmla="*/ 523773 h 744240"/>
                <a:gd name="connsiteX301" fmla="*/ 661667 w 815525"/>
                <a:gd name="connsiteY301" fmla="*/ 522972 h 744240"/>
                <a:gd name="connsiteX302" fmla="*/ 654077 w 815525"/>
                <a:gd name="connsiteY302" fmla="*/ 522587 h 744240"/>
                <a:gd name="connsiteX303" fmla="*/ 647849 w 815525"/>
                <a:gd name="connsiteY303" fmla="*/ 522745 h 744240"/>
                <a:gd name="connsiteX304" fmla="*/ 646846 w 815525"/>
                <a:gd name="connsiteY304" fmla="*/ 522850 h 744240"/>
                <a:gd name="connsiteX305" fmla="*/ 617555 w 815525"/>
                <a:gd name="connsiteY305" fmla="*/ 543369 h 744240"/>
                <a:gd name="connsiteX306" fmla="*/ 608991 w 815525"/>
                <a:gd name="connsiteY306" fmla="*/ 560599 h 744240"/>
                <a:gd name="connsiteX307" fmla="*/ 600308 w 815525"/>
                <a:gd name="connsiteY307" fmla="*/ 584597 h 744240"/>
                <a:gd name="connsiteX308" fmla="*/ 594694 w 815525"/>
                <a:gd name="connsiteY308" fmla="*/ 600424 h 744240"/>
                <a:gd name="connsiteX309" fmla="*/ 595675 w 815525"/>
                <a:gd name="connsiteY309" fmla="*/ 611825 h 744240"/>
                <a:gd name="connsiteX310" fmla="*/ 593818 w 815525"/>
                <a:gd name="connsiteY310" fmla="*/ 619599 h 744240"/>
                <a:gd name="connsiteX311" fmla="*/ 594552 w 815525"/>
                <a:gd name="connsiteY311" fmla="*/ 629173 h 744240"/>
                <a:gd name="connsiteX312" fmla="*/ 587598 w 815525"/>
                <a:gd name="connsiteY312" fmla="*/ 615998 h 744240"/>
                <a:gd name="connsiteX313" fmla="*/ 588339 w 815525"/>
                <a:gd name="connsiteY313" fmla="*/ 605279 h 744240"/>
                <a:gd name="connsiteX314" fmla="*/ 501058 w 815525"/>
                <a:gd name="connsiteY314" fmla="*/ 553950 h 744240"/>
                <a:gd name="connsiteX315" fmla="*/ 494283 w 815525"/>
                <a:gd name="connsiteY315" fmla="*/ 556319 h 744240"/>
                <a:gd name="connsiteX316" fmla="*/ 484717 w 815525"/>
                <a:gd name="connsiteY316" fmla="*/ 569221 h 744240"/>
                <a:gd name="connsiteX317" fmla="*/ 475113 w 815525"/>
                <a:gd name="connsiteY317" fmla="*/ 589296 h 744240"/>
                <a:gd name="connsiteX318" fmla="*/ 472493 w 815525"/>
                <a:gd name="connsiteY318" fmla="*/ 607626 h 744240"/>
                <a:gd name="connsiteX319" fmla="*/ 481333 w 815525"/>
                <a:gd name="connsiteY319" fmla="*/ 622028 h 744240"/>
                <a:gd name="connsiteX320" fmla="*/ 492352 w 815525"/>
                <a:gd name="connsiteY320" fmla="*/ 637303 h 744240"/>
                <a:gd name="connsiteX321" fmla="*/ 494478 w 815525"/>
                <a:gd name="connsiteY321" fmla="*/ 646072 h 744240"/>
                <a:gd name="connsiteX322" fmla="*/ 504463 w 815525"/>
                <a:gd name="connsiteY322" fmla="*/ 669161 h 744240"/>
                <a:gd name="connsiteX323" fmla="*/ 502390 w 815525"/>
                <a:gd name="connsiteY323" fmla="*/ 685198 h 744240"/>
                <a:gd name="connsiteX324" fmla="*/ 493931 w 815525"/>
                <a:gd name="connsiteY324" fmla="*/ 691530 h 744240"/>
                <a:gd name="connsiteX325" fmla="*/ 491206 w 815525"/>
                <a:gd name="connsiteY325" fmla="*/ 695183 h 744240"/>
                <a:gd name="connsiteX326" fmla="*/ 483227 w 815525"/>
                <a:gd name="connsiteY326" fmla="*/ 696561 h 744240"/>
                <a:gd name="connsiteX327" fmla="*/ 480076 w 815525"/>
                <a:gd name="connsiteY327" fmla="*/ 698649 h 744240"/>
                <a:gd name="connsiteX328" fmla="*/ 475779 w 815525"/>
                <a:gd name="connsiteY328" fmla="*/ 701389 h 744240"/>
                <a:gd name="connsiteX329" fmla="*/ 475824 w 815525"/>
                <a:gd name="connsiteY329" fmla="*/ 697669 h 744240"/>
                <a:gd name="connsiteX330" fmla="*/ 477373 w 815525"/>
                <a:gd name="connsiteY330" fmla="*/ 693858 h 744240"/>
                <a:gd name="connsiteX331" fmla="*/ 482651 w 815525"/>
                <a:gd name="connsiteY331" fmla="*/ 683918 h 744240"/>
                <a:gd name="connsiteX332" fmla="*/ 485315 w 815525"/>
                <a:gd name="connsiteY332" fmla="*/ 674631 h 744240"/>
                <a:gd name="connsiteX333" fmla="*/ 481670 w 815525"/>
                <a:gd name="connsiteY333" fmla="*/ 678109 h 744240"/>
                <a:gd name="connsiteX334" fmla="*/ 477051 w 815525"/>
                <a:gd name="connsiteY334" fmla="*/ 687848 h 744240"/>
                <a:gd name="connsiteX335" fmla="*/ 471894 w 815525"/>
                <a:gd name="connsiteY335" fmla="*/ 691081 h 744240"/>
                <a:gd name="connsiteX336" fmla="*/ 466122 w 815525"/>
                <a:gd name="connsiteY336" fmla="*/ 692182 h 744240"/>
                <a:gd name="connsiteX337" fmla="*/ 468578 w 815525"/>
                <a:gd name="connsiteY337" fmla="*/ 688169 h 744240"/>
                <a:gd name="connsiteX338" fmla="*/ 475247 w 815525"/>
                <a:gd name="connsiteY338" fmla="*/ 669107 h 744240"/>
                <a:gd name="connsiteX339" fmla="*/ 470584 w 815525"/>
                <a:gd name="connsiteY339" fmla="*/ 663624 h 744240"/>
                <a:gd name="connsiteX340" fmla="*/ 463899 w 815525"/>
                <a:gd name="connsiteY340" fmla="*/ 672462 h 744240"/>
                <a:gd name="connsiteX341" fmla="*/ 462290 w 815525"/>
                <a:gd name="connsiteY341" fmla="*/ 679963 h 744240"/>
                <a:gd name="connsiteX342" fmla="*/ 462619 w 815525"/>
                <a:gd name="connsiteY342" fmla="*/ 685639 h 744240"/>
                <a:gd name="connsiteX343" fmla="*/ 462889 w 815525"/>
                <a:gd name="connsiteY343" fmla="*/ 688641 h 744240"/>
                <a:gd name="connsiteX344" fmla="*/ 461594 w 815525"/>
                <a:gd name="connsiteY344" fmla="*/ 689210 h 744240"/>
                <a:gd name="connsiteX345" fmla="*/ 457379 w 815525"/>
                <a:gd name="connsiteY345" fmla="*/ 679744 h 744240"/>
                <a:gd name="connsiteX346" fmla="*/ 456264 w 815525"/>
                <a:gd name="connsiteY346" fmla="*/ 674262 h 744240"/>
                <a:gd name="connsiteX347" fmla="*/ 458884 w 815525"/>
                <a:gd name="connsiteY347" fmla="*/ 663624 h 744240"/>
                <a:gd name="connsiteX348" fmla="*/ 460845 w 815525"/>
                <a:gd name="connsiteY348" fmla="*/ 655687 h 744240"/>
                <a:gd name="connsiteX349" fmla="*/ 470666 w 815525"/>
                <a:gd name="connsiteY349" fmla="*/ 646604 h 744240"/>
                <a:gd name="connsiteX350" fmla="*/ 451877 w 815525"/>
                <a:gd name="connsiteY350" fmla="*/ 627374 h 744240"/>
                <a:gd name="connsiteX351" fmla="*/ 445874 w 815525"/>
                <a:gd name="connsiteY351" fmla="*/ 598898 h 744240"/>
                <a:gd name="connsiteX352" fmla="*/ 448786 w 815525"/>
                <a:gd name="connsiteY352" fmla="*/ 568700 h 744240"/>
                <a:gd name="connsiteX353" fmla="*/ 447790 w 815525"/>
                <a:gd name="connsiteY353" fmla="*/ 567635 h 744240"/>
                <a:gd name="connsiteX354" fmla="*/ 430050 w 815525"/>
                <a:gd name="connsiteY354" fmla="*/ 570640 h 744240"/>
                <a:gd name="connsiteX355" fmla="*/ 408933 w 815525"/>
                <a:gd name="connsiteY355" fmla="*/ 568060 h 744240"/>
                <a:gd name="connsiteX356" fmla="*/ 408342 w 815525"/>
                <a:gd name="connsiteY356" fmla="*/ 569093 h 744240"/>
                <a:gd name="connsiteX357" fmla="*/ 416920 w 815525"/>
                <a:gd name="connsiteY357" fmla="*/ 579042 h 744240"/>
                <a:gd name="connsiteX358" fmla="*/ 426621 w 815525"/>
                <a:gd name="connsiteY358" fmla="*/ 591414 h 744240"/>
                <a:gd name="connsiteX359" fmla="*/ 428238 w 815525"/>
                <a:gd name="connsiteY359" fmla="*/ 596146 h 744240"/>
                <a:gd name="connsiteX360" fmla="*/ 416636 w 815525"/>
                <a:gd name="connsiteY360" fmla="*/ 627811 h 744240"/>
                <a:gd name="connsiteX361" fmla="*/ 400594 w 815525"/>
                <a:gd name="connsiteY361" fmla="*/ 642758 h 744240"/>
                <a:gd name="connsiteX362" fmla="*/ 405123 w 815525"/>
                <a:gd name="connsiteY362" fmla="*/ 654650 h 744240"/>
                <a:gd name="connsiteX363" fmla="*/ 406545 w 815525"/>
                <a:gd name="connsiteY363" fmla="*/ 663487 h 744240"/>
                <a:gd name="connsiteX364" fmla="*/ 404966 w 815525"/>
                <a:gd name="connsiteY364" fmla="*/ 671293 h 744240"/>
                <a:gd name="connsiteX365" fmla="*/ 404427 w 815525"/>
                <a:gd name="connsiteY365" fmla="*/ 672382 h 744240"/>
                <a:gd name="connsiteX366" fmla="*/ 397974 w 815525"/>
                <a:gd name="connsiteY366" fmla="*/ 682795 h 744240"/>
                <a:gd name="connsiteX367" fmla="*/ 398199 w 815525"/>
                <a:gd name="connsiteY367" fmla="*/ 678707 h 744240"/>
                <a:gd name="connsiteX368" fmla="*/ 399726 w 815525"/>
                <a:gd name="connsiteY368" fmla="*/ 671015 h 744240"/>
                <a:gd name="connsiteX369" fmla="*/ 396507 w 815525"/>
                <a:gd name="connsiteY369" fmla="*/ 674070 h 744240"/>
                <a:gd name="connsiteX370" fmla="*/ 394755 w 815525"/>
                <a:gd name="connsiteY370" fmla="*/ 679688 h 744240"/>
                <a:gd name="connsiteX371" fmla="*/ 389523 w 815525"/>
                <a:gd name="connsiteY371" fmla="*/ 682959 h 744240"/>
                <a:gd name="connsiteX372" fmla="*/ 402016 w 815525"/>
                <a:gd name="connsiteY372" fmla="*/ 698454 h 744240"/>
                <a:gd name="connsiteX373" fmla="*/ 410363 w 815525"/>
                <a:gd name="connsiteY373" fmla="*/ 704046 h 744240"/>
                <a:gd name="connsiteX374" fmla="*/ 424436 w 815525"/>
                <a:gd name="connsiteY374" fmla="*/ 705229 h 744240"/>
                <a:gd name="connsiteX375" fmla="*/ 440148 w 815525"/>
                <a:gd name="connsiteY375" fmla="*/ 712722 h 744240"/>
                <a:gd name="connsiteX376" fmla="*/ 446121 w 815525"/>
                <a:gd name="connsiteY376" fmla="*/ 720657 h 744240"/>
                <a:gd name="connsiteX377" fmla="*/ 444123 w 815525"/>
                <a:gd name="connsiteY377" fmla="*/ 719960 h 744240"/>
                <a:gd name="connsiteX378" fmla="*/ 443516 w 815525"/>
                <a:gd name="connsiteY378" fmla="*/ 720574 h 744240"/>
                <a:gd name="connsiteX379" fmla="*/ 444564 w 815525"/>
                <a:gd name="connsiteY379" fmla="*/ 723314 h 744240"/>
                <a:gd name="connsiteX380" fmla="*/ 433074 w 815525"/>
                <a:gd name="connsiteY380" fmla="*/ 718126 h 744240"/>
                <a:gd name="connsiteX381" fmla="*/ 432325 w 815525"/>
                <a:gd name="connsiteY381" fmla="*/ 719444 h 744240"/>
                <a:gd name="connsiteX382" fmla="*/ 434743 w 815525"/>
                <a:gd name="connsiteY382" fmla="*/ 724624 h 744240"/>
                <a:gd name="connsiteX383" fmla="*/ 427258 w 815525"/>
                <a:gd name="connsiteY383" fmla="*/ 720986 h 744240"/>
                <a:gd name="connsiteX384" fmla="*/ 419974 w 815525"/>
                <a:gd name="connsiteY384" fmla="*/ 721225 h 744240"/>
                <a:gd name="connsiteX385" fmla="*/ 413312 w 815525"/>
                <a:gd name="connsiteY385" fmla="*/ 720657 h 744240"/>
                <a:gd name="connsiteX386" fmla="*/ 402346 w 815525"/>
                <a:gd name="connsiteY386" fmla="*/ 721525 h 744240"/>
                <a:gd name="connsiteX387" fmla="*/ 384560 w 815525"/>
                <a:gd name="connsiteY387" fmla="*/ 714548 h 744240"/>
                <a:gd name="connsiteX388" fmla="*/ 383138 w 815525"/>
                <a:gd name="connsiteY388" fmla="*/ 717573 h 744240"/>
                <a:gd name="connsiteX389" fmla="*/ 380451 w 815525"/>
                <a:gd name="connsiteY389" fmla="*/ 721555 h 744240"/>
                <a:gd name="connsiteX390" fmla="*/ 380443 w 815525"/>
                <a:gd name="connsiteY390" fmla="*/ 725672 h 744240"/>
                <a:gd name="connsiteX391" fmla="*/ 378070 w 815525"/>
                <a:gd name="connsiteY391" fmla="*/ 721008 h 744240"/>
                <a:gd name="connsiteX392" fmla="*/ 377524 w 815525"/>
                <a:gd name="connsiteY392" fmla="*/ 714054 h 744240"/>
                <a:gd name="connsiteX393" fmla="*/ 372501 w 815525"/>
                <a:gd name="connsiteY393" fmla="*/ 698454 h 744240"/>
                <a:gd name="connsiteX394" fmla="*/ 357500 w 815525"/>
                <a:gd name="connsiteY394" fmla="*/ 673413 h 744240"/>
                <a:gd name="connsiteX395" fmla="*/ 350464 w 815525"/>
                <a:gd name="connsiteY395" fmla="*/ 659039 h 744240"/>
                <a:gd name="connsiteX396" fmla="*/ 361265 w 815525"/>
                <a:gd name="connsiteY396" fmla="*/ 652574 h 744240"/>
                <a:gd name="connsiteX397" fmla="*/ 365060 w 815525"/>
                <a:gd name="connsiteY397" fmla="*/ 629272 h 744240"/>
                <a:gd name="connsiteX398" fmla="*/ 365105 w 815525"/>
                <a:gd name="connsiteY398" fmla="*/ 627919 h 744240"/>
                <a:gd name="connsiteX399" fmla="*/ 362493 w 815525"/>
                <a:gd name="connsiteY399" fmla="*/ 620907 h 744240"/>
                <a:gd name="connsiteX400" fmla="*/ 357747 w 815525"/>
                <a:gd name="connsiteY400" fmla="*/ 629007 h 744240"/>
                <a:gd name="connsiteX401" fmla="*/ 351362 w 815525"/>
                <a:gd name="connsiteY401" fmla="*/ 638500 h 744240"/>
                <a:gd name="connsiteX402" fmla="*/ 336061 w 815525"/>
                <a:gd name="connsiteY402" fmla="*/ 666485 h 744240"/>
                <a:gd name="connsiteX403" fmla="*/ 337783 w 815525"/>
                <a:gd name="connsiteY403" fmla="*/ 701097 h 744240"/>
                <a:gd name="connsiteX404" fmla="*/ 344655 w 815525"/>
                <a:gd name="connsiteY404" fmla="*/ 718156 h 744240"/>
                <a:gd name="connsiteX405" fmla="*/ 350464 w 815525"/>
                <a:gd name="connsiteY405" fmla="*/ 717984 h 744240"/>
                <a:gd name="connsiteX406" fmla="*/ 356025 w 815525"/>
                <a:gd name="connsiteY406" fmla="*/ 724586 h 744240"/>
                <a:gd name="connsiteX407" fmla="*/ 357612 w 815525"/>
                <a:gd name="connsiteY407" fmla="*/ 728509 h 744240"/>
                <a:gd name="connsiteX408" fmla="*/ 360988 w 815525"/>
                <a:gd name="connsiteY408" fmla="*/ 739640 h 744240"/>
                <a:gd name="connsiteX409" fmla="*/ 355644 w 815525"/>
                <a:gd name="connsiteY409" fmla="*/ 733637 h 744240"/>
                <a:gd name="connsiteX410" fmla="*/ 347439 w 815525"/>
                <a:gd name="connsiteY410" fmla="*/ 732768 h 744240"/>
                <a:gd name="connsiteX411" fmla="*/ 347147 w 815525"/>
                <a:gd name="connsiteY411" fmla="*/ 735343 h 744240"/>
                <a:gd name="connsiteX412" fmla="*/ 348128 w 815525"/>
                <a:gd name="connsiteY412" fmla="*/ 742627 h 744240"/>
                <a:gd name="connsiteX413" fmla="*/ 343959 w 815525"/>
                <a:gd name="connsiteY413" fmla="*/ 736122 h 744240"/>
                <a:gd name="connsiteX414" fmla="*/ 335942 w 815525"/>
                <a:gd name="connsiteY414" fmla="*/ 734647 h 744240"/>
                <a:gd name="connsiteX415" fmla="*/ 329759 w 815525"/>
                <a:gd name="connsiteY415" fmla="*/ 734280 h 744240"/>
                <a:gd name="connsiteX416" fmla="*/ 329639 w 815525"/>
                <a:gd name="connsiteY416" fmla="*/ 744019 h 744240"/>
                <a:gd name="connsiteX417" fmla="*/ 327019 w 815525"/>
                <a:gd name="connsiteY417" fmla="*/ 738083 h 744240"/>
                <a:gd name="connsiteX418" fmla="*/ 321712 w 815525"/>
                <a:gd name="connsiteY418" fmla="*/ 735927 h 744240"/>
                <a:gd name="connsiteX419" fmla="*/ 317362 w 815525"/>
                <a:gd name="connsiteY419" fmla="*/ 731458 h 744240"/>
                <a:gd name="connsiteX420" fmla="*/ 314421 w 815525"/>
                <a:gd name="connsiteY420" fmla="*/ 732274 h 744240"/>
                <a:gd name="connsiteX421" fmla="*/ 312332 w 815525"/>
                <a:gd name="connsiteY421" fmla="*/ 738577 h 744240"/>
                <a:gd name="connsiteX422" fmla="*/ 310775 w 815525"/>
                <a:gd name="connsiteY422" fmla="*/ 741646 h 744240"/>
                <a:gd name="connsiteX423" fmla="*/ 308769 w 815525"/>
                <a:gd name="connsiteY423" fmla="*/ 739550 h 744240"/>
                <a:gd name="connsiteX424" fmla="*/ 308485 w 815525"/>
                <a:gd name="connsiteY424" fmla="*/ 738704 h 744240"/>
                <a:gd name="connsiteX425" fmla="*/ 306493 w 815525"/>
                <a:gd name="connsiteY425" fmla="*/ 730088 h 744240"/>
                <a:gd name="connsiteX426" fmla="*/ 307175 w 815525"/>
                <a:gd name="connsiteY426" fmla="*/ 720896 h 744240"/>
                <a:gd name="connsiteX427" fmla="*/ 309465 w 815525"/>
                <a:gd name="connsiteY427" fmla="*/ 700685 h 744240"/>
                <a:gd name="connsiteX428" fmla="*/ 309877 w 815525"/>
                <a:gd name="connsiteY428" fmla="*/ 666319 h 744240"/>
                <a:gd name="connsiteX429" fmla="*/ 316584 w 815525"/>
                <a:gd name="connsiteY429" fmla="*/ 655517 h 744240"/>
                <a:gd name="connsiteX430" fmla="*/ 317130 w 815525"/>
                <a:gd name="connsiteY430" fmla="*/ 631624 h 744240"/>
                <a:gd name="connsiteX431" fmla="*/ 324496 w 815525"/>
                <a:gd name="connsiteY431" fmla="*/ 616626 h 744240"/>
                <a:gd name="connsiteX432" fmla="*/ 324317 w 815525"/>
                <a:gd name="connsiteY432" fmla="*/ 615368 h 744240"/>
                <a:gd name="connsiteX433" fmla="*/ 312879 w 815525"/>
                <a:gd name="connsiteY433" fmla="*/ 613185 h 744240"/>
                <a:gd name="connsiteX434" fmla="*/ 307003 w 815525"/>
                <a:gd name="connsiteY434" fmla="*/ 615021 h 744240"/>
                <a:gd name="connsiteX435" fmla="*/ 294711 w 815525"/>
                <a:gd name="connsiteY435" fmla="*/ 620347 h 744240"/>
                <a:gd name="connsiteX436" fmla="*/ 256011 w 815525"/>
                <a:gd name="connsiteY436" fmla="*/ 633707 h 744240"/>
                <a:gd name="connsiteX437" fmla="*/ 158085 w 815525"/>
                <a:gd name="connsiteY437" fmla="*/ 635454 h 744240"/>
                <a:gd name="connsiteX438" fmla="*/ 155054 w 815525"/>
                <a:gd name="connsiteY438" fmla="*/ 635061 h 744240"/>
                <a:gd name="connsiteX439" fmla="*/ 146386 w 815525"/>
                <a:gd name="connsiteY439" fmla="*/ 633040 h 744240"/>
                <a:gd name="connsiteX440" fmla="*/ 128824 w 815525"/>
                <a:gd name="connsiteY440" fmla="*/ 628558 h 744240"/>
                <a:gd name="connsiteX441" fmla="*/ 84607 w 815525"/>
                <a:gd name="connsiteY441" fmla="*/ 618848 h 744240"/>
                <a:gd name="connsiteX442" fmla="*/ 50488 w 815525"/>
                <a:gd name="connsiteY442" fmla="*/ 619754 h 744240"/>
                <a:gd name="connsiteX443" fmla="*/ 37718 w 815525"/>
                <a:gd name="connsiteY443" fmla="*/ 633343 h 744240"/>
                <a:gd name="connsiteX444" fmla="*/ 56454 w 815525"/>
                <a:gd name="connsiteY444" fmla="*/ 661410 h 744240"/>
                <a:gd name="connsiteX445" fmla="*/ 66597 w 815525"/>
                <a:gd name="connsiteY445" fmla="*/ 673521 h 744240"/>
                <a:gd name="connsiteX446" fmla="*/ 54411 w 815525"/>
                <a:gd name="connsiteY446" fmla="*/ 673521 h 744240"/>
                <a:gd name="connsiteX447" fmla="*/ 22223 w 815525"/>
                <a:gd name="connsiteY447" fmla="*/ 639917 h 744240"/>
                <a:gd name="connsiteX448" fmla="*/ 55556 w 815525"/>
                <a:gd name="connsiteY448" fmla="*/ 598730 h 744240"/>
                <a:gd name="connsiteX449" fmla="*/ 115942 w 815525"/>
                <a:gd name="connsiteY449" fmla="*/ 595129 h 744240"/>
                <a:gd name="connsiteX450" fmla="*/ 234101 w 815525"/>
                <a:gd name="connsiteY450" fmla="*/ 593329 h 744240"/>
                <a:gd name="connsiteX451" fmla="*/ 280347 w 815525"/>
                <a:gd name="connsiteY451" fmla="*/ 565200 h 74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</a:cxnLst>
              <a:rect l="l" t="t" r="r" b="b"/>
              <a:pathLst>
                <a:path w="815525" h="744240">
                  <a:moveTo>
                    <a:pt x="280347" y="565200"/>
                  </a:moveTo>
                  <a:cubicBezTo>
                    <a:pt x="281746" y="563393"/>
                    <a:pt x="283416" y="561804"/>
                    <a:pt x="285392" y="560666"/>
                  </a:cubicBezTo>
                  <a:cubicBezTo>
                    <a:pt x="286223" y="560188"/>
                    <a:pt x="287091" y="559789"/>
                    <a:pt x="287884" y="559605"/>
                  </a:cubicBezTo>
                  <a:cubicBezTo>
                    <a:pt x="290669" y="558963"/>
                    <a:pt x="287256" y="542875"/>
                    <a:pt x="314660" y="518147"/>
                  </a:cubicBezTo>
                  <a:cubicBezTo>
                    <a:pt x="315618" y="517279"/>
                    <a:pt x="315933" y="515896"/>
                    <a:pt x="315454" y="514695"/>
                  </a:cubicBezTo>
                  <a:cubicBezTo>
                    <a:pt x="310191" y="501677"/>
                    <a:pt x="304113" y="489849"/>
                    <a:pt x="294165" y="479770"/>
                  </a:cubicBezTo>
                  <a:cubicBezTo>
                    <a:pt x="280848" y="466283"/>
                    <a:pt x="264552" y="456686"/>
                    <a:pt x="248466" y="446989"/>
                  </a:cubicBezTo>
                  <a:cubicBezTo>
                    <a:pt x="232057" y="437099"/>
                    <a:pt x="216997" y="425176"/>
                    <a:pt x="200813" y="414941"/>
                  </a:cubicBezTo>
                  <a:cubicBezTo>
                    <a:pt x="186126" y="405656"/>
                    <a:pt x="170743" y="397446"/>
                    <a:pt x="154897" y="390340"/>
                  </a:cubicBezTo>
                  <a:cubicBezTo>
                    <a:pt x="134169" y="381048"/>
                    <a:pt x="112521" y="373639"/>
                    <a:pt x="90259" y="369062"/>
                  </a:cubicBezTo>
                  <a:cubicBezTo>
                    <a:pt x="85618" y="368107"/>
                    <a:pt x="80947" y="367279"/>
                    <a:pt x="76261" y="366586"/>
                  </a:cubicBezTo>
                  <a:cubicBezTo>
                    <a:pt x="74884" y="366383"/>
                    <a:pt x="73491" y="366840"/>
                    <a:pt x="72488" y="367810"/>
                  </a:cubicBezTo>
                  <a:cubicBezTo>
                    <a:pt x="70669" y="369572"/>
                    <a:pt x="67795" y="372216"/>
                    <a:pt x="66927" y="372216"/>
                  </a:cubicBezTo>
                  <a:cubicBezTo>
                    <a:pt x="65617" y="372216"/>
                    <a:pt x="50151" y="378517"/>
                    <a:pt x="47120" y="379336"/>
                  </a:cubicBezTo>
                  <a:cubicBezTo>
                    <a:pt x="44096" y="380155"/>
                    <a:pt x="41423" y="379090"/>
                    <a:pt x="47120" y="375272"/>
                  </a:cubicBezTo>
                  <a:cubicBezTo>
                    <a:pt x="51843" y="372110"/>
                    <a:pt x="58086" y="367603"/>
                    <a:pt x="60092" y="366145"/>
                  </a:cubicBezTo>
                  <a:cubicBezTo>
                    <a:pt x="60519" y="365838"/>
                    <a:pt x="60811" y="365390"/>
                    <a:pt x="60923" y="364880"/>
                  </a:cubicBezTo>
                  <a:lnTo>
                    <a:pt x="61013" y="364478"/>
                  </a:lnTo>
                  <a:cubicBezTo>
                    <a:pt x="61125" y="363969"/>
                    <a:pt x="61485" y="363550"/>
                    <a:pt x="61971" y="363356"/>
                  </a:cubicBezTo>
                  <a:cubicBezTo>
                    <a:pt x="63917" y="362579"/>
                    <a:pt x="65864" y="361799"/>
                    <a:pt x="67810" y="361036"/>
                  </a:cubicBezTo>
                  <a:cubicBezTo>
                    <a:pt x="69599" y="360337"/>
                    <a:pt x="71306" y="359987"/>
                    <a:pt x="72354" y="358274"/>
                  </a:cubicBezTo>
                  <a:cubicBezTo>
                    <a:pt x="72795" y="357548"/>
                    <a:pt x="73312" y="356600"/>
                    <a:pt x="73768" y="355882"/>
                  </a:cubicBezTo>
                  <a:cubicBezTo>
                    <a:pt x="76029" y="352344"/>
                    <a:pt x="78222" y="348765"/>
                    <a:pt x="80363" y="345154"/>
                  </a:cubicBezTo>
                  <a:cubicBezTo>
                    <a:pt x="82556" y="341450"/>
                    <a:pt x="84697" y="337713"/>
                    <a:pt x="86778" y="333943"/>
                  </a:cubicBezTo>
                  <a:cubicBezTo>
                    <a:pt x="89166" y="329615"/>
                    <a:pt x="91472" y="325245"/>
                    <a:pt x="93680" y="320824"/>
                  </a:cubicBezTo>
                  <a:cubicBezTo>
                    <a:pt x="96030" y="316137"/>
                    <a:pt x="98268" y="311395"/>
                    <a:pt x="100349" y="306587"/>
                  </a:cubicBezTo>
                  <a:cubicBezTo>
                    <a:pt x="102423" y="301802"/>
                    <a:pt x="104354" y="296951"/>
                    <a:pt x="106046" y="292017"/>
                  </a:cubicBezTo>
                  <a:cubicBezTo>
                    <a:pt x="108973" y="283510"/>
                    <a:pt x="111533" y="274184"/>
                    <a:pt x="111615" y="265031"/>
                  </a:cubicBezTo>
                  <a:cubicBezTo>
                    <a:pt x="111653" y="261373"/>
                    <a:pt x="111263" y="257652"/>
                    <a:pt x="110028" y="254190"/>
                  </a:cubicBezTo>
                  <a:cubicBezTo>
                    <a:pt x="109527" y="252789"/>
                    <a:pt x="108883" y="251438"/>
                    <a:pt x="108082" y="250183"/>
                  </a:cubicBezTo>
                  <a:cubicBezTo>
                    <a:pt x="95027" y="229718"/>
                    <a:pt x="77077" y="213036"/>
                    <a:pt x="59568" y="196464"/>
                  </a:cubicBezTo>
                  <a:cubicBezTo>
                    <a:pt x="54837" y="191984"/>
                    <a:pt x="50054" y="187560"/>
                    <a:pt x="45211" y="183199"/>
                  </a:cubicBezTo>
                  <a:cubicBezTo>
                    <a:pt x="44260" y="182339"/>
                    <a:pt x="40937" y="178243"/>
                    <a:pt x="39567" y="178175"/>
                  </a:cubicBezTo>
                  <a:lnTo>
                    <a:pt x="30173" y="177839"/>
                  </a:lnTo>
                  <a:cubicBezTo>
                    <a:pt x="28503" y="177780"/>
                    <a:pt x="26916" y="177167"/>
                    <a:pt x="25547" y="176203"/>
                  </a:cubicBezTo>
                  <a:cubicBezTo>
                    <a:pt x="23638" y="174855"/>
                    <a:pt x="18286" y="172926"/>
                    <a:pt x="3464" y="171812"/>
                  </a:cubicBezTo>
                  <a:cubicBezTo>
                    <a:pt x="2573" y="171745"/>
                    <a:pt x="1683" y="171511"/>
                    <a:pt x="912" y="171062"/>
                  </a:cubicBezTo>
                  <a:cubicBezTo>
                    <a:pt x="-473" y="170256"/>
                    <a:pt x="-1297" y="168929"/>
                    <a:pt x="6286" y="168219"/>
                  </a:cubicBezTo>
                  <a:cubicBezTo>
                    <a:pt x="17664" y="167155"/>
                    <a:pt x="28136" y="166664"/>
                    <a:pt x="28136" y="166664"/>
                  </a:cubicBezTo>
                  <a:lnTo>
                    <a:pt x="37493" y="168886"/>
                  </a:lnTo>
                  <a:cubicBezTo>
                    <a:pt x="38811" y="169199"/>
                    <a:pt x="40196" y="169076"/>
                    <a:pt x="41438" y="168533"/>
                  </a:cubicBezTo>
                  <a:cubicBezTo>
                    <a:pt x="52704" y="163591"/>
                    <a:pt x="110253" y="137365"/>
                    <a:pt x="127941" y="109657"/>
                  </a:cubicBezTo>
                  <a:cubicBezTo>
                    <a:pt x="127941" y="109657"/>
                    <a:pt x="138690" y="95309"/>
                    <a:pt x="130501" y="53904"/>
                  </a:cubicBezTo>
                  <a:cubicBezTo>
                    <a:pt x="130501" y="53904"/>
                    <a:pt x="128053" y="37483"/>
                    <a:pt x="127739" y="28228"/>
                  </a:cubicBezTo>
                  <a:cubicBezTo>
                    <a:pt x="127679" y="26431"/>
                    <a:pt x="126796" y="24769"/>
                    <a:pt x="125344" y="23714"/>
                  </a:cubicBezTo>
                  <a:cubicBezTo>
                    <a:pt x="123053" y="22057"/>
                    <a:pt x="119932" y="19774"/>
                    <a:pt x="119909" y="19618"/>
                  </a:cubicBezTo>
                  <a:cubicBezTo>
                    <a:pt x="119857" y="19341"/>
                    <a:pt x="119475" y="18972"/>
                    <a:pt x="119318" y="18755"/>
                  </a:cubicBezTo>
                  <a:cubicBezTo>
                    <a:pt x="118801" y="18038"/>
                    <a:pt x="118255" y="17338"/>
                    <a:pt x="117701" y="16647"/>
                  </a:cubicBezTo>
                  <a:cubicBezTo>
                    <a:pt x="115912" y="14412"/>
                    <a:pt x="114003" y="12268"/>
                    <a:pt x="111982" y="10235"/>
                  </a:cubicBezTo>
                  <a:cubicBezTo>
                    <a:pt x="109519" y="7755"/>
                    <a:pt x="106884" y="5423"/>
                    <a:pt x="103995" y="3450"/>
                  </a:cubicBezTo>
                  <a:cubicBezTo>
                    <a:pt x="103067" y="2819"/>
                    <a:pt x="101779" y="2282"/>
                    <a:pt x="101502" y="1072"/>
                  </a:cubicBezTo>
                  <a:cubicBezTo>
                    <a:pt x="101233" y="-133"/>
                    <a:pt x="102535" y="-89"/>
                    <a:pt x="103359" y="103"/>
                  </a:cubicBezTo>
                  <a:cubicBezTo>
                    <a:pt x="106443" y="825"/>
                    <a:pt x="117012" y="5003"/>
                    <a:pt x="124827" y="12099"/>
                  </a:cubicBezTo>
                  <a:cubicBezTo>
                    <a:pt x="125142" y="12384"/>
                    <a:pt x="125591" y="12468"/>
                    <a:pt x="126010" y="12291"/>
                  </a:cubicBezTo>
                  <a:cubicBezTo>
                    <a:pt x="126489" y="12090"/>
                    <a:pt x="127043" y="12268"/>
                    <a:pt x="127380" y="12658"/>
                  </a:cubicBezTo>
                  <a:cubicBezTo>
                    <a:pt x="130172" y="15860"/>
                    <a:pt x="133144" y="19192"/>
                    <a:pt x="136654" y="21625"/>
                  </a:cubicBezTo>
                  <a:cubicBezTo>
                    <a:pt x="138518" y="22914"/>
                    <a:pt x="140749" y="23517"/>
                    <a:pt x="142822" y="24371"/>
                  </a:cubicBezTo>
                  <a:cubicBezTo>
                    <a:pt x="143668" y="24718"/>
                    <a:pt x="144507" y="25067"/>
                    <a:pt x="145352" y="25416"/>
                  </a:cubicBezTo>
                  <a:cubicBezTo>
                    <a:pt x="147546" y="26328"/>
                    <a:pt x="149747" y="27242"/>
                    <a:pt x="151940" y="28153"/>
                  </a:cubicBezTo>
                  <a:cubicBezTo>
                    <a:pt x="154732" y="29309"/>
                    <a:pt x="157516" y="30460"/>
                    <a:pt x="160309" y="31605"/>
                  </a:cubicBezTo>
                  <a:cubicBezTo>
                    <a:pt x="163572" y="32943"/>
                    <a:pt x="166836" y="34273"/>
                    <a:pt x="170100" y="35593"/>
                  </a:cubicBezTo>
                  <a:cubicBezTo>
                    <a:pt x="173723" y="37055"/>
                    <a:pt x="177353" y="38504"/>
                    <a:pt x="180984" y="39938"/>
                  </a:cubicBezTo>
                  <a:cubicBezTo>
                    <a:pt x="184854" y="41465"/>
                    <a:pt x="188731" y="42975"/>
                    <a:pt x="192616" y="44463"/>
                  </a:cubicBezTo>
                  <a:cubicBezTo>
                    <a:pt x="196621" y="45997"/>
                    <a:pt x="200633" y="47507"/>
                    <a:pt x="204653" y="48989"/>
                  </a:cubicBezTo>
                  <a:cubicBezTo>
                    <a:pt x="208673" y="50472"/>
                    <a:pt x="212707" y="51925"/>
                    <a:pt x="216757" y="53339"/>
                  </a:cubicBezTo>
                  <a:cubicBezTo>
                    <a:pt x="220679" y="54712"/>
                    <a:pt x="224624" y="56049"/>
                    <a:pt x="228577" y="57334"/>
                  </a:cubicBezTo>
                  <a:cubicBezTo>
                    <a:pt x="232297" y="58542"/>
                    <a:pt x="236032" y="59705"/>
                    <a:pt x="239790" y="60796"/>
                  </a:cubicBezTo>
                  <a:cubicBezTo>
                    <a:pt x="243188" y="61784"/>
                    <a:pt x="246602" y="62716"/>
                    <a:pt x="250038" y="63548"/>
                  </a:cubicBezTo>
                  <a:cubicBezTo>
                    <a:pt x="253002" y="64264"/>
                    <a:pt x="255981" y="64911"/>
                    <a:pt x="258990" y="65410"/>
                  </a:cubicBezTo>
                  <a:cubicBezTo>
                    <a:pt x="261206" y="65778"/>
                    <a:pt x="263437" y="66071"/>
                    <a:pt x="265682" y="66181"/>
                  </a:cubicBezTo>
                  <a:cubicBezTo>
                    <a:pt x="289434" y="67337"/>
                    <a:pt x="298783" y="59327"/>
                    <a:pt x="301710" y="55821"/>
                  </a:cubicBezTo>
                  <a:cubicBezTo>
                    <a:pt x="302436" y="54951"/>
                    <a:pt x="302519" y="53717"/>
                    <a:pt x="301927" y="52750"/>
                  </a:cubicBezTo>
                  <a:lnTo>
                    <a:pt x="301239" y="51618"/>
                  </a:lnTo>
                  <a:cubicBezTo>
                    <a:pt x="300303" y="50091"/>
                    <a:pt x="299719" y="48374"/>
                    <a:pt x="299569" y="46593"/>
                  </a:cubicBezTo>
                  <a:cubicBezTo>
                    <a:pt x="299315" y="43556"/>
                    <a:pt x="298439" y="38143"/>
                    <a:pt x="295467" y="32849"/>
                  </a:cubicBezTo>
                  <a:cubicBezTo>
                    <a:pt x="295467" y="32849"/>
                    <a:pt x="293776" y="28839"/>
                    <a:pt x="297518" y="31513"/>
                  </a:cubicBezTo>
                  <a:cubicBezTo>
                    <a:pt x="299637" y="33031"/>
                    <a:pt x="300872" y="35955"/>
                    <a:pt x="301905" y="38251"/>
                  </a:cubicBezTo>
                  <a:cubicBezTo>
                    <a:pt x="302624" y="39844"/>
                    <a:pt x="303245" y="41476"/>
                    <a:pt x="303836" y="43119"/>
                  </a:cubicBezTo>
                  <a:cubicBezTo>
                    <a:pt x="304136" y="43940"/>
                    <a:pt x="304420" y="44765"/>
                    <a:pt x="304712" y="45590"/>
                  </a:cubicBezTo>
                  <a:cubicBezTo>
                    <a:pt x="304794" y="45841"/>
                    <a:pt x="304742" y="46333"/>
                    <a:pt x="305019" y="46504"/>
                  </a:cubicBezTo>
                  <a:cubicBezTo>
                    <a:pt x="305221" y="46625"/>
                    <a:pt x="305992" y="46258"/>
                    <a:pt x="306044" y="46351"/>
                  </a:cubicBezTo>
                  <a:cubicBezTo>
                    <a:pt x="306718" y="47537"/>
                    <a:pt x="306973" y="48899"/>
                    <a:pt x="307309" y="50206"/>
                  </a:cubicBezTo>
                  <a:cubicBezTo>
                    <a:pt x="307654" y="51544"/>
                    <a:pt x="308095" y="52857"/>
                    <a:pt x="308522" y="54169"/>
                  </a:cubicBezTo>
                  <a:cubicBezTo>
                    <a:pt x="316150" y="77577"/>
                    <a:pt x="323486" y="101101"/>
                    <a:pt x="331854" y="124257"/>
                  </a:cubicBezTo>
                  <a:cubicBezTo>
                    <a:pt x="333479" y="128752"/>
                    <a:pt x="335141" y="133234"/>
                    <a:pt x="336885" y="137685"/>
                  </a:cubicBezTo>
                  <a:cubicBezTo>
                    <a:pt x="338547" y="141914"/>
                    <a:pt x="340366" y="146052"/>
                    <a:pt x="342207" y="150210"/>
                  </a:cubicBezTo>
                  <a:cubicBezTo>
                    <a:pt x="342424" y="150694"/>
                    <a:pt x="342619" y="151187"/>
                    <a:pt x="342746" y="151701"/>
                  </a:cubicBezTo>
                  <a:cubicBezTo>
                    <a:pt x="343457" y="154541"/>
                    <a:pt x="343143" y="157822"/>
                    <a:pt x="343240" y="160745"/>
                  </a:cubicBezTo>
                  <a:cubicBezTo>
                    <a:pt x="343786" y="177325"/>
                    <a:pt x="344430" y="193903"/>
                    <a:pt x="345508" y="210459"/>
                  </a:cubicBezTo>
                  <a:cubicBezTo>
                    <a:pt x="345920" y="216734"/>
                    <a:pt x="345493" y="224486"/>
                    <a:pt x="347671" y="230490"/>
                  </a:cubicBezTo>
                  <a:cubicBezTo>
                    <a:pt x="347971" y="231306"/>
                    <a:pt x="350269" y="232482"/>
                    <a:pt x="350920" y="233040"/>
                  </a:cubicBezTo>
                  <a:cubicBezTo>
                    <a:pt x="352058" y="234013"/>
                    <a:pt x="353286" y="234920"/>
                    <a:pt x="354281" y="236051"/>
                  </a:cubicBezTo>
                  <a:cubicBezTo>
                    <a:pt x="355711" y="237677"/>
                    <a:pt x="355329" y="238058"/>
                    <a:pt x="355412" y="239971"/>
                  </a:cubicBezTo>
                  <a:cubicBezTo>
                    <a:pt x="355494" y="241925"/>
                    <a:pt x="358713" y="243777"/>
                    <a:pt x="359746" y="245357"/>
                  </a:cubicBezTo>
                  <a:cubicBezTo>
                    <a:pt x="360584" y="246638"/>
                    <a:pt x="361333" y="247995"/>
                    <a:pt x="361864" y="249433"/>
                  </a:cubicBezTo>
                  <a:cubicBezTo>
                    <a:pt x="362006" y="249798"/>
                    <a:pt x="362934" y="254056"/>
                    <a:pt x="362732" y="254020"/>
                  </a:cubicBezTo>
                  <a:cubicBezTo>
                    <a:pt x="360299" y="253592"/>
                    <a:pt x="357725" y="252760"/>
                    <a:pt x="355307" y="251919"/>
                  </a:cubicBezTo>
                  <a:cubicBezTo>
                    <a:pt x="354064" y="251486"/>
                    <a:pt x="352792" y="250880"/>
                    <a:pt x="351511" y="250593"/>
                  </a:cubicBezTo>
                  <a:cubicBezTo>
                    <a:pt x="350628" y="250394"/>
                    <a:pt x="350276" y="250302"/>
                    <a:pt x="350014" y="250540"/>
                  </a:cubicBezTo>
                  <a:cubicBezTo>
                    <a:pt x="349348" y="251147"/>
                    <a:pt x="348555" y="251589"/>
                    <a:pt x="347657" y="251567"/>
                  </a:cubicBezTo>
                  <a:cubicBezTo>
                    <a:pt x="343524" y="251469"/>
                    <a:pt x="333247" y="252977"/>
                    <a:pt x="329998" y="269772"/>
                  </a:cubicBezTo>
                  <a:cubicBezTo>
                    <a:pt x="325911" y="290966"/>
                    <a:pt x="313418" y="342273"/>
                    <a:pt x="312983" y="352310"/>
                  </a:cubicBezTo>
                  <a:cubicBezTo>
                    <a:pt x="312564" y="361878"/>
                    <a:pt x="302983" y="372635"/>
                    <a:pt x="328022" y="396158"/>
                  </a:cubicBezTo>
                  <a:cubicBezTo>
                    <a:pt x="330425" y="398413"/>
                    <a:pt x="333172" y="400258"/>
                    <a:pt x="336144" y="401679"/>
                  </a:cubicBezTo>
                  <a:cubicBezTo>
                    <a:pt x="343622" y="405258"/>
                    <a:pt x="359229" y="413015"/>
                    <a:pt x="366662" y="418864"/>
                  </a:cubicBezTo>
                  <a:cubicBezTo>
                    <a:pt x="376648" y="426719"/>
                    <a:pt x="404299" y="434247"/>
                    <a:pt x="409869" y="437685"/>
                  </a:cubicBezTo>
                  <a:cubicBezTo>
                    <a:pt x="414899" y="440793"/>
                    <a:pt x="436465" y="453740"/>
                    <a:pt x="445986" y="456127"/>
                  </a:cubicBezTo>
                  <a:cubicBezTo>
                    <a:pt x="447349" y="456467"/>
                    <a:pt x="448771" y="456388"/>
                    <a:pt x="450089" y="455909"/>
                  </a:cubicBezTo>
                  <a:cubicBezTo>
                    <a:pt x="451638" y="455346"/>
                    <a:pt x="454041" y="454602"/>
                    <a:pt x="455688" y="454705"/>
                  </a:cubicBezTo>
                  <a:cubicBezTo>
                    <a:pt x="458308" y="454869"/>
                    <a:pt x="455770" y="457896"/>
                    <a:pt x="458884" y="456424"/>
                  </a:cubicBezTo>
                  <a:cubicBezTo>
                    <a:pt x="461990" y="454952"/>
                    <a:pt x="471617" y="449414"/>
                    <a:pt x="474132" y="439922"/>
                  </a:cubicBezTo>
                  <a:cubicBezTo>
                    <a:pt x="474132" y="439922"/>
                    <a:pt x="477620" y="433212"/>
                    <a:pt x="477620" y="429885"/>
                  </a:cubicBezTo>
                  <a:cubicBezTo>
                    <a:pt x="477620" y="426557"/>
                    <a:pt x="481603" y="425357"/>
                    <a:pt x="477620" y="421374"/>
                  </a:cubicBezTo>
                  <a:cubicBezTo>
                    <a:pt x="474139" y="417890"/>
                    <a:pt x="472073" y="415825"/>
                    <a:pt x="469124" y="417301"/>
                  </a:cubicBezTo>
                  <a:cubicBezTo>
                    <a:pt x="467792" y="417967"/>
                    <a:pt x="466295" y="418275"/>
                    <a:pt x="464850" y="417925"/>
                  </a:cubicBezTo>
                  <a:cubicBezTo>
                    <a:pt x="464266" y="417784"/>
                    <a:pt x="463712" y="417565"/>
                    <a:pt x="463300" y="417229"/>
                  </a:cubicBezTo>
                  <a:cubicBezTo>
                    <a:pt x="461908" y="416084"/>
                    <a:pt x="462784" y="442432"/>
                    <a:pt x="462125" y="444069"/>
                  </a:cubicBezTo>
                  <a:cubicBezTo>
                    <a:pt x="461466" y="445720"/>
                    <a:pt x="459917" y="442374"/>
                    <a:pt x="460508" y="429776"/>
                  </a:cubicBezTo>
                  <a:cubicBezTo>
                    <a:pt x="460628" y="427159"/>
                    <a:pt x="460823" y="422875"/>
                    <a:pt x="460890" y="420256"/>
                  </a:cubicBezTo>
                  <a:cubicBezTo>
                    <a:pt x="460913" y="419275"/>
                    <a:pt x="460913" y="418290"/>
                    <a:pt x="460830" y="417317"/>
                  </a:cubicBezTo>
                  <a:cubicBezTo>
                    <a:pt x="460800" y="416996"/>
                    <a:pt x="460748" y="415796"/>
                    <a:pt x="460224" y="415882"/>
                  </a:cubicBezTo>
                  <a:cubicBezTo>
                    <a:pt x="460082" y="415905"/>
                    <a:pt x="459969" y="416003"/>
                    <a:pt x="459857" y="416097"/>
                  </a:cubicBezTo>
                  <a:cubicBezTo>
                    <a:pt x="458817" y="417011"/>
                    <a:pt x="457754" y="417536"/>
                    <a:pt x="456556" y="418203"/>
                  </a:cubicBezTo>
                  <a:cubicBezTo>
                    <a:pt x="455553" y="418758"/>
                    <a:pt x="454692" y="419511"/>
                    <a:pt x="454602" y="420721"/>
                  </a:cubicBezTo>
                  <a:cubicBezTo>
                    <a:pt x="454378" y="423503"/>
                    <a:pt x="454759" y="428686"/>
                    <a:pt x="456893" y="431086"/>
                  </a:cubicBezTo>
                  <a:cubicBezTo>
                    <a:pt x="458914" y="433367"/>
                    <a:pt x="459655" y="440079"/>
                    <a:pt x="458412" y="443690"/>
                  </a:cubicBezTo>
                  <a:cubicBezTo>
                    <a:pt x="458300" y="444021"/>
                    <a:pt x="457963" y="444227"/>
                    <a:pt x="457619" y="444219"/>
                  </a:cubicBezTo>
                  <a:cubicBezTo>
                    <a:pt x="457095" y="444205"/>
                    <a:pt x="456706" y="443719"/>
                    <a:pt x="456825" y="443209"/>
                  </a:cubicBezTo>
                  <a:cubicBezTo>
                    <a:pt x="457334" y="441017"/>
                    <a:pt x="458173" y="435689"/>
                    <a:pt x="455358" y="432655"/>
                  </a:cubicBezTo>
                  <a:cubicBezTo>
                    <a:pt x="453652" y="430810"/>
                    <a:pt x="452372" y="428561"/>
                    <a:pt x="451241" y="426327"/>
                  </a:cubicBezTo>
                  <a:cubicBezTo>
                    <a:pt x="450261" y="424370"/>
                    <a:pt x="449175" y="422418"/>
                    <a:pt x="448726" y="420252"/>
                  </a:cubicBezTo>
                  <a:cubicBezTo>
                    <a:pt x="448382" y="418576"/>
                    <a:pt x="448966" y="416358"/>
                    <a:pt x="447476" y="415112"/>
                  </a:cubicBezTo>
                  <a:cubicBezTo>
                    <a:pt x="446121" y="413980"/>
                    <a:pt x="444010" y="413966"/>
                    <a:pt x="442348" y="414039"/>
                  </a:cubicBezTo>
                  <a:cubicBezTo>
                    <a:pt x="434908" y="414367"/>
                    <a:pt x="427812" y="410494"/>
                    <a:pt x="423859" y="409511"/>
                  </a:cubicBezTo>
                  <a:cubicBezTo>
                    <a:pt x="419907" y="408529"/>
                    <a:pt x="419443" y="406961"/>
                    <a:pt x="419892" y="411175"/>
                  </a:cubicBezTo>
                  <a:cubicBezTo>
                    <a:pt x="420251" y="414541"/>
                    <a:pt x="419218" y="417987"/>
                    <a:pt x="418634" y="421273"/>
                  </a:cubicBezTo>
                  <a:cubicBezTo>
                    <a:pt x="418320" y="423045"/>
                    <a:pt x="418312" y="424834"/>
                    <a:pt x="418125" y="426630"/>
                  </a:cubicBezTo>
                  <a:cubicBezTo>
                    <a:pt x="417714" y="430544"/>
                    <a:pt x="417736" y="434548"/>
                    <a:pt x="420498" y="437657"/>
                  </a:cubicBezTo>
                  <a:cubicBezTo>
                    <a:pt x="420865" y="438070"/>
                    <a:pt x="421299" y="438626"/>
                    <a:pt x="421030" y="439109"/>
                  </a:cubicBezTo>
                  <a:cubicBezTo>
                    <a:pt x="421000" y="439162"/>
                    <a:pt x="420962" y="439212"/>
                    <a:pt x="420910" y="439243"/>
                  </a:cubicBezTo>
                  <a:cubicBezTo>
                    <a:pt x="420768" y="439332"/>
                    <a:pt x="420581" y="439252"/>
                    <a:pt x="420431" y="439168"/>
                  </a:cubicBezTo>
                  <a:cubicBezTo>
                    <a:pt x="418859" y="438264"/>
                    <a:pt x="417601" y="436855"/>
                    <a:pt x="416763" y="435241"/>
                  </a:cubicBezTo>
                  <a:cubicBezTo>
                    <a:pt x="414989" y="431792"/>
                    <a:pt x="415348" y="427719"/>
                    <a:pt x="415842" y="424003"/>
                  </a:cubicBezTo>
                  <a:cubicBezTo>
                    <a:pt x="416321" y="420364"/>
                    <a:pt x="416104" y="416562"/>
                    <a:pt x="415910" y="412893"/>
                  </a:cubicBezTo>
                  <a:cubicBezTo>
                    <a:pt x="415842" y="411562"/>
                    <a:pt x="416082" y="409852"/>
                    <a:pt x="415430" y="408630"/>
                  </a:cubicBezTo>
                  <a:cubicBezTo>
                    <a:pt x="414652" y="407150"/>
                    <a:pt x="412039" y="406924"/>
                    <a:pt x="410595" y="407197"/>
                  </a:cubicBezTo>
                  <a:cubicBezTo>
                    <a:pt x="407900" y="407705"/>
                    <a:pt x="408693" y="411756"/>
                    <a:pt x="408641" y="413709"/>
                  </a:cubicBezTo>
                  <a:cubicBezTo>
                    <a:pt x="408566" y="416689"/>
                    <a:pt x="408514" y="419671"/>
                    <a:pt x="408439" y="422652"/>
                  </a:cubicBezTo>
                  <a:cubicBezTo>
                    <a:pt x="408387" y="424509"/>
                    <a:pt x="408319" y="426366"/>
                    <a:pt x="408244" y="428223"/>
                  </a:cubicBezTo>
                  <a:cubicBezTo>
                    <a:pt x="408207" y="429174"/>
                    <a:pt x="408162" y="430125"/>
                    <a:pt x="408125" y="431076"/>
                  </a:cubicBezTo>
                  <a:cubicBezTo>
                    <a:pt x="408095" y="431850"/>
                    <a:pt x="408147" y="432699"/>
                    <a:pt x="407735" y="433393"/>
                  </a:cubicBezTo>
                  <a:cubicBezTo>
                    <a:pt x="406957" y="434702"/>
                    <a:pt x="405572" y="433720"/>
                    <a:pt x="405812" y="429997"/>
                  </a:cubicBezTo>
                  <a:cubicBezTo>
                    <a:pt x="406178" y="424432"/>
                    <a:pt x="405684" y="418761"/>
                    <a:pt x="405639" y="413188"/>
                  </a:cubicBezTo>
                  <a:cubicBezTo>
                    <a:pt x="405632" y="411217"/>
                    <a:pt x="405512" y="409179"/>
                    <a:pt x="405812" y="407228"/>
                  </a:cubicBezTo>
                  <a:cubicBezTo>
                    <a:pt x="405976" y="406196"/>
                    <a:pt x="405804" y="405614"/>
                    <a:pt x="405175" y="404818"/>
                  </a:cubicBezTo>
                  <a:cubicBezTo>
                    <a:pt x="404651" y="404157"/>
                    <a:pt x="404067" y="403545"/>
                    <a:pt x="403536" y="402886"/>
                  </a:cubicBezTo>
                  <a:cubicBezTo>
                    <a:pt x="402690" y="401825"/>
                    <a:pt x="401942" y="400605"/>
                    <a:pt x="401620" y="399285"/>
                  </a:cubicBezTo>
                  <a:cubicBezTo>
                    <a:pt x="401350" y="398157"/>
                    <a:pt x="402069" y="396995"/>
                    <a:pt x="403207" y="396739"/>
                  </a:cubicBezTo>
                  <a:cubicBezTo>
                    <a:pt x="403850" y="396593"/>
                    <a:pt x="404509" y="396567"/>
                    <a:pt x="405115" y="396776"/>
                  </a:cubicBezTo>
                  <a:cubicBezTo>
                    <a:pt x="405901" y="397044"/>
                    <a:pt x="405961" y="396657"/>
                    <a:pt x="405834" y="396208"/>
                  </a:cubicBezTo>
                  <a:cubicBezTo>
                    <a:pt x="405677" y="395683"/>
                    <a:pt x="405213" y="395295"/>
                    <a:pt x="404674" y="395219"/>
                  </a:cubicBezTo>
                  <a:cubicBezTo>
                    <a:pt x="404067" y="395135"/>
                    <a:pt x="403446" y="395126"/>
                    <a:pt x="402847" y="395019"/>
                  </a:cubicBezTo>
                  <a:cubicBezTo>
                    <a:pt x="402136" y="394894"/>
                    <a:pt x="401418" y="394966"/>
                    <a:pt x="400699" y="394927"/>
                  </a:cubicBezTo>
                  <a:cubicBezTo>
                    <a:pt x="400452" y="394914"/>
                    <a:pt x="400190" y="394879"/>
                    <a:pt x="400003" y="394716"/>
                  </a:cubicBezTo>
                  <a:cubicBezTo>
                    <a:pt x="399501" y="394271"/>
                    <a:pt x="399748" y="393197"/>
                    <a:pt x="399748" y="392618"/>
                  </a:cubicBezTo>
                  <a:cubicBezTo>
                    <a:pt x="399756" y="391860"/>
                    <a:pt x="399786" y="391102"/>
                    <a:pt x="399846" y="390347"/>
                  </a:cubicBezTo>
                  <a:cubicBezTo>
                    <a:pt x="399980" y="388656"/>
                    <a:pt x="400242" y="386974"/>
                    <a:pt x="400654" y="385329"/>
                  </a:cubicBezTo>
                  <a:cubicBezTo>
                    <a:pt x="401148" y="383390"/>
                    <a:pt x="401844" y="381498"/>
                    <a:pt x="402810" y="379746"/>
                  </a:cubicBezTo>
                  <a:cubicBezTo>
                    <a:pt x="403865" y="377832"/>
                    <a:pt x="405243" y="376097"/>
                    <a:pt x="406927" y="374695"/>
                  </a:cubicBezTo>
                  <a:cubicBezTo>
                    <a:pt x="407361" y="374333"/>
                    <a:pt x="407810" y="373993"/>
                    <a:pt x="408282" y="373678"/>
                  </a:cubicBezTo>
                  <a:cubicBezTo>
                    <a:pt x="408768" y="373353"/>
                    <a:pt x="409128" y="372876"/>
                    <a:pt x="409337" y="372334"/>
                  </a:cubicBezTo>
                  <a:cubicBezTo>
                    <a:pt x="410093" y="370415"/>
                    <a:pt x="411995" y="366062"/>
                    <a:pt x="413589" y="366254"/>
                  </a:cubicBezTo>
                  <a:cubicBezTo>
                    <a:pt x="414899" y="366412"/>
                    <a:pt x="415206" y="368212"/>
                    <a:pt x="415326" y="369259"/>
                  </a:cubicBezTo>
                  <a:cubicBezTo>
                    <a:pt x="415386" y="369805"/>
                    <a:pt x="415363" y="370361"/>
                    <a:pt x="415378" y="370910"/>
                  </a:cubicBezTo>
                  <a:cubicBezTo>
                    <a:pt x="415378" y="371056"/>
                    <a:pt x="415453" y="371040"/>
                    <a:pt x="415565" y="371012"/>
                  </a:cubicBezTo>
                  <a:cubicBezTo>
                    <a:pt x="415857" y="370943"/>
                    <a:pt x="416119" y="370777"/>
                    <a:pt x="416306" y="370548"/>
                  </a:cubicBezTo>
                  <a:cubicBezTo>
                    <a:pt x="416673" y="370099"/>
                    <a:pt x="416658" y="369394"/>
                    <a:pt x="416755" y="368838"/>
                  </a:cubicBezTo>
                  <a:cubicBezTo>
                    <a:pt x="416973" y="367563"/>
                    <a:pt x="417249" y="366298"/>
                    <a:pt x="417601" y="365055"/>
                  </a:cubicBezTo>
                  <a:cubicBezTo>
                    <a:pt x="417766" y="364484"/>
                    <a:pt x="417968" y="363925"/>
                    <a:pt x="418193" y="363376"/>
                  </a:cubicBezTo>
                  <a:cubicBezTo>
                    <a:pt x="418627" y="362291"/>
                    <a:pt x="419226" y="361049"/>
                    <a:pt x="420341" y="360539"/>
                  </a:cubicBezTo>
                  <a:cubicBezTo>
                    <a:pt x="420536" y="360450"/>
                    <a:pt x="420753" y="360418"/>
                    <a:pt x="420970" y="360431"/>
                  </a:cubicBezTo>
                  <a:cubicBezTo>
                    <a:pt x="424533" y="360659"/>
                    <a:pt x="419465" y="365502"/>
                    <a:pt x="423777" y="367462"/>
                  </a:cubicBezTo>
                  <a:cubicBezTo>
                    <a:pt x="424181" y="367646"/>
                    <a:pt x="424653" y="367580"/>
                    <a:pt x="425004" y="367304"/>
                  </a:cubicBezTo>
                  <a:cubicBezTo>
                    <a:pt x="426786" y="365885"/>
                    <a:pt x="432550" y="361279"/>
                    <a:pt x="434579" y="359421"/>
                  </a:cubicBezTo>
                  <a:cubicBezTo>
                    <a:pt x="436989" y="357212"/>
                    <a:pt x="442887" y="352548"/>
                    <a:pt x="443292" y="352220"/>
                  </a:cubicBezTo>
                  <a:cubicBezTo>
                    <a:pt x="443501" y="352055"/>
                    <a:pt x="443816" y="352573"/>
                    <a:pt x="444085" y="353129"/>
                  </a:cubicBezTo>
                  <a:cubicBezTo>
                    <a:pt x="444384" y="353748"/>
                    <a:pt x="445111" y="354029"/>
                    <a:pt x="445739" y="353758"/>
                  </a:cubicBezTo>
                  <a:lnTo>
                    <a:pt x="446196" y="353559"/>
                  </a:lnTo>
                  <a:cubicBezTo>
                    <a:pt x="446952" y="353234"/>
                    <a:pt x="447828" y="353581"/>
                    <a:pt x="448150" y="354335"/>
                  </a:cubicBezTo>
                  <a:lnTo>
                    <a:pt x="449407" y="357250"/>
                  </a:lnTo>
                  <a:cubicBezTo>
                    <a:pt x="449639" y="357781"/>
                    <a:pt x="450328" y="357923"/>
                    <a:pt x="450747" y="357526"/>
                  </a:cubicBezTo>
                  <a:lnTo>
                    <a:pt x="459580" y="349180"/>
                  </a:lnTo>
                  <a:cubicBezTo>
                    <a:pt x="460157" y="348635"/>
                    <a:pt x="461092" y="348766"/>
                    <a:pt x="461496" y="349450"/>
                  </a:cubicBezTo>
                  <a:lnTo>
                    <a:pt x="463248" y="352413"/>
                  </a:lnTo>
                  <a:cubicBezTo>
                    <a:pt x="463398" y="352675"/>
                    <a:pt x="463750" y="352736"/>
                    <a:pt x="463982" y="352537"/>
                  </a:cubicBezTo>
                  <a:cubicBezTo>
                    <a:pt x="466055" y="350741"/>
                    <a:pt x="474873" y="343157"/>
                    <a:pt x="476744" y="342388"/>
                  </a:cubicBezTo>
                  <a:cubicBezTo>
                    <a:pt x="478878" y="341515"/>
                    <a:pt x="478084" y="345184"/>
                    <a:pt x="472440" y="348989"/>
                  </a:cubicBezTo>
                  <a:cubicBezTo>
                    <a:pt x="466789" y="352794"/>
                    <a:pt x="467395" y="355576"/>
                    <a:pt x="468615" y="355126"/>
                  </a:cubicBezTo>
                  <a:cubicBezTo>
                    <a:pt x="469843" y="354676"/>
                    <a:pt x="486049" y="339210"/>
                    <a:pt x="488175" y="338515"/>
                  </a:cubicBezTo>
                  <a:cubicBezTo>
                    <a:pt x="490301" y="337819"/>
                    <a:pt x="487808" y="341993"/>
                    <a:pt x="482119" y="346861"/>
                  </a:cubicBezTo>
                  <a:cubicBezTo>
                    <a:pt x="476430" y="351730"/>
                    <a:pt x="481326" y="352644"/>
                    <a:pt x="483130" y="350953"/>
                  </a:cubicBezTo>
                  <a:cubicBezTo>
                    <a:pt x="484926" y="349262"/>
                    <a:pt x="495728" y="333714"/>
                    <a:pt x="498400" y="333714"/>
                  </a:cubicBezTo>
                  <a:cubicBezTo>
                    <a:pt x="500990" y="333714"/>
                    <a:pt x="491117" y="349089"/>
                    <a:pt x="483848" y="354285"/>
                  </a:cubicBezTo>
                  <a:cubicBezTo>
                    <a:pt x="483369" y="354626"/>
                    <a:pt x="483152" y="355225"/>
                    <a:pt x="483294" y="355793"/>
                  </a:cubicBezTo>
                  <a:cubicBezTo>
                    <a:pt x="483519" y="356719"/>
                    <a:pt x="484050" y="357854"/>
                    <a:pt x="485233" y="357253"/>
                  </a:cubicBezTo>
                  <a:cubicBezTo>
                    <a:pt x="487112" y="356299"/>
                    <a:pt x="501379" y="344052"/>
                    <a:pt x="503423" y="344488"/>
                  </a:cubicBezTo>
                  <a:cubicBezTo>
                    <a:pt x="504546" y="344729"/>
                    <a:pt x="501065" y="347857"/>
                    <a:pt x="497711" y="350618"/>
                  </a:cubicBezTo>
                  <a:cubicBezTo>
                    <a:pt x="497390" y="350887"/>
                    <a:pt x="497749" y="351390"/>
                    <a:pt x="498101" y="351162"/>
                  </a:cubicBezTo>
                  <a:cubicBezTo>
                    <a:pt x="504216" y="347265"/>
                    <a:pt x="513326" y="341553"/>
                    <a:pt x="515969" y="340424"/>
                  </a:cubicBezTo>
                  <a:cubicBezTo>
                    <a:pt x="520063" y="338678"/>
                    <a:pt x="519786" y="340151"/>
                    <a:pt x="515040" y="343697"/>
                  </a:cubicBezTo>
                  <a:cubicBezTo>
                    <a:pt x="510295" y="347243"/>
                    <a:pt x="499605" y="357117"/>
                    <a:pt x="498842" y="358208"/>
                  </a:cubicBezTo>
                  <a:cubicBezTo>
                    <a:pt x="498078" y="359299"/>
                    <a:pt x="493055" y="364372"/>
                    <a:pt x="496933" y="364481"/>
                  </a:cubicBezTo>
                  <a:cubicBezTo>
                    <a:pt x="500459" y="364581"/>
                    <a:pt x="508932" y="356117"/>
                    <a:pt x="517339" y="355111"/>
                  </a:cubicBezTo>
                  <a:cubicBezTo>
                    <a:pt x="519030" y="354908"/>
                    <a:pt x="520610" y="354179"/>
                    <a:pt x="521785" y="352942"/>
                  </a:cubicBezTo>
                  <a:cubicBezTo>
                    <a:pt x="524540" y="350037"/>
                    <a:pt x="529495" y="344804"/>
                    <a:pt x="532339" y="341733"/>
                  </a:cubicBezTo>
                  <a:cubicBezTo>
                    <a:pt x="536427" y="337314"/>
                    <a:pt x="543463" y="335078"/>
                    <a:pt x="543740" y="336769"/>
                  </a:cubicBezTo>
                  <a:cubicBezTo>
                    <a:pt x="544009" y="338460"/>
                    <a:pt x="538553" y="338787"/>
                    <a:pt x="535551" y="342660"/>
                  </a:cubicBezTo>
                  <a:cubicBezTo>
                    <a:pt x="532557" y="346533"/>
                    <a:pt x="524480" y="356735"/>
                    <a:pt x="520827" y="359736"/>
                  </a:cubicBezTo>
                  <a:cubicBezTo>
                    <a:pt x="517166" y="362736"/>
                    <a:pt x="524914" y="358699"/>
                    <a:pt x="528133" y="358863"/>
                  </a:cubicBezTo>
                  <a:cubicBezTo>
                    <a:pt x="531352" y="359027"/>
                    <a:pt x="531464" y="359626"/>
                    <a:pt x="527916" y="361427"/>
                  </a:cubicBezTo>
                  <a:cubicBezTo>
                    <a:pt x="524367" y="363227"/>
                    <a:pt x="524180" y="363841"/>
                    <a:pt x="529458" y="365518"/>
                  </a:cubicBezTo>
                  <a:cubicBezTo>
                    <a:pt x="534735" y="367196"/>
                    <a:pt x="537025" y="373456"/>
                    <a:pt x="537070" y="375051"/>
                  </a:cubicBezTo>
                  <a:cubicBezTo>
                    <a:pt x="537108" y="376514"/>
                    <a:pt x="533739" y="372029"/>
                    <a:pt x="523536" y="371712"/>
                  </a:cubicBezTo>
                  <a:cubicBezTo>
                    <a:pt x="523013" y="371696"/>
                    <a:pt x="522870" y="372424"/>
                    <a:pt x="523357" y="372609"/>
                  </a:cubicBezTo>
                  <a:cubicBezTo>
                    <a:pt x="525221" y="373320"/>
                    <a:pt x="527466" y="374457"/>
                    <a:pt x="528193" y="375992"/>
                  </a:cubicBezTo>
                  <a:cubicBezTo>
                    <a:pt x="529465" y="378699"/>
                    <a:pt x="522002" y="372778"/>
                    <a:pt x="513963" y="376029"/>
                  </a:cubicBezTo>
                  <a:cubicBezTo>
                    <a:pt x="513386" y="376263"/>
                    <a:pt x="512915" y="376738"/>
                    <a:pt x="512720" y="377330"/>
                  </a:cubicBezTo>
                  <a:cubicBezTo>
                    <a:pt x="512503" y="378010"/>
                    <a:pt x="512600" y="378830"/>
                    <a:pt x="514172" y="379101"/>
                  </a:cubicBezTo>
                  <a:cubicBezTo>
                    <a:pt x="516665" y="379534"/>
                    <a:pt x="522975" y="377257"/>
                    <a:pt x="528133" y="378610"/>
                  </a:cubicBezTo>
                  <a:cubicBezTo>
                    <a:pt x="528724" y="378765"/>
                    <a:pt x="528672" y="379631"/>
                    <a:pt x="528065" y="379725"/>
                  </a:cubicBezTo>
                  <a:cubicBezTo>
                    <a:pt x="526740" y="379933"/>
                    <a:pt x="525004" y="380174"/>
                    <a:pt x="523581" y="380274"/>
                  </a:cubicBezTo>
                  <a:cubicBezTo>
                    <a:pt x="520849" y="380465"/>
                    <a:pt x="522736" y="382375"/>
                    <a:pt x="525573" y="382102"/>
                  </a:cubicBezTo>
                  <a:cubicBezTo>
                    <a:pt x="528410" y="381829"/>
                    <a:pt x="522788" y="384011"/>
                    <a:pt x="519300" y="384011"/>
                  </a:cubicBezTo>
                  <a:cubicBezTo>
                    <a:pt x="515804" y="384011"/>
                    <a:pt x="519951" y="384939"/>
                    <a:pt x="526501" y="384557"/>
                  </a:cubicBezTo>
                  <a:cubicBezTo>
                    <a:pt x="533043" y="384175"/>
                    <a:pt x="535064" y="380902"/>
                    <a:pt x="539533" y="380138"/>
                  </a:cubicBezTo>
                  <a:cubicBezTo>
                    <a:pt x="544009" y="379375"/>
                    <a:pt x="552086" y="381066"/>
                    <a:pt x="554699" y="379866"/>
                  </a:cubicBezTo>
                  <a:cubicBezTo>
                    <a:pt x="557319" y="378666"/>
                    <a:pt x="555687" y="382321"/>
                    <a:pt x="550776" y="382593"/>
                  </a:cubicBezTo>
                  <a:cubicBezTo>
                    <a:pt x="545866" y="382866"/>
                    <a:pt x="541225" y="381830"/>
                    <a:pt x="536756" y="384121"/>
                  </a:cubicBezTo>
                  <a:cubicBezTo>
                    <a:pt x="532280" y="386413"/>
                    <a:pt x="527751" y="387722"/>
                    <a:pt x="526606" y="387831"/>
                  </a:cubicBezTo>
                  <a:cubicBezTo>
                    <a:pt x="525460" y="387940"/>
                    <a:pt x="523200" y="388840"/>
                    <a:pt x="529585" y="390886"/>
                  </a:cubicBezTo>
                  <a:cubicBezTo>
                    <a:pt x="535963" y="392932"/>
                    <a:pt x="530603" y="393177"/>
                    <a:pt x="527369" y="392236"/>
                  </a:cubicBezTo>
                  <a:cubicBezTo>
                    <a:pt x="524143" y="391295"/>
                    <a:pt x="529128" y="394486"/>
                    <a:pt x="534735" y="395755"/>
                  </a:cubicBezTo>
                  <a:cubicBezTo>
                    <a:pt x="540342" y="397023"/>
                    <a:pt x="540342" y="399315"/>
                    <a:pt x="540342" y="399315"/>
                  </a:cubicBezTo>
                  <a:cubicBezTo>
                    <a:pt x="540342" y="399315"/>
                    <a:pt x="530850" y="397187"/>
                    <a:pt x="527002" y="396859"/>
                  </a:cubicBezTo>
                  <a:cubicBezTo>
                    <a:pt x="523155" y="396532"/>
                    <a:pt x="530139" y="407343"/>
                    <a:pt x="529742" y="412652"/>
                  </a:cubicBezTo>
                  <a:cubicBezTo>
                    <a:pt x="529323" y="418234"/>
                    <a:pt x="533260" y="428620"/>
                    <a:pt x="530318" y="440037"/>
                  </a:cubicBezTo>
                  <a:cubicBezTo>
                    <a:pt x="527175" y="452233"/>
                    <a:pt x="524210" y="452258"/>
                    <a:pt x="525079" y="456076"/>
                  </a:cubicBezTo>
                  <a:cubicBezTo>
                    <a:pt x="525954" y="459894"/>
                    <a:pt x="523005" y="463823"/>
                    <a:pt x="519188" y="467968"/>
                  </a:cubicBezTo>
                  <a:cubicBezTo>
                    <a:pt x="515370" y="472114"/>
                    <a:pt x="512967" y="475387"/>
                    <a:pt x="513513" y="479424"/>
                  </a:cubicBezTo>
                  <a:cubicBezTo>
                    <a:pt x="514060" y="483461"/>
                    <a:pt x="509479" y="485207"/>
                    <a:pt x="508056" y="487389"/>
                  </a:cubicBezTo>
                  <a:cubicBezTo>
                    <a:pt x="506642" y="489571"/>
                    <a:pt x="514442" y="488016"/>
                    <a:pt x="516650" y="493908"/>
                  </a:cubicBezTo>
                  <a:cubicBezTo>
                    <a:pt x="518858" y="499800"/>
                    <a:pt x="592396" y="442219"/>
                    <a:pt x="603093" y="438728"/>
                  </a:cubicBezTo>
                  <a:cubicBezTo>
                    <a:pt x="613782" y="435237"/>
                    <a:pt x="623057" y="422580"/>
                    <a:pt x="624150" y="420508"/>
                  </a:cubicBezTo>
                  <a:cubicBezTo>
                    <a:pt x="625235" y="418435"/>
                    <a:pt x="630063" y="411506"/>
                    <a:pt x="630228" y="410279"/>
                  </a:cubicBezTo>
                  <a:cubicBezTo>
                    <a:pt x="630392" y="409051"/>
                    <a:pt x="626627" y="406678"/>
                    <a:pt x="631044" y="405205"/>
                  </a:cubicBezTo>
                  <a:cubicBezTo>
                    <a:pt x="635468" y="403732"/>
                    <a:pt x="634240" y="401850"/>
                    <a:pt x="637264" y="401604"/>
                  </a:cubicBezTo>
                  <a:cubicBezTo>
                    <a:pt x="638836" y="401477"/>
                    <a:pt x="640236" y="401482"/>
                    <a:pt x="641209" y="401516"/>
                  </a:cubicBezTo>
                  <a:cubicBezTo>
                    <a:pt x="642197" y="401551"/>
                    <a:pt x="643163" y="401286"/>
                    <a:pt x="643986" y="400752"/>
                  </a:cubicBezTo>
                  <a:cubicBezTo>
                    <a:pt x="650835" y="396320"/>
                    <a:pt x="682080" y="376044"/>
                    <a:pt x="683824" y="373811"/>
                  </a:cubicBezTo>
                  <a:cubicBezTo>
                    <a:pt x="685793" y="371302"/>
                    <a:pt x="687425" y="370210"/>
                    <a:pt x="690921" y="367592"/>
                  </a:cubicBezTo>
                  <a:cubicBezTo>
                    <a:pt x="694409" y="364973"/>
                    <a:pt x="699536" y="366064"/>
                    <a:pt x="702044" y="365737"/>
                  </a:cubicBezTo>
                  <a:cubicBezTo>
                    <a:pt x="704537" y="365413"/>
                    <a:pt x="755783" y="352228"/>
                    <a:pt x="766045" y="350719"/>
                  </a:cubicBezTo>
                  <a:cubicBezTo>
                    <a:pt x="766225" y="350692"/>
                    <a:pt x="766390" y="350640"/>
                    <a:pt x="766547" y="350557"/>
                  </a:cubicBezTo>
                  <a:cubicBezTo>
                    <a:pt x="767393" y="350119"/>
                    <a:pt x="770327" y="348629"/>
                    <a:pt x="772640" y="347844"/>
                  </a:cubicBezTo>
                  <a:cubicBezTo>
                    <a:pt x="775365" y="346917"/>
                    <a:pt x="782618" y="345662"/>
                    <a:pt x="785785" y="349971"/>
                  </a:cubicBezTo>
                  <a:cubicBezTo>
                    <a:pt x="788951" y="354281"/>
                    <a:pt x="778584" y="348444"/>
                    <a:pt x="776128" y="350517"/>
                  </a:cubicBezTo>
                  <a:cubicBezTo>
                    <a:pt x="773673" y="352590"/>
                    <a:pt x="774002" y="352590"/>
                    <a:pt x="773785" y="353408"/>
                  </a:cubicBezTo>
                  <a:cubicBezTo>
                    <a:pt x="773568" y="354226"/>
                    <a:pt x="770671" y="354063"/>
                    <a:pt x="768598" y="353954"/>
                  </a:cubicBezTo>
                  <a:cubicBezTo>
                    <a:pt x="766532" y="353845"/>
                    <a:pt x="756494" y="363828"/>
                    <a:pt x="754907" y="371356"/>
                  </a:cubicBezTo>
                  <a:cubicBezTo>
                    <a:pt x="753328" y="378884"/>
                    <a:pt x="767183" y="398687"/>
                    <a:pt x="774931" y="404142"/>
                  </a:cubicBezTo>
                  <a:cubicBezTo>
                    <a:pt x="781952" y="409087"/>
                    <a:pt x="789063" y="420219"/>
                    <a:pt x="793989" y="424370"/>
                  </a:cubicBezTo>
                  <a:cubicBezTo>
                    <a:pt x="794767" y="425022"/>
                    <a:pt x="795696" y="425444"/>
                    <a:pt x="796684" y="425657"/>
                  </a:cubicBezTo>
                  <a:cubicBezTo>
                    <a:pt x="798675" y="426084"/>
                    <a:pt x="802545" y="427111"/>
                    <a:pt x="804716" y="428963"/>
                  </a:cubicBezTo>
                  <a:cubicBezTo>
                    <a:pt x="807717" y="431527"/>
                    <a:pt x="815188" y="435128"/>
                    <a:pt x="815517" y="437965"/>
                  </a:cubicBezTo>
                  <a:cubicBezTo>
                    <a:pt x="815847" y="440802"/>
                    <a:pt x="805756" y="433818"/>
                    <a:pt x="803076" y="433219"/>
                  </a:cubicBezTo>
                  <a:cubicBezTo>
                    <a:pt x="800404" y="432619"/>
                    <a:pt x="800711" y="433765"/>
                    <a:pt x="798772" y="434173"/>
                  </a:cubicBezTo>
                  <a:cubicBezTo>
                    <a:pt x="796833" y="434583"/>
                    <a:pt x="796721" y="431419"/>
                    <a:pt x="792933" y="431282"/>
                  </a:cubicBezTo>
                  <a:cubicBezTo>
                    <a:pt x="789146" y="431146"/>
                    <a:pt x="779729" y="436655"/>
                    <a:pt x="767018" y="439383"/>
                  </a:cubicBezTo>
                  <a:cubicBezTo>
                    <a:pt x="754308" y="442111"/>
                    <a:pt x="728453" y="450076"/>
                    <a:pt x="724418" y="459676"/>
                  </a:cubicBezTo>
                  <a:cubicBezTo>
                    <a:pt x="720376" y="469277"/>
                    <a:pt x="712629" y="479425"/>
                    <a:pt x="711813" y="492354"/>
                  </a:cubicBezTo>
                  <a:cubicBezTo>
                    <a:pt x="711596" y="495746"/>
                    <a:pt x="711154" y="499122"/>
                    <a:pt x="710638" y="502481"/>
                  </a:cubicBezTo>
                  <a:cubicBezTo>
                    <a:pt x="710113" y="505947"/>
                    <a:pt x="709492" y="509398"/>
                    <a:pt x="708863" y="512846"/>
                  </a:cubicBezTo>
                  <a:cubicBezTo>
                    <a:pt x="708347" y="515652"/>
                    <a:pt x="707808" y="518454"/>
                    <a:pt x="707351" y="521270"/>
                  </a:cubicBezTo>
                  <a:cubicBezTo>
                    <a:pt x="707224" y="522033"/>
                    <a:pt x="707074" y="522794"/>
                    <a:pt x="706984" y="523563"/>
                  </a:cubicBezTo>
                  <a:cubicBezTo>
                    <a:pt x="706910" y="524164"/>
                    <a:pt x="706648" y="524984"/>
                    <a:pt x="706977" y="525545"/>
                  </a:cubicBezTo>
                  <a:cubicBezTo>
                    <a:pt x="707134" y="525816"/>
                    <a:pt x="707419" y="525986"/>
                    <a:pt x="707681" y="526161"/>
                  </a:cubicBezTo>
                  <a:cubicBezTo>
                    <a:pt x="708676" y="526822"/>
                    <a:pt x="709425" y="527682"/>
                    <a:pt x="710113" y="528646"/>
                  </a:cubicBezTo>
                  <a:cubicBezTo>
                    <a:pt x="710795" y="529606"/>
                    <a:pt x="711498" y="530815"/>
                    <a:pt x="711244" y="532041"/>
                  </a:cubicBezTo>
                  <a:cubicBezTo>
                    <a:pt x="710877" y="533788"/>
                    <a:pt x="711528" y="535986"/>
                    <a:pt x="712299" y="537546"/>
                  </a:cubicBezTo>
                  <a:cubicBezTo>
                    <a:pt x="713295" y="539560"/>
                    <a:pt x="714283" y="541573"/>
                    <a:pt x="715279" y="543588"/>
                  </a:cubicBezTo>
                  <a:cubicBezTo>
                    <a:pt x="715593" y="544227"/>
                    <a:pt x="715915" y="544883"/>
                    <a:pt x="715990" y="545592"/>
                  </a:cubicBezTo>
                  <a:cubicBezTo>
                    <a:pt x="716012" y="545835"/>
                    <a:pt x="715990" y="546124"/>
                    <a:pt x="715787" y="546259"/>
                  </a:cubicBezTo>
                  <a:cubicBezTo>
                    <a:pt x="715540" y="546419"/>
                    <a:pt x="715219" y="546256"/>
                    <a:pt x="714986" y="546086"/>
                  </a:cubicBezTo>
                  <a:cubicBezTo>
                    <a:pt x="713579" y="545089"/>
                    <a:pt x="712411" y="543804"/>
                    <a:pt x="711266" y="542524"/>
                  </a:cubicBezTo>
                  <a:cubicBezTo>
                    <a:pt x="709006" y="539996"/>
                    <a:pt x="706820" y="537397"/>
                    <a:pt x="704724" y="534731"/>
                  </a:cubicBezTo>
                  <a:cubicBezTo>
                    <a:pt x="703766" y="533509"/>
                    <a:pt x="702807" y="532272"/>
                    <a:pt x="702074" y="530901"/>
                  </a:cubicBezTo>
                  <a:cubicBezTo>
                    <a:pt x="701805" y="530401"/>
                    <a:pt x="701550" y="529865"/>
                    <a:pt x="701101" y="529519"/>
                  </a:cubicBezTo>
                  <a:cubicBezTo>
                    <a:pt x="700756" y="529251"/>
                    <a:pt x="700322" y="529123"/>
                    <a:pt x="699903" y="529004"/>
                  </a:cubicBezTo>
                  <a:cubicBezTo>
                    <a:pt x="695464" y="527748"/>
                    <a:pt x="690958" y="526903"/>
                    <a:pt x="686414" y="526115"/>
                  </a:cubicBezTo>
                  <a:cubicBezTo>
                    <a:pt x="683772" y="525660"/>
                    <a:pt x="681114" y="525245"/>
                    <a:pt x="678450" y="524863"/>
                  </a:cubicBezTo>
                  <a:cubicBezTo>
                    <a:pt x="675635" y="524459"/>
                    <a:pt x="672821" y="524094"/>
                    <a:pt x="669999" y="523773"/>
                  </a:cubicBezTo>
                  <a:cubicBezTo>
                    <a:pt x="667229" y="523458"/>
                    <a:pt x="664452" y="523184"/>
                    <a:pt x="661667" y="522972"/>
                  </a:cubicBezTo>
                  <a:cubicBezTo>
                    <a:pt x="659145" y="522780"/>
                    <a:pt x="656614" y="522636"/>
                    <a:pt x="654077" y="522587"/>
                  </a:cubicBezTo>
                  <a:cubicBezTo>
                    <a:pt x="652003" y="522547"/>
                    <a:pt x="649922" y="522562"/>
                    <a:pt x="647849" y="522745"/>
                  </a:cubicBezTo>
                  <a:cubicBezTo>
                    <a:pt x="647512" y="522775"/>
                    <a:pt x="647175" y="522809"/>
                    <a:pt x="646846" y="522850"/>
                  </a:cubicBezTo>
                  <a:cubicBezTo>
                    <a:pt x="634749" y="524327"/>
                    <a:pt x="624322" y="533839"/>
                    <a:pt x="617555" y="543369"/>
                  </a:cubicBezTo>
                  <a:cubicBezTo>
                    <a:pt x="613737" y="548744"/>
                    <a:pt x="611170" y="554413"/>
                    <a:pt x="608991" y="560599"/>
                  </a:cubicBezTo>
                  <a:cubicBezTo>
                    <a:pt x="606139" y="568611"/>
                    <a:pt x="603534" y="576745"/>
                    <a:pt x="600308" y="584597"/>
                  </a:cubicBezTo>
                  <a:cubicBezTo>
                    <a:pt x="598287" y="589489"/>
                    <a:pt x="594994" y="595022"/>
                    <a:pt x="594694" y="600424"/>
                  </a:cubicBezTo>
                  <a:cubicBezTo>
                    <a:pt x="594365" y="606316"/>
                    <a:pt x="596820" y="609316"/>
                    <a:pt x="595675" y="611825"/>
                  </a:cubicBezTo>
                  <a:cubicBezTo>
                    <a:pt x="594529" y="614334"/>
                    <a:pt x="593654" y="613871"/>
                    <a:pt x="593818" y="619599"/>
                  </a:cubicBezTo>
                  <a:cubicBezTo>
                    <a:pt x="593983" y="625327"/>
                    <a:pt x="595293" y="627700"/>
                    <a:pt x="594552" y="629173"/>
                  </a:cubicBezTo>
                  <a:cubicBezTo>
                    <a:pt x="593818" y="630646"/>
                    <a:pt x="587680" y="621481"/>
                    <a:pt x="587598" y="615998"/>
                  </a:cubicBezTo>
                  <a:cubicBezTo>
                    <a:pt x="587515" y="610516"/>
                    <a:pt x="588908" y="606670"/>
                    <a:pt x="588339" y="605279"/>
                  </a:cubicBezTo>
                  <a:cubicBezTo>
                    <a:pt x="587777" y="603925"/>
                    <a:pt x="553396" y="570424"/>
                    <a:pt x="501058" y="553950"/>
                  </a:cubicBezTo>
                  <a:cubicBezTo>
                    <a:pt x="498527" y="553154"/>
                    <a:pt x="495773" y="554119"/>
                    <a:pt x="494283" y="556319"/>
                  </a:cubicBezTo>
                  <a:cubicBezTo>
                    <a:pt x="491925" y="559818"/>
                    <a:pt x="488197" y="565136"/>
                    <a:pt x="484717" y="569221"/>
                  </a:cubicBezTo>
                  <a:cubicBezTo>
                    <a:pt x="479043" y="575876"/>
                    <a:pt x="477074" y="584059"/>
                    <a:pt x="475113" y="589296"/>
                  </a:cubicBezTo>
                  <a:cubicBezTo>
                    <a:pt x="473151" y="594533"/>
                    <a:pt x="470097" y="602607"/>
                    <a:pt x="472493" y="607626"/>
                  </a:cubicBezTo>
                  <a:cubicBezTo>
                    <a:pt x="474895" y="612645"/>
                    <a:pt x="478062" y="611553"/>
                    <a:pt x="481333" y="622028"/>
                  </a:cubicBezTo>
                  <a:cubicBezTo>
                    <a:pt x="484604" y="632502"/>
                    <a:pt x="491588" y="635884"/>
                    <a:pt x="492352" y="637303"/>
                  </a:cubicBezTo>
                  <a:cubicBezTo>
                    <a:pt x="493115" y="638721"/>
                    <a:pt x="493946" y="641695"/>
                    <a:pt x="494478" y="646072"/>
                  </a:cubicBezTo>
                  <a:cubicBezTo>
                    <a:pt x="495009" y="650450"/>
                    <a:pt x="505010" y="657378"/>
                    <a:pt x="504463" y="669161"/>
                  </a:cubicBezTo>
                  <a:cubicBezTo>
                    <a:pt x="503917" y="680945"/>
                    <a:pt x="507622" y="678544"/>
                    <a:pt x="502390" y="685198"/>
                  </a:cubicBezTo>
                  <a:cubicBezTo>
                    <a:pt x="497150" y="691852"/>
                    <a:pt x="497749" y="690168"/>
                    <a:pt x="493931" y="691530"/>
                  </a:cubicBezTo>
                  <a:cubicBezTo>
                    <a:pt x="490114" y="692893"/>
                    <a:pt x="492681" y="693544"/>
                    <a:pt x="491206" y="695183"/>
                  </a:cubicBezTo>
                  <a:cubicBezTo>
                    <a:pt x="489732" y="696823"/>
                    <a:pt x="485106" y="694682"/>
                    <a:pt x="483227" y="696561"/>
                  </a:cubicBezTo>
                  <a:cubicBezTo>
                    <a:pt x="481348" y="698440"/>
                    <a:pt x="481101" y="696890"/>
                    <a:pt x="480076" y="698649"/>
                  </a:cubicBezTo>
                  <a:cubicBezTo>
                    <a:pt x="479057" y="700408"/>
                    <a:pt x="478848" y="700610"/>
                    <a:pt x="475779" y="701389"/>
                  </a:cubicBezTo>
                  <a:cubicBezTo>
                    <a:pt x="472710" y="702167"/>
                    <a:pt x="473039" y="700693"/>
                    <a:pt x="475824" y="697669"/>
                  </a:cubicBezTo>
                  <a:cubicBezTo>
                    <a:pt x="478601" y="694637"/>
                    <a:pt x="476520" y="694921"/>
                    <a:pt x="477373" y="693858"/>
                  </a:cubicBezTo>
                  <a:cubicBezTo>
                    <a:pt x="478234" y="692795"/>
                    <a:pt x="481632" y="687271"/>
                    <a:pt x="482651" y="683918"/>
                  </a:cubicBezTo>
                  <a:cubicBezTo>
                    <a:pt x="483676" y="680563"/>
                    <a:pt x="486708" y="676717"/>
                    <a:pt x="485315" y="674631"/>
                  </a:cubicBezTo>
                  <a:cubicBezTo>
                    <a:pt x="483923" y="672545"/>
                    <a:pt x="484006" y="671644"/>
                    <a:pt x="481670" y="678109"/>
                  </a:cubicBezTo>
                  <a:cubicBezTo>
                    <a:pt x="479342" y="684576"/>
                    <a:pt x="479462" y="685594"/>
                    <a:pt x="477051" y="687848"/>
                  </a:cubicBezTo>
                  <a:cubicBezTo>
                    <a:pt x="474634" y="690093"/>
                    <a:pt x="473615" y="690707"/>
                    <a:pt x="471894" y="691081"/>
                  </a:cubicBezTo>
                  <a:cubicBezTo>
                    <a:pt x="470172" y="691448"/>
                    <a:pt x="467642" y="693125"/>
                    <a:pt x="466122" y="692182"/>
                  </a:cubicBezTo>
                  <a:cubicBezTo>
                    <a:pt x="464610" y="691246"/>
                    <a:pt x="467642" y="689809"/>
                    <a:pt x="468578" y="688169"/>
                  </a:cubicBezTo>
                  <a:cubicBezTo>
                    <a:pt x="469521" y="686538"/>
                    <a:pt x="475247" y="674508"/>
                    <a:pt x="475247" y="669107"/>
                  </a:cubicBezTo>
                  <a:cubicBezTo>
                    <a:pt x="475247" y="663706"/>
                    <a:pt x="474925" y="662724"/>
                    <a:pt x="470584" y="663624"/>
                  </a:cubicBezTo>
                  <a:cubicBezTo>
                    <a:pt x="466250" y="664524"/>
                    <a:pt x="464229" y="666925"/>
                    <a:pt x="463899" y="672462"/>
                  </a:cubicBezTo>
                  <a:cubicBezTo>
                    <a:pt x="463577" y="677999"/>
                    <a:pt x="462455" y="678108"/>
                    <a:pt x="462290" y="679963"/>
                  </a:cubicBezTo>
                  <a:cubicBezTo>
                    <a:pt x="462125" y="681818"/>
                    <a:pt x="462515" y="684651"/>
                    <a:pt x="462619" y="685639"/>
                  </a:cubicBezTo>
                  <a:cubicBezTo>
                    <a:pt x="462679" y="686148"/>
                    <a:pt x="462791" y="687473"/>
                    <a:pt x="462889" y="688641"/>
                  </a:cubicBezTo>
                  <a:cubicBezTo>
                    <a:pt x="462949" y="689352"/>
                    <a:pt x="462073" y="689741"/>
                    <a:pt x="461594" y="689210"/>
                  </a:cubicBezTo>
                  <a:cubicBezTo>
                    <a:pt x="459880" y="687324"/>
                    <a:pt x="457275" y="683783"/>
                    <a:pt x="457379" y="679744"/>
                  </a:cubicBezTo>
                  <a:cubicBezTo>
                    <a:pt x="457379" y="679744"/>
                    <a:pt x="455119" y="679089"/>
                    <a:pt x="456264" y="674262"/>
                  </a:cubicBezTo>
                  <a:cubicBezTo>
                    <a:pt x="457409" y="669435"/>
                    <a:pt x="454385" y="668861"/>
                    <a:pt x="458884" y="663624"/>
                  </a:cubicBezTo>
                  <a:cubicBezTo>
                    <a:pt x="458884" y="663624"/>
                    <a:pt x="459049" y="659206"/>
                    <a:pt x="460845" y="655687"/>
                  </a:cubicBezTo>
                  <a:cubicBezTo>
                    <a:pt x="462649" y="652168"/>
                    <a:pt x="470584" y="648240"/>
                    <a:pt x="470666" y="646604"/>
                  </a:cubicBezTo>
                  <a:cubicBezTo>
                    <a:pt x="470749" y="644967"/>
                    <a:pt x="460381" y="635339"/>
                    <a:pt x="451877" y="627374"/>
                  </a:cubicBezTo>
                  <a:cubicBezTo>
                    <a:pt x="443367" y="619410"/>
                    <a:pt x="443471" y="603807"/>
                    <a:pt x="445874" y="598898"/>
                  </a:cubicBezTo>
                  <a:cubicBezTo>
                    <a:pt x="448127" y="594284"/>
                    <a:pt x="444602" y="578306"/>
                    <a:pt x="448786" y="568700"/>
                  </a:cubicBezTo>
                  <a:cubicBezTo>
                    <a:pt x="449063" y="568066"/>
                    <a:pt x="448449" y="567410"/>
                    <a:pt x="447790" y="567635"/>
                  </a:cubicBezTo>
                  <a:cubicBezTo>
                    <a:pt x="444542" y="568755"/>
                    <a:pt x="437528" y="570798"/>
                    <a:pt x="430050" y="570640"/>
                  </a:cubicBezTo>
                  <a:cubicBezTo>
                    <a:pt x="422145" y="570471"/>
                    <a:pt x="412803" y="568812"/>
                    <a:pt x="408933" y="568060"/>
                  </a:cubicBezTo>
                  <a:cubicBezTo>
                    <a:pt x="408342" y="567946"/>
                    <a:pt x="407945" y="568640"/>
                    <a:pt x="408342" y="569093"/>
                  </a:cubicBezTo>
                  <a:cubicBezTo>
                    <a:pt x="411216" y="572392"/>
                    <a:pt x="414083" y="575706"/>
                    <a:pt x="416920" y="579042"/>
                  </a:cubicBezTo>
                  <a:cubicBezTo>
                    <a:pt x="420199" y="582901"/>
                    <a:pt x="424316" y="586878"/>
                    <a:pt x="426621" y="591414"/>
                  </a:cubicBezTo>
                  <a:cubicBezTo>
                    <a:pt x="427377" y="592904"/>
                    <a:pt x="427872" y="594516"/>
                    <a:pt x="428238" y="596146"/>
                  </a:cubicBezTo>
                  <a:cubicBezTo>
                    <a:pt x="430888" y="607979"/>
                    <a:pt x="426689" y="620809"/>
                    <a:pt x="416636" y="627811"/>
                  </a:cubicBezTo>
                  <a:cubicBezTo>
                    <a:pt x="410527" y="632065"/>
                    <a:pt x="400594" y="641121"/>
                    <a:pt x="400594" y="642758"/>
                  </a:cubicBezTo>
                  <a:cubicBezTo>
                    <a:pt x="400594" y="644394"/>
                    <a:pt x="405617" y="647886"/>
                    <a:pt x="405123" y="654650"/>
                  </a:cubicBezTo>
                  <a:cubicBezTo>
                    <a:pt x="404636" y="661414"/>
                    <a:pt x="406815" y="659887"/>
                    <a:pt x="406545" y="663487"/>
                  </a:cubicBezTo>
                  <a:cubicBezTo>
                    <a:pt x="406283" y="666888"/>
                    <a:pt x="407002" y="668877"/>
                    <a:pt x="404966" y="671293"/>
                  </a:cubicBezTo>
                  <a:cubicBezTo>
                    <a:pt x="404704" y="671607"/>
                    <a:pt x="404532" y="671984"/>
                    <a:pt x="404427" y="672382"/>
                  </a:cubicBezTo>
                  <a:cubicBezTo>
                    <a:pt x="403963" y="674222"/>
                    <a:pt x="402293" y="679507"/>
                    <a:pt x="397974" y="682795"/>
                  </a:cubicBezTo>
                  <a:cubicBezTo>
                    <a:pt x="397974" y="682795"/>
                    <a:pt x="396065" y="684052"/>
                    <a:pt x="398199" y="678707"/>
                  </a:cubicBezTo>
                  <a:cubicBezTo>
                    <a:pt x="400325" y="673361"/>
                    <a:pt x="401253" y="671179"/>
                    <a:pt x="399726" y="671015"/>
                  </a:cubicBezTo>
                  <a:cubicBezTo>
                    <a:pt x="398199" y="670851"/>
                    <a:pt x="396672" y="670469"/>
                    <a:pt x="396507" y="674070"/>
                  </a:cubicBezTo>
                  <a:cubicBezTo>
                    <a:pt x="396342" y="677670"/>
                    <a:pt x="398139" y="678325"/>
                    <a:pt x="394755" y="679688"/>
                  </a:cubicBezTo>
                  <a:cubicBezTo>
                    <a:pt x="391379" y="681051"/>
                    <a:pt x="388924" y="679197"/>
                    <a:pt x="389523" y="682959"/>
                  </a:cubicBezTo>
                  <a:cubicBezTo>
                    <a:pt x="390122" y="686725"/>
                    <a:pt x="400759" y="695565"/>
                    <a:pt x="402016" y="698454"/>
                  </a:cubicBezTo>
                  <a:cubicBezTo>
                    <a:pt x="403266" y="701344"/>
                    <a:pt x="402263" y="703634"/>
                    <a:pt x="410363" y="704046"/>
                  </a:cubicBezTo>
                  <a:cubicBezTo>
                    <a:pt x="418462" y="704458"/>
                    <a:pt x="417811" y="700812"/>
                    <a:pt x="424436" y="705229"/>
                  </a:cubicBezTo>
                  <a:cubicBezTo>
                    <a:pt x="431060" y="709653"/>
                    <a:pt x="434504" y="707729"/>
                    <a:pt x="440148" y="712722"/>
                  </a:cubicBezTo>
                  <a:cubicBezTo>
                    <a:pt x="445792" y="717715"/>
                    <a:pt x="446159" y="719841"/>
                    <a:pt x="446121" y="720657"/>
                  </a:cubicBezTo>
                  <a:cubicBezTo>
                    <a:pt x="446099" y="721068"/>
                    <a:pt x="445111" y="720567"/>
                    <a:pt x="444123" y="719960"/>
                  </a:cubicBezTo>
                  <a:cubicBezTo>
                    <a:pt x="443726" y="719721"/>
                    <a:pt x="443277" y="720178"/>
                    <a:pt x="443516" y="720574"/>
                  </a:cubicBezTo>
                  <a:cubicBezTo>
                    <a:pt x="444063" y="721473"/>
                    <a:pt x="444564" y="722513"/>
                    <a:pt x="444564" y="723314"/>
                  </a:cubicBezTo>
                  <a:cubicBezTo>
                    <a:pt x="444564" y="724863"/>
                    <a:pt x="438666" y="719242"/>
                    <a:pt x="433074" y="718126"/>
                  </a:cubicBezTo>
                  <a:cubicBezTo>
                    <a:pt x="432325" y="717977"/>
                    <a:pt x="431809" y="718875"/>
                    <a:pt x="432325" y="719444"/>
                  </a:cubicBezTo>
                  <a:cubicBezTo>
                    <a:pt x="433530" y="720761"/>
                    <a:pt x="434968" y="722760"/>
                    <a:pt x="434743" y="724624"/>
                  </a:cubicBezTo>
                  <a:cubicBezTo>
                    <a:pt x="434376" y="727775"/>
                    <a:pt x="431756" y="721682"/>
                    <a:pt x="427258" y="720986"/>
                  </a:cubicBezTo>
                  <a:cubicBezTo>
                    <a:pt x="422759" y="720290"/>
                    <a:pt x="421202" y="719796"/>
                    <a:pt x="419974" y="721225"/>
                  </a:cubicBezTo>
                  <a:cubicBezTo>
                    <a:pt x="418747" y="722663"/>
                    <a:pt x="415924" y="722049"/>
                    <a:pt x="413312" y="720657"/>
                  </a:cubicBezTo>
                  <a:cubicBezTo>
                    <a:pt x="410692" y="719264"/>
                    <a:pt x="405617" y="720926"/>
                    <a:pt x="402346" y="721525"/>
                  </a:cubicBezTo>
                  <a:cubicBezTo>
                    <a:pt x="399067" y="722131"/>
                    <a:pt x="386252" y="720275"/>
                    <a:pt x="384560" y="714548"/>
                  </a:cubicBezTo>
                  <a:cubicBezTo>
                    <a:pt x="384560" y="714548"/>
                    <a:pt x="382921" y="714354"/>
                    <a:pt x="383138" y="717573"/>
                  </a:cubicBezTo>
                  <a:cubicBezTo>
                    <a:pt x="383355" y="720791"/>
                    <a:pt x="380578" y="719923"/>
                    <a:pt x="380451" y="721555"/>
                  </a:cubicBezTo>
                  <a:cubicBezTo>
                    <a:pt x="380331" y="723194"/>
                    <a:pt x="381259" y="724886"/>
                    <a:pt x="380443" y="725672"/>
                  </a:cubicBezTo>
                  <a:cubicBezTo>
                    <a:pt x="379620" y="726465"/>
                    <a:pt x="377688" y="723142"/>
                    <a:pt x="378070" y="721008"/>
                  </a:cubicBezTo>
                  <a:cubicBezTo>
                    <a:pt x="378452" y="718882"/>
                    <a:pt x="375615" y="719294"/>
                    <a:pt x="377524" y="714054"/>
                  </a:cubicBezTo>
                  <a:cubicBezTo>
                    <a:pt x="379433" y="708822"/>
                    <a:pt x="372995" y="702272"/>
                    <a:pt x="372501" y="698454"/>
                  </a:cubicBezTo>
                  <a:cubicBezTo>
                    <a:pt x="372014" y="694637"/>
                    <a:pt x="361759" y="676577"/>
                    <a:pt x="357500" y="673413"/>
                  </a:cubicBezTo>
                  <a:cubicBezTo>
                    <a:pt x="353248" y="670249"/>
                    <a:pt x="345882" y="662230"/>
                    <a:pt x="350464" y="659039"/>
                  </a:cubicBezTo>
                  <a:cubicBezTo>
                    <a:pt x="355045" y="655848"/>
                    <a:pt x="359057" y="656911"/>
                    <a:pt x="361265" y="652574"/>
                  </a:cubicBezTo>
                  <a:cubicBezTo>
                    <a:pt x="363428" y="648334"/>
                    <a:pt x="359716" y="639164"/>
                    <a:pt x="365060" y="629272"/>
                  </a:cubicBezTo>
                  <a:cubicBezTo>
                    <a:pt x="365292" y="628852"/>
                    <a:pt x="365315" y="628350"/>
                    <a:pt x="365105" y="627919"/>
                  </a:cubicBezTo>
                  <a:cubicBezTo>
                    <a:pt x="364364" y="626370"/>
                    <a:pt x="362620" y="622577"/>
                    <a:pt x="362493" y="620907"/>
                  </a:cubicBezTo>
                  <a:cubicBezTo>
                    <a:pt x="362328" y="618779"/>
                    <a:pt x="358241" y="625244"/>
                    <a:pt x="357747" y="629007"/>
                  </a:cubicBezTo>
                  <a:cubicBezTo>
                    <a:pt x="357260" y="632772"/>
                    <a:pt x="353899" y="635963"/>
                    <a:pt x="351362" y="638500"/>
                  </a:cubicBezTo>
                  <a:cubicBezTo>
                    <a:pt x="348824" y="641037"/>
                    <a:pt x="337454" y="657402"/>
                    <a:pt x="336061" y="666485"/>
                  </a:cubicBezTo>
                  <a:cubicBezTo>
                    <a:pt x="334669" y="675568"/>
                    <a:pt x="335979" y="695617"/>
                    <a:pt x="337783" y="701097"/>
                  </a:cubicBezTo>
                  <a:cubicBezTo>
                    <a:pt x="339580" y="706584"/>
                    <a:pt x="341548" y="716278"/>
                    <a:pt x="344655" y="718156"/>
                  </a:cubicBezTo>
                  <a:cubicBezTo>
                    <a:pt x="344655" y="718156"/>
                    <a:pt x="348555" y="715035"/>
                    <a:pt x="350464" y="717984"/>
                  </a:cubicBezTo>
                  <a:cubicBezTo>
                    <a:pt x="352372" y="720926"/>
                    <a:pt x="353952" y="723441"/>
                    <a:pt x="356025" y="724586"/>
                  </a:cubicBezTo>
                  <a:cubicBezTo>
                    <a:pt x="358099" y="725732"/>
                    <a:pt x="357560" y="727364"/>
                    <a:pt x="357612" y="728509"/>
                  </a:cubicBezTo>
                  <a:cubicBezTo>
                    <a:pt x="357665" y="729654"/>
                    <a:pt x="362410" y="733255"/>
                    <a:pt x="360988" y="739640"/>
                  </a:cubicBezTo>
                  <a:cubicBezTo>
                    <a:pt x="359573" y="746025"/>
                    <a:pt x="359843" y="735770"/>
                    <a:pt x="355644" y="733637"/>
                  </a:cubicBezTo>
                  <a:cubicBezTo>
                    <a:pt x="351444" y="731511"/>
                    <a:pt x="354513" y="739108"/>
                    <a:pt x="347439" y="732768"/>
                  </a:cubicBezTo>
                  <a:cubicBezTo>
                    <a:pt x="347439" y="732768"/>
                    <a:pt x="345882" y="733053"/>
                    <a:pt x="347147" y="735343"/>
                  </a:cubicBezTo>
                  <a:cubicBezTo>
                    <a:pt x="348420" y="737634"/>
                    <a:pt x="349154" y="741683"/>
                    <a:pt x="348128" y="742627"/>
                  </a:cubicBezTo>
                  <a:cubicBezTo>
                    <a:pt x="347110" y="743570"/>
                    <a:pt x="345920" y="737222"/>
                    <a:pt x="343959" y="736122"/>
                  </a:cubicBezTo>
                  <a:cubicBezTo>
                    <a:pt x="341990" y="735014"/>
                    <a:pt x="341668" y="740703"/>
                    <a:pt x="335942" y="734647"/>
                  </a:cubicBezTo>
                  <a:cubicBezTo>
                    <a:pt x="335942" y="734647"/>
                    <a:pt x="329841" y="732641"/>
                    <a:pt x="329759" y="734280"/>
                  </a:cubicBezTo>
                  <a:cubicBezTo>
                    <a:pt x="329676" y="735912"/>
                    <a:pt x="330455" y="742582"/>
                    <a:pt x="329639" y="744019"/>
                  </a:cubicBezTo>
                  <a:cubicBezTo>
                    <a:pt x="328823" y="745449"/>
                    <a:pt x="327221" y="739558"/>
                    <a:pt x="327019" y="738083"/>
                  </a:cubicBezTo>
                  <a:cubicBezTo>
                    <a:pt x="326817" y="736608"/>
                    <a:pt x="323022" y="739475"/>
                    <a:pt x="321712" y="735927"/>
                  </a:cubicBezTo>
                  <a:cubicBezTo>
                    <a:pt x="320409" y="732386"/>
                    <a:pt x="319039" y="737551"/>
                    <a:pt x="317362" y="731458"/>
                  </a:cubicBezTo>
                  <a:cubicBezTo>
                    <a:pt x="317362" y="731458"/>
                    <a:pt x="314578" y="729737"/>
                    <a:pt x="314421" y="732274"/>
                  </a:cubicBezTo>
                  <a:cubicBezTo>
                    <a:pt x="314256" y="734812"/>
                    <a:pt x="313680" y="737020"/>
                    <a:pt x="312332" y="738577"/>
                  </a:cubicBezTo>
                  <a:cubicBezTo>
                    <a:pt x="310985" y="740126"/>
                    <a:pt x="310655" y="739805"/>
                    <a:pt x="310775" y="741646"/>
                  </a:cubicBezTo>
                  <a:cubicBezTo>
                    <a:pt x="310895" y="743435"/>
                    <a:pt x="309233" y="745029"/>
                    <a:pt x="308769" y="739550"/>
                  </a:cubicBezTo>
                  <a:cubicBezTo>
                    <a:pt x="308739" y="739251"/>
                    <a:pt x="308642" y="738959"/>
                    <a:pt x="308485" y="738704"/>
                  </a:cubicBezTo>
                  <a:cubicBezTo>
                    <a:pt x="307871" y="737739"/>
                    <a:pt x="306366" y="734849"/>
                    <a:pt x="306493" y="730088"/>
                  </a:cubicBezTo>
                  <a:cubicBezTo>
                    <a:pt x="306658" y="724145"/>
                    <a:pt x="304637" y="723763"/>
                    <a:pt x="307175" y="720896"/>
                  </a:cubicBezTo>
                  <a:cubicBezTo>
                    <a:pt x="309712" y="718037"/>
                    <a:pt x="309795" y="705760"/>
                    <a:pt x="309465" y="700685"/>
                  </a:cubicBezTo>
                  <a:cubicBezTo>
                    <a:pt x="309143" y="695610"/>
                    <a:pt x="309877" y="670084"/>
                    <a:pt x="309877" y="666319"/>
                  </a:cubicBezTo>
                  <a:cubicBezTo>
                    <a:pt x="309877" y="662555"/>
                    <a:pt x="316584" y="661164"/>
                    <a:pt x="316584" y="655517"/>
                  </a:cubicBezTo>
                  <a:cubicBezTo>
                    <a:pt x="316584" y="649871"/>
                    <a:pt x="316809" y="635442"/>
                    <a:pt x="317130" y="631624"/>
                  </a:cubicBezTo>
                  <a:cubicBezTo>
                    <a:pt x="317422" y="628234"/>
                    <a:pt x="319092" y="619515"/>
                    <a:pt x="324496" y="616626"/>
                  </a:cubicBezTo>
                  <a:cubicBezTo>
                    <a:pt x="325058" y="616324"/>
                    <a:pt x="324945" y="615489"/>
                    <a:pt x="324317" y="615368"/>
                  </a:cubicBezTo>
                  <a:cubicBezTo>
                    <a:pt x="321143" y="614760"/>
                    <a:pt x="315648" y="613709"/>
                    <a:pt x="312879" y="613185"/>
                  </a:cubicBezTo>
                  <a:cubicBezTo>
                    <a:pt x="311105" y="612851"/>
                    <a:pt x="308552" y="614378"/>
                    <a:pt x="307003" y="615021"/>
                  </a:cubicBezTo>
                  <a:cubicBezTo>
                    <a:pt x="302878" y="616734"/>
                    <a:pt x="298821" y="618595"/>
                    <a:pt x="294711" y="620347"/>
                  </a:cubicBezTo>
                  <a:cubicBezTo>
                    <a:pt x="282143" y="625705"/>
                    <a:pt x="269283" y="630427"/>
                    <a:pt x="256011" y="633707"/>
                  </a:cubicBezTo>
                  <a:cubicBezTo>
                    <a:pt x="223898" y="641642"/>
                    <a:pt x="190565" y="640004"/>
                    <a:pt x="158085" y="635454"/>
                  </a:cubicBezTo>
                  <a:cubicBezTo>
                    <a:pt x="157082" y="635313"/>
                    <a:pt x="156072" y="635139"/>
                    <a:pt x="155054" y="635061"/>
                  </a:cubicBezTo>
                  <a:cubicBezTo>
                    <a:pt x="152164" y="634839"/>
                    <a:pt x="149178" y="633750"/>
                    <a:pt x="146386" y="633040"/>
                  </a:cubicBezTo>
                  <a:cubicBezTo>
                    <a:pt x="140532" y="631553"/>
                    <a:pt x="134686" y="630033"/>
                    <a:pt x="128824" y="628558"/>
                  </a:cubicBezTo>
                  <a:cubicBezTo>
                    <a:pt x="114347" y="624911"/>
                    <a:pt x="99451" y="620542"/>
                    <a:pt x="84607" y="618848"/>
                  </a:cubicBezTo>
                  <a:cubicBezTo>
                    <a:pt x="73581" y="617591"/>
                    <a:pt x="61507" y="618201"/>
                    <a:pt x="50488" y="619754"/>
                  </a:cubicBezTo>
                  <a:cubicBezTo>
                    <a:pt x="42846" y="620832"/>
                    <a:pt x="34596" y="624094"/>
                    <a:pt x="37718" y="633343"/>
                  </a:cubicBezTo>
                  <a:cubicBezTo>
                    <a:pt x="43280" y="649873"/>
                    <a:pt x="48355" y="654373"/>
                    <a:pt x="56454" y="661410"/>
                  </a:cubicBezTo>
                  <a:cubicBezTo>
                    <a:pt x="64554" y="668447"/>
                    <a:pt x="68731" y="670247"/>
                    <a:pt x="66597" y="673521"/>
                  </a:cubicBezTo>
                  <a:cubicBezTo>
                    <a:pt x="64471" y="676794"/>
                    <a:pt x="63161" y="677776"/>
                    <a:pt x="54411" y="673521"/>
                  </a:cubicBezTo>
                  <a:cubicBezTo>
                    <a:pt x="45653" y="669265"/>
                    <a:pt x="25711" y="658465"/>
                    <a:pt x="22223" y="639917"/>
                  </a:cubicBezTo>
                  <a:cubicBezTo>
                    <a:pt x="18727" y="621369"/>
                    <a:pt x="31497" y="603312"/>
                    <a:pt x="55556" y="598730"/>
                  </a:cubicBezTo>
                  <a:cubicBezTo>
                    <a:pt x="79607" y="594147"/>
                    <a:pt x="99414" y="593002"/>
                    <a:pt x="115942" y="595129"/>
                  </a:cubicBezTo>
                  <a:cubicBezTo>
                    <a:pt x="132470" y="597257"/>
                    <a:pt x="190737" y="612641"/>
                    <a:pt x="234101" y="593329"/>
                  </a:cubicBezTo>
                  <a:cubicBezTo>
                    <a:pt x="267711" y="578352"/>
                    <a:pt x="277599" y="568759"/>
                    <a:pt x="280347" y="56520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5A92A99-4FED-EF3E-CFAB-FC787A0F33BC}"/>
                </a:ext>
              </a:extLst>
            </p:cNvPr>
            <p:cNvSpPr txBox="1"/>
            <p:nvPr/>
          </p:nvSpPr>
          <p:spPr>
            <a:xfrm>
              <a:off x="4516685" y="4487966"/>
              <a:ext cx="3158630" cy="924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400" b="1" dirty="0">
                  <a:effectLst/>
                  <a:latin typeface="Viaoda Libre" panose="020B0604020202020204" charset="-18"/>
                  <a:ea typeface="MS Mincho" panose="02020609040205080304" pitchFamily="49" charset="-128"/>
                  <a:cs typeface="Times New Roman" panose="02020603050405020304" pitchFamily="18" charset="0"/>
                </a:rPr>
                <a:t>King’s Cross Station (A2–B1)</a:t>
              </a:r>
              <a:endParaRPr lang="sk-SK" sz="2400" dirty="0">
                <a:effectLst/>
                <a:latin typeface="Viaoda Libre" panose="020B0604020202020204" charset="-18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456402C-C1A5-FE92-86BE-866BBA3B2DC5}"/>
                </a:ext>
              </a:extLst>
            </p:cNvPr>
            <p:cNvCxnSpPr>
              <a:cxnSpLocks/>
            </p:cNvCxnSpPr>
            <p:nvPr/>
          </p:nvCxnSpPr>
          <p:spPr>
            <a:xfrm>
              <a:off x="5398634" y="5894805"/>
              <a:ext cx="1394732" cy="0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7037C9D-6CEA-E0BB-BC6F-2A36FE28DD6D}"/>
                </a:ext>
              </a:extLst>
            </p:cNvPr>
            <p:cNvSpPr/>
            <p:nvPr/>
          </p:nvSpPr>
          <p:spPr>
            <a:xfrm>
              <a:off x="1144163" y="3232169"/>
              <a:ext cx="1630936" cy="1474430"/>
            </a:xfrm>
            <a:custGeom>
              <a:avLst/>
              <a:gdLst>
                <a:gd name="connsiteX0" fmla="*/ 496344 w 914687"/>
                <a:gd name="connsiteY0" fmla="*/ 158135 h 826913"/>
                <a:gd name="connsiteX1" fmla="*/ 502057 w 914687"/>
                <a:gd name="connsiteY1" fmla="*/ 144073 h 826913"/>
                <a:gd name="connsiteX2" fmla="*/ 544243 w 914687"/>
                <a:gd name="connsiteY2" fmla="*/ 103205 h 826913"/>
                <a:gd name="connsiteX3" fmla="*/ 487116 w 914687"/>
                <a:gd name="connsiteY3" fmla="*/ 92219 h 826913"/>
                <a:gd name="connsiteX4" fmla="*/ 445808 w 914687"/>
                <a:gd name="connsiteY4" fmla="*/ 53109 h 826913"/>
                <a:gd name="connsiteX5" fmla="*/ 403622 w 914687"/>
                <a:gd name="connsiteY5" fmla="*/ 17075 h 826913"/>
                <a:gd name="connsiteX6" fmla="*/ 375059 w 914687"/>
                <a:gd name="connsiteY6" fmla="*/ 1694 h 826913"/>
                <a:gd name="connsiteX7" fmla="*/ 378135 w 914687"/>
                <a:gd name="connsiteY7" fmla="*/ 13999 h 826913"/>
                <a:gd name="connsiteX8" fmla="*/ 382090 w 914687"/>
                <a:gd name="connsiteY8" fmla="*/ 43002 h 826913"/>
                <a:gd name="connsiteX9" fmla="*/ 379893 w 914687"/>
                <a:gd name="connsiteY9" fmla="*/ 79068 h 826913"/>
                <a:gd name="connsiteX10" fmla="*/ 373301 w 914687"/>
                <a:gd name="connsiteY10" fmla="*/ 105842 h 826913"/>
                <a:gd name="connsiteX11" fmla="*/ 373301 w 914687"/>
                <a:gd name="connsiteY11" fmla="*/ 121662 h 826913"/>
                <a:gd name="connsiteX12" fmla="*/ 332433 w 914687"/>
                <a:gd name="connsiteY12" fmla="*/ 146271 h 826913"/>
                <a:gd name="connsiteX13" fmla="*/ 355284 w 914687"/>
                <a:gd name="connsiteY13" fmla="*/ 150227 h 826913"/>
                <a:gd name="connsiteX14" fmla="*/ 354405 w 914687"/>
                <a:gd name="connsiteY14" fmla="*/ 158136 h 826913"/>
                <a:gd name="connsiteX15" fmla="*/ 341222 w 914687"/>
                <a:gd name="connsiteY15" fmla="*/ 162091 h 826913"/>
                <a:gd name="connsiteX16" fmla="*/ 324963 w 914687"/>
                <a:gd name="connsiteY16" fmla="*/ 158576 h 826913"/>
                <a:gd name="connsiteX17" fmla="*/ 333312 w 914687"/>
                <a:gd name="connsiteY17" fmla="*/ 168683 h 826913"/>
                <a:gd name="connsiteX18" fmla="*/ 318371 w 914687"/>
                <a:gd name="connsiteY18" fmla="*/ 168683 h 826913"/>
                <a:gd name="connsiteX19" fmla="*/ 305627 w 914687"/>
                <a:gd name="connsiteY19" fmla="*/ 172638 h 826913"/>
                <a:gd name="connsiteX20" fmla="*/ 316174 w 914687"/>
                <a:gd name="connsiteY20" fmla="*/ 176593 h 826913"/>
                <a:gd name="connsiteX21" fmla="*/ 298596 w 914687"/>
                <a:gd name="connsiteY21" fmla="*/ 183624 h 826913"/>
                <a:gd name="connsiteX22" fmla="*/ 279701 w 914687"/>
                <a:gd name="connsiteY22" fmla="*/ 183624 h 826913"/>
                <a:gd name="connsiteX23" fmla="*/ 291127 w 914687"/>
                <a:gd name="connsiteY23" fmla="*/ 193731 h 826913"/>
                <a:gd name="connsiteX24" fmla="*/ 291566 w 914687"/>
                <a:gd name="connsiteY24" fmla="*/ 197686 h 826913"/>
                <a:gd name="connsiteX25" fmla="*/ 270033 w 914687"/>
                <a:gd name="connsiteY25" fmla="*/ 213067 h 826913"/>
                <a:gd name="connsiteX26" fmla="*/ 260804 w 914687"/>
                <a:gd name="connsiteY26" fmla="*/ 218779 h 826913"/>
                <a:gd name="connsiteX27" fmla="*/ 260311 w 914687"/>
                <a:gd name="connsiteY27" fmla="*/ 224931 h 826913"/>
                <a:gd name="connsiteX28" fmla="*/ 252456 w 914687"/>
                <a:gd name="connsiteY28" fmla="*/ 232841 h 826913"/>
                <a:gd name="connsiteX29" fmla="*/ 226968 w 914687"/>
                <a:gd name="connsiteY29" fmla="*/ 245145 h 826913"/>
                <a:gd name="connsiteX30" fmla="*/ 221256 w 914687"/>
                <a:gd name="connsiteY30" fmla="*/ 232841 h 826913"/>
                <a:gd name="connsiteX31" fmla="*/ 225211 w 914687"/>
                <a:gd name="connsiteY31" fmla="*/ 221415 h 826913"/>
                <a:gd name="connsiteX32" fmla="*/ 230704 w 914687"/>
                <a:gd name="connsiteY32" fmla="*/ 206035 h 826913"/>
                <a:gd name="connsiteX33" fmla="*/ 234219 w 914687"/>
                <a:gd name="connsiteY33" fmla="*/ 191973 h 826913"/>
                <a:gd name="connsiteX34" fmla="*/ 225870 w 914687"/>
                <a:gd name="connsiteY34" fmla="*/ 185382 h 826913"/>
                <a:gd name="connsiteX35" fmla="*/ 231803 w 914687"/>
                <a:gd name="connsiteY35" fmla="*/ 175714 h 826913"/>
                <a:gd name="connsiteX36" fmla="*/ 243448 w 914687"/>
                <a:gd name="connsiteY36" fmla="*/ 171539 h 826913"/>
                <a:gd name="connsiteX37" fmla="*/ 257730 w 914687"/>
                <a:gd name="connsiteY37" fmla="*/ 169561 h 826913"/>
                <a:gd name="connsiteX38" fmla="*/ 274868 w 914687"/>
                <a:gd name="connsiteY38" fmla="*/ 170660 h 826913"/>
                <a:gd name="connsiteX39" fmla="*/ 264321 w 914687"/>
                <a:gd name="connsiteY39" fmla="*/ 166046 h 826913"/>
                <a:gd name="connsiteX40" fmla="*/ 273110 w 914687"/>
                <a:gd name="connsiteY40" fmla="*/ 155939 h 826913"/>
                <a:gd name="connsiteX41" fmla="*/ 288490 w 914687"/>
                <a:gd name="connsiteY41" fmla="*/ 137923 h 826913"/>
                <a:gd name="connsiteX42" fmla="*/ 275746 w 914687"/>
                <a:gd name="connsiteY42" fmla="*/ 146492 h 826913"/>
                <a:gd name="connsiteX43" fmla="*/ 275527 w 914687"/>
                <a:gd name="connsiteY43" fmla="*/ 130672 h 826913"/>
                <a:gd name="connsiteX44" fmla="*/ 286732 w 914687"/>
                <a:gd name="connsiteY44" fmla="*/ 114632 h 826913"/>
                <a:gd name="connsiteX45" fmla="*/ 284974 w 914687"/>
                <a:gd name="connsiteY45" fmla="*/ 96615 h 826913"/>
                <a:gd name="connsiteX46" fmla="*/ 278163 w 914687"/>
                <a:gd name="connsiteY46" fmla="*/ 106063 h 826913"/>
                <a:gd name="connsiteX47" fmla="*/ 272670 w 914687"/>
                <a:gd name="connsiteY47" fmla="*/ 116610 h 826913"/>
                <a:gd name="connsiteX48" fmla="*/ 269374 w 914687"/>
                <a:gd name="connsiteY48" fmla="*/ 108920 h 826913"/>
                <a:gd name="connsiteX49" fmla="*/ 261684 w 914687"/>
                <a:gd name="connsiteY49" fmla="*/ 111777 h 826913"/>
                <a:gd name="connsiteX50" fmla="*/ 255093 w 914687"/>
                <a:gd name="connsiteY50" fmla="*/ 104965 h 826913"/>
                <a:gd name="connsiteX51" fmla="*/ 267411 w 914687"/>
                <a:gd name="connsiteY51" fmla="*/ 94419 h 826913"/>
                <a:gd name="connsiteX52" fmla="*/ 249600 w 914687"/>
                <a:gd name="connsiteY52" fmla="*/ 95517 h 826913"/>
                <a:gd name="connsiteX53" fmla="*/ 240811 w 914687"/>
                <a:gd name="connsiteY53" fmla="*/ 107162 h 826913"/>
                <a:gd name="connsiteX54" fmla="*/ 239712 w 914687"/>
                <a:gd name="connsiteY54" fmla="*/ 95297 h 826913"/>
                <a:gd name="connsiteX55" fmla="*/ 230264 w 914687"/>
                <a:gd name="connsiteY55" fmla="*/ 77280 h 826913"/>
                <a:gd name="connsiteX56" fmla="*/ 234439 w 914687"/>
                <a:gd name="connsiteY56" fmla="*/ 90903 h 826913"/>
                <a:gd name="connsiteX57" fmla="*/ 226749 w 914687"/>
                <a:gd name="connsiteY57" fmla="*/ 105844 h 826913"/>
                <a:gd name="connsiteX58" fmla="*/ 219498 w 914687"/>
                <a:gd name="connsiteY58" fmla="*/ 107821 h 826913"/>
                <a:gd name="connsiteX59" fmla="*/ 213346 w 914687"/>
                <a:gd name="connsiteY59" fmla="*/ 92880 h 826913"/>
                <a:gd name="connsiteX60" fmla="*/ 209171 w 914687"/>
                <a:gd name="connsiteY60" fmla="*/ 104965 h 826913"/>
                <a:gd name="connsiteX61" fmla="*/ 209171 w 914687"/>
                <a:gd name="connsiteY61" fmla="*/ 116610 h 826913"/>
                <a:gd name="connsiteX62" fmla="*/ 200602 w 914687"/>
                <a:gd name="connsiteY62" fmla="*/ 114852 h 826913"/>
                <a:gd name="connsiteX63" fmla="*/ 201481 w 914687"/>
                <a:gd name="connsiteY63" fmla="*/ 101888 h 826913"/>
                <a:gd name="connsiteX64" fmla="*/ 195768 w 914687"/>
                <a:gd name="connsiteY64" fmla="*/ 107601 h 826913"/>
                <a:gd name="connsiteX65" fmla="*/ 195768 w 914687"/>
                <a:gd name="connsiteY65" fmla="*/ 121224 h 826913"/>
                <a:gd name="connsiteX66" fmla="*/ 201701 w 914687"/>
                <a:gd name="connsiteY66" fmla="*/ 132429 h 826913"/>
                <a:gd name="connsiteX67" fmla="*/ 192635 w 914687"/>
                <a:gd name="connsiteY67" fmla="*/ 132649 h 826913"/>
                <a:gd name="connsiteX68" fmla="*/ 192635 w 914687"/>
                <a:gd name="connsiteY68" fmla="*/ 123421 h 826913"/>
                <a:gd name="connsiteX69" fmla="*/ 188297 w 914687"/>
                <a:gd name="connsiteY69" fmla="*/ 130892 h 826913"/>
                <a:gd name="connsiteX70" fmla="*/ 192472 w 914687"/>
                <a:gd name="connsiteY70" fmla="*/ 145173 h 826913"/>
                <a:gd name="connsiteX71" fmla="*/ 188290 w 914687"/>
                <a:gd name="connsiteY71" fmla="*/ 147590 h 826913"/>
                <a:gd name="connsiteX72" fmla="*/ 185002 w 914687"/>
                <a:gd name="connsiteY72" fmla="*/ 139900 h 826913"/>
                <a:gd name="connsiteX73" fmla="*/ 186100 w 914687"/>
                <a:gd name="connsiteY73" fmla="*/ 151106 h 826913"/>
                <a:gd name="connsiteX74" fmla="*/ 183720 w 914687"/>
                <a:gd name="connsiteY74" fmla="*/ 160334 h 826913"/>
                <a:gd name="connsiteX75" fmla="*/ 192253 w 914687"/>
                <a:gd name="connsiteY75" fmla="*/ 160993 h 826913"/>
                <a:gd name="connsiteX76" fmla="*/ 204337 w 914687"/>
                <a:gd name="connsiteY76" fmla="*/ 169124 h 826913"/>
                <a:gd name="connsiteX77" fmla="*/ 201701 w 914687"/>
                <a:gd name="connsiteY77" fmla="*/ 174177 h 826913"/>
                <a:gd name="connsiteX78" fmla="*/ 194890 w 914687"/>
                <a:gd name="connsiteY78" fmla="*/ 176594 h 826913"/>
                <a:gd name="connsiteX79" fmla="*/ 186760 w 914687"/>
                <a:gd name="connsiteY79" fmla="*/ 175715 h 826913"/>
                <a:gd name="connsiteX80" fmla="*/ 182146 w 914687"/>
                <a:gd name="connsiteY80" fmla="*/ 187141 h 826913"/>
                <a:gd name="connsiteX81" fmla="*/ 172040 w 914687"/>
                <a:gd name="connsiteY81" fmla="*/ 217243 h 826913"/>
                <a:gd name="connsiteX82" fmla="*/ 160834 w 914687"/>
                <a:gd name="connsiteY82" fmla="*/ 258550 h 826913"/>
                <a:gd name="connsiteX83" fmla="*/ 152704 w 914687"/>
                <a:gd name="connsiteY83" fmla="*/ 282719 h 826913"/>
                <a:gd name="connsiteX84" fmla="*/ 163470 w 914687"/>
                <a:gd name="connsiteY84" fmla="*/ 287773 h 826913"/>
                <a:gd name="connsiteX85" fmla="*/ 168963 w 914687"/>
                <a:gd name="connsiteY85" fmla="*/ 332815 h 826913"/>
                <a:gd name="connsiteX86" fmla="*/ 192253 w 914687"/>
                <a:gd name="connsiteY86" fmla="*/ 317874 h 826913"/>
                <a:gd name="connsiteX87" fmla="*/ 198845 w 914687"/>
                <a:gd name="connsiteY87" fmla="*/ 311063 h 826913"/>
                <a:gd name="connsiteX88" fmla="*/ 216642 w 914687"/>
                <a:gd name="connsiteY88" fmla="*/ 313260 h 826913"/>
                <a:gd name="connsiteX89" fmla="*/ 187639 w 914687"/>
                <a:gd name="connsiteY89" fmla="*/ 340944 h 826913"/>
                <a:gd name="connsiteX90" fmla="*/ 203898 w 914687"/>
                <a:gd name="connsiteY90" fmla="*/ 365773 h 826913"/>
                <a:gd name="connsiteX91" fmla="*/ 197526 w 914687"/>
                <a:gd name="connsiteY91" fmla="*/ 336550 h 826913"/>
                <a:gd name="connsiteX92" fmla="*/ 227628 w 914687"/>
                <a:gd name="connsiteY92" fmla="*/ 310623 h 826913"/>
                <a:gd name="connsiteX93" fmla="*/ 231363 w 914687"/>
                <a:gd name="connsiteY93" fmla="*/ 313040 h 826913"/>
                <a:gd name="connsiteX94" fmla="*/ 244327 w 914687"/>
                <a:gd name="connsiteY94" fmla="*/ 309744 h 826913"/>
                <a:gd name="connsiteX95" fmla="*/ 246085 w 914687"/>
                <a:gd name="connsiteY95" fmla="*/ 318533 h 826913"/>
                <a:gd name="connsiteX96" fmla="*/ 261905 w 914687"/>
                <a:gd name="connsiteY96" fmla="*/ 306448 h 826913"/>
                <a:gd name="connsiteX97" fmla="*/ 280361 w 914687"/>
                <a:gd name="connsiteY97" fmla="*/ 304031 h 826913"/>
                <a:gd name="connsiteX98" fmla="*/ 279701 w 914687"/>
                <a:gd name="connsiteY98" fmla="*/ 317214 h 826913"/>
                <a:gd name="connsiteX99" fmla="*/ 283876 w 914687"/>
                <a:gd name="connsiteY99" fmla="*/ 344899 h 826913"/>
                <a:gd name="connsiteX100" fmla="*/ 283217 w 914687"/>
                <a:gd name="connsiteY100" fmla="*/ 323806 h 826913"/>
                <a:gd name="connsiteX101" fmla="*/ 292445 w 914687"/>
                <a:gd name="connsiteY101" fmla="*/ 305789 h 826913"/>
                <a:gd name="connsiteX102" fmla="*/ 293764 w 914687"/>
                <a:gd name="connsiteY102" fmla="*/ 316775 h 826913"/>
                <a:gd name="connsiteX103" fmla="*/ 297499 w 914687"/>
                <a:gd name="connsiteY103" fmla="*/ 329519 h 826913"/>
                <a:gd name="connsiteX104" fmla="*/ 299696 w 914687"/>
                <a:gd name="connsiteY104" fmla="*/ 318094 h 826913"/>
                <a:gd name="connsiteX105" fmla="*/ 305629 w 914687"/>
                <a:gd name="connsiteY105" fmla="*/ 303812 h 826913"/>
                <a:gd name="connsiteX106" fmla="*/ 311342 w 914687"/>
                <a:gd name="connsiteY106" fmla="*/ 313480 h 826913"/>
                <a:gd name="connsiteX107" fmla="*/ 309364 w 914687"/>
                <a:gd name="connsiteY107" fmla="*/ 325345 h 826913"/>
                <a:gd name="connsiteX108" fmla="*/ 315077 w 914687"/>
                <a:gd name="connsiteY108" fmla="*/ 317214 h 826913"/>
                <a:gd name="connsiteX109" fmla="*/ 319911 w 914687"/>
                <a:gd name="connsiteY109" fmla="*/ 307108 h 826913"/>
                <a:gd name="connsiteX110" fmla="*/ 322108 w 914687"/>
                <a:gd name="connsiteY110" fmla="*/ 315237 h 826913"/>
                <a:gd name="connsiteX111" fmla="*/ 326283 w 914687"/>
                <a:gd name="connsiteY111" fmla="*/ 327761 h 826913"/>
                <a:gd name="connsiteX112" fmla="*/ 318593 w 914687"/>
                <a:gd name="connsiteY112" fmla="*/ 360939 h 826913"/>
                <a:gd name="connsiteX113" fmla="*/ 312221 w 914687"/>
                <a:gd name="connsiteY113" fmla="*/ 375660 h 826913"/>
                <a:gd name="connsiteX114" fmla="*/ 299477 w 914687"/>
                <a:gd name="connsiteY114" fmla="*/ 399609 h 826913"/>
                <a:gd name="connsiteX115" fmla="*/ 282998 w 914687"/>
                <a:gd name="connsiteY115" fmla="*/ 434325 h 826913"/>
                <a:gd name="connsiteX116" fmla="*/ 242350 w 914687"/>
                <a:gd name="connsiteY116" fmla="*/ 477610 h 826913"/>
                <a:gd name="connsiteX117" fmla="*/ 222576 w 914687"/>
                <a:gd name="connsiteY117" fmla="*/ 488596 h 826913"/>
                <a:gd name="connsiteX118" fmla="*/ 226531 w 914687"/>
                <a:gd name="connsiteY118" fmla="*/ 494309 h 826913"/>
                <a:gd name="connsiteX119" fmla="*/ 215984 w 914687"/>
                <a:gd name="connsiteY119" fmla="*/ 490134 h 826913"/>
                <a:gd name="connsiteX120" fmla="*/ 177314 w 914687"/>
                <a:gd name="connsiteY120" fmla="*/ 509908 h 826913"/>
                <a:gd name="connsiteX121" fmla="*/ 166328 w 914687"/>
                <a:gd name="connsiteY121" fmla="*/ 516720 h 826913"/>
                <a:gd name="connsiteX122" fmla="*/ 109860 w 914687"/>
                <a:gd name="connsiteY122" fmla="*/ 536055 h 826913"/>
                <a:gd name="connsiteX123" fmla="*/ 144356 w 914687"/>
                <a:gd name="connsiteY123" fmla="*/ 524630 h 826913"/>
                <a:gd name="connsiteX124" fmla="*/ 122604 w 914687"/>
                <a:gd name="connsiteY124" fmla="*/ 533419 h 826913"/>
                <a:gd name="connsiteX125" fmla="*/ 95359 w 914687"/>
                <a:gd name="connsiteY125" fmla="*/ 541548 h 826913"/>
                <a:gd name="connsiteX126" fmla="*/ 71409 w 914687"/>
                <a:gd name="connsiteY126" fmla="*/ 560444 h 826913"/>
                <a:gd name="connsiteX127" fmla="*/ 0 w 914687"/>
                <a:gd name="connsiteY127" fmla="*/ 607464 h 826913"/>
                <a:gd name="connsiteX128" fmla="*/ 55809 w 914687"/>
                <a:gd name="connsiteY128" fmla="*/ 571210 h 826913"/>
                <a:gd name="connsiteX129" fmla="*/ 41307 w 914687"/>
                <a:gd name="connsiteY129" fmla="*/ 584613 h 826913"/>
                <a:gd name="connsiteX130" fmla="*/ 33177 w 914687"/>
                <a:gd name="connsiteY130" fmla="*/ 602190 h 826913"/>
                <a:gd name="connsiteX131" fmla="*/ 39988 w 914687"/>
                <a:gd name="connsiteY131" fmla="*/ 593621 h 826913"/>
                <a:gd name="connsiteX132" fmla="*/ 65036 w 914687"/>
                <a:gd name="connsiteY132" fmla="*/ 579339 h 826913"/>
                <a:gd name="connsiteX133" fmla="*/ 84811 w 914687"/>
                <a:gd name="connsiteY133" fmla="*/ 569452 h 826913"/>
                <a:gd name="connsiteX134" fmla="*/ 97994 w 914687"/>
                <a:gd name="connsiteY134" fmla="*/ 568134 h 826913"/>
                <a:gd name="connsiteX135" fmla="*/ 85470 w 914687"/>
                <a:gd name="connsiteY135" fmla="*/ 575824 h 826913"/>
                <a:gd name="connsiteX136" fmla="*/ 65695 w 914687"/>
                <a:gd name="connsiteY136" fmla="*/ 590546 h 826913"/>
                <a:gd name="connsiteX137" fmla="*/ 35374 w 914687"/>
                <a:gd name="connsiteY137" fmla="*/ 638225 h 826913"/>
                <a:gd name="connsiteX138" fmla="*/ 11863 w 914687"/>
                <a:gd name="connsiteY138" fmla="*/ 670743 h 826913"/>
                <a:gd name="connsiteX139" fmla="*/ 58225 w 914687"/>
                <a:gd name="connsiteY139" fmla="*/ 622185 h 826913"/>
                <a:gd name="connsiteX140" fmla="*/ 131171 w 914687"/>
                <a:gd name="connsiteY140" fmla="*/ 594940 h 826913"/>
                <a:gd name="connsiteX141" fmla="*/ 99532 w 914687"/>
                <a:gd name="connsiteY141" fmla="*/ 648551 h 826913"/>
                <a:gd name="connsiteX142" fmla="*/ 159296 w 914687"/>
                <a:gd name="connsiteY142" fmla="*/ 616033 h 826913"/>
                <a:gd name="connsiteX143" fmla="*/ 154901 w 914687"/>
                <a:gd name="connsiteY143" fmla="*/ 641520 h 826913"/>
                <a:gd name="connsiteX144" fmla="*/ 107442 w 914687"/>
                <a:gd name="connsiteY144" fmla="*/ 691616 h 826913"/>
                <a:gd name="connsiteX145" fmla="*/ 161053 w 914687"/>
                <a:gd name="connsiteY145" fmla="*/ 669644 h 826913"/>
                <a:gd name="connsiteX146" fmla="*/ 158417 w 914687"/>
                <a:gd name="connsiteY146" fmla="*/ 705678 h 826913"/>
                <a:gd name="connsiteX147" fmla="*/ 122383 w 914687"/>
                <a:gd name="connsiteY147" fmla="*/ 746106 h 826913"/>
                <a:gd name="connsiteX148" fmla="*/ 168084 w 914687"/>
                <a:gd name="connsiteY148" fmla="*/ 717982 h 826913"/>
                <a:gd name="connsiteX149" fmla="*/ 218180 w 914687"/>
                <a:gd name="connsiteY149" fmla="*/ 701284 h 826913"/>
                <a:gd name="connsiteX150" fmla="*/ 205876 w 914687"/>
                <a:gd name="connsiteY150" fmla="*/ 725893 h 826913"/>
                <a:gd name="connsiteX151" fmla="*/ 185091 w 914687"/>
                <a:gd name="connsiteY151" fmla="*/ 738175 h 826913"/>
                <a:gd name="connsiteX152" fmla="*/ 155607 w 914687"/>
                <a:gd name="connsiteY152" fmla="*/ 767461 h 826913"/>
                <a:gd name="connsiteX153" fmla="*/ 128089 w 914687"/>
                <a:gd name="connsiteY153" fmla="*/ 826914 h 826913"/>
                <a:gd name="connsiteX154" fmla="*/ 197088 w 914687"/>
                <a:gd name="connsiteY154" fmla="*/ 779505 h 826913"/>
                <a:gd name="connsiteX155" fmla="*/ 225212 w 914687"/>
                <a:gd name="connsiteY155" fmla="*/ 824247 h 826913"/>
                <a:gd name="connsiteX156" fmla="*/ 302553 w 914687"/>
                <a:gd name="connsiteY156" fmla="*/ 779505 h 826913"/>
                <a:gd name="connsiteX157" fmla="*/ 267412 w 914687"/>
                <a:gd name="connsiteY157" fmla="*/ 806750 h 826913"/>
                <a:gd name="connsiteX158" fmla="*/ 323646 w 914687"/>
                <a:gd name="connsiteY158" fmla="*/ 783899 h 826913"/>
                <a:gd name="connsiteX159" fmla="*/ 433506 w 914687"/>
                <a:gd name="connsiteY159" fmla="*/ 730288 h 826913"/>
                <a:gd name="connsiteX160" fmla="*/ 469540 w 914687"/>
                <a:gd name="connsiteY160" fmla="*/ 653825 h 826913"/>
                <a:gd name="connsiteX161" fmla="*/ 470419 w 914687"/>
                <a:gd name="connsiteY161" fmla="*/ 689859 h 826913"/>
                <a:gd name="connsiteX162" fmla="*/ 484481 w 914687"/>
                <a:gd name="connsiteY162" fmla="*/ 642400 h 826913"/>
                <a:gd name="connsiteX163" fmla="*/ 505574 w 914687"/>
                <a:gd name="connsiteY163" fmla="*/ 583515 h 826913"/>
                <a:gd name="connsiteX164" fmla="*/ 501179 w 914687"/>
                <a:gd name="connsiteY164" fmla="*/ 615154 h 826913"/>
                <a:gd name="connsiteX165" fmla="*/ 526666 w 914687"/>
                <a:gd name="connsiteY165" fmla="*/ 616912 h 826913"/>
                <a:gd name="connsiteX166" fmla="*/ 553912 w 914687"/>
                <a:gd name="connsiteY166" fmla="*/ 623065 h 826913"/>
                <a:gd name="connsiteX167" fmla="*/ 530182 w 914687"/>
                <a:gd name="connsiteY167" fmla="*/ 672282 h 826913"/>
                <a:gd name="connsiteX168" fmla="*/ 546001 w 914687"/>
                <a:gd name="connsiteY168" fmla="*/ 650310 h 826913"/>
                <a:gd name="connsiteX169" fmla="*/ 558305 w 914687"/>
                <a:gd name="connsiteY169" fmla="*/ 697770 h 826913"/>
                <a:gd name="connsiteX170" fmla="*/ 558305 w 914687"/>
                <a:gd name="connsiteY170" fmla="*/ 717105 h 826913"/>
                <a:gd name="connsiteX171" fmla="*/ 572367 w 914687"/>
                <a:gd name="connsiteY171" fmla="*/ 720621 h 826913"/>
                <a:gd name="connsiteX172" fmla="*/ 578520 w 914687"/>
                <a:gd name="connsiteY172" fmla="*/ 737319 h 826913"/>
                <a:gd name="connsiteX173" fmla="*/ 565337 w 914687"/>
                <a:gd name="connsiteY173" fmla="*/ 738198 h 826913"/>
                <a:gd name="connsiteX174" fmla="*/ 581156 w 914687"/>
                <a:gd name="connsiteY174" fmla="*/ 743911 h 826913"/>
                <a:gd name="connsiteX175" fmla="*/ 579398 w 914687"/>
                <a:gd name="connsiteY175" fmla="*/ 752260 h 826913"/>
                <a:gd name="connsiteX176" fmla="*/ 571048 w 914687"/>
                <a:gd name="connsiteY176" fmla="*/ 754457 h 826913"/>
                <a:gd name="connsiteX177" fmla="*/ 583792 w 914687"/>
                <a:gd name="connsiteY177" fmla="*/ 758413 h 826913"/>
                <a:gd name="connsiteX178" fmla="*/ 579837 w 914687"/>
                <a:gd name="connsiteY178" fmla="*/ 764565 h 826913"/>
                <a:gd name="connsiteX179" fmla="*/ 583854 w 914687"/>
                <a:gd name="connsiteY179" fmla="*/ 779066 h 826913"/>
                <a:gd name="connsiteX180" fmla="*/ 581155 w 914687"/>
                <a:gd name="connsiteY180" fmla="*/ 791370 h 826913"/>
                <a:gd name="connsiteX181" fmla="*/ 582034 w 914687"/>
                <a:gd name="connsiteY181" fmla="*/ 802283 h 826913"/>
                <a:gd name="connsiteX182" fmla="*/ 581595 w 914687"/>
                <a:gd name="connsiteY182" fmla="*/ 820373 h 826913"/>
                <a:gd name="connsiteX183" fmla="*/ 615432 w 914687"/>
                <a:gd name="connsiteY183" fmla="*/ 820373 h 826913"/>
                <a:gd name="connsiteX184" fmla="*/ 618508 w 914687"/>
                <a:gd name="connsiteY184" fmla="*/ 809388 h 826913"/>
                <a:gd name="connsiteX185" fmla="*/ 638722 w 914687"/>
                <a:gd name="connsiteY185" fmla="*/ 814222 h 826913"/>
                <a:gd name="connsiteX186" fmla="*/ 688379 w 914687"/>
                <a:gd name="connsiteY186" fmla="*/ 822131 h 826913"/>
                <a:gd name="connsiteX187" fmla="*/ 720897 w 914687"/>
                <a:gd name="connsiteY187" fmla="*/ 799720 h 826913"/>
                <a:gd name="connsiteX188" fmla="*/ 705517 w 914687"/>
                <a:gd name="connsiteY188" fmla="*/ 790491 h 826913"/>
                <a:gd name="connsiteX189" fmla="*/ 678711 w 914687"/>
                <a:gd name="connsiteY189" fmla="*/ 788733 h 826913"/>
                <a:gd name="connsiteX190" fmla="*/ 657178 w 914687"/>
                <a:gd name="connsiteY190" fmla="*/ 774232 h 826913"/>
                <a:gd name="connsiteX191" fmla="*/ 643995 w 914687"/>
                <a:gd name="connsiteY191" fmla="*/ 761049 h 826913"/>
                <a:gd name="connsiteX192" fmla="*/ 637404 w 914687"/>
                <a:gd name="connsiteY192" fmla="*/ 749184 h 826913"/>
                <a:gd name="connsiteX193" fmla="*/ 635646 w 914687"/>
                <a:gd name="connsiteY193" fmla="*/ 725015 h 826913"/>
                <a:gd name="connsiteX194" fmla="*/ 645313 w 914687"/>
                <a:gd name="connsiteY194" fmla="*/ 671843 h 826913"/>
                <a:gd name="connsiteX195" fmla="*/ 647950 w 914687"/>
                <a:gd name="connsiteY195" fmla="*/ 651189 h 826913"/>
                <a:gd name="connsiteX196" fmla="*/ 658936 w 914687"/>
                <a:gd name="connsiteY196" fmla="*/ 617791 h 826913"/>
                <a:gd name="connsiteX197" fmla="*/ 643115 w 914687"/>
                <a:gd name="connsiteY197" fmla="*/ 621307 h 826913"/>
                <a:gd name="connsiteX198" fmla="*/ 633887 w 914687"/>
                <a:gd name="connsiteY198" fmla="*/ 547481 h 826913"/>
                <a:gd name="connsiteX199" fmla="*/ 611915 w 914687"/>
                <a:gd name="connsiteY199" fmla="*/ 524191 h 826913"/>
                <a:gd name="connsiteX200" fmla="*/ 585549 w 914687"/>
                <a:gd name="connsiteY200" fmla="*/ 498704 h 826913"/>
                <a:gd name="connsiteX201" fmla="*/ 559622 w 914687"/>
                <a:gd name="connsiteY201" fmla="*/ 471898 h 826913"/>
                <a:gd name="connsiteX202" fmla="*/ 568411 w 914687"/>
                <a:gd name="connsiteY202" fmla="*/ 471019 h 826913"/>
                <a:gd name="connsiteX203" fmla="*/ 557864 w 914687"/>
                <a:gd name="connsiteY203" fmla="*/ 467942 h 826913"/>
                <a:gd name="connsiteX204" fmla="*/ 561819 w 914687"/>
                <a:gd name="connsiteY204" fmla="*/ 454759 h 826913"/>
                <a:gd name="connsiteX205" fmla="*/ 553909 w 914687"/>
                <a:gd name="connsiteY205" fmla="*/ 451244 h 826913"/>
                <a:gd name="connsiteX206" fmla="*/ 543803 w 914687"/>
                <a:gd name="connsiteY206" fmla="*/ 438500 h 826913"/>
                <a:gd name="connsiteX207" fmla="*/ 527543 w 914687"/>
                <a:gd name="connsiteY207" fmla="*/ 402466 h 826913"/>
                <a:gd name="connsiteX208" fmla="*/ 516557 w 914687"/>
                <a:gd name="connsiteY208" fmla="*/ 353249 h 826913"/>
                <a:gd name="connsiteX209" fmla="*/ 510845 w 914687"/>
                <a:gd name="connsiteY209" fmla="*/ 347537 h 826913"/>
                <a:gd name="connsiteX210" fmla="*/ 511284 w 914687"/>
                <a:gd name="connsiteY210" fmla="*/ 315018 h 826913"/>
                <a:gd name="connsiteX211" fmla="*/ 515678 w 914687"/>
                <a:gd name="connsiteY211" fmla="*/ 301396 h 826913"/>
                <a:gd name="connsiteX212" fmla="*/ 525346 w 914687"/>
                <a:gd name="connsiteY212" fmla="*/ 273272 h 826913"/>
                <a:gd name="connsiteX213" fmla="*/ 546000 w 914687"/>
                <a:gd name="connsiteY213" fmla="*/ 279424 h 826913"/>
                <a:gd name="connsiteX214" fmla="*/ 567092 w 914687"/>
                <a:gd name="connsiteY214" fmla="*/ 278545 h 826913"/>
                <a:gd name="connsiteX215" fmla="*/ 553030 w 914687"/>
                <a:gd name="connsiteY215" fmla="*/ 286455 h 826913"/>
                <a:gd name="connsiteX216" fmla="*/ 571047 w 914687"/>
                <a:gd name="connsiteY216" fmla="*/ 281620 h 826913"/>
                <a:gd name="connsiteX217" fmla="*/ 571926 w 914687"/>
                <a:gd name="connsiteY217" fmla="*/ 294364 h 826913"/>
                <a:gd name="connsiteX218" fmla="*/ 580715 w 914687"/>
                <a:gd name="connsiteY218" fmla="*/ 286455 h 826913"/>
                <a:gd name="connsiteX219" fmla="*/ 592580 w 914687"/>
                <a:gd name="connsiteY219" fmla="*/ 289970 h 826913"/>
                <a:gd name="connsiteX220" fmla="*/ 589503 w 914687"/>
                <a:gd name="connsiteY220" fmla="*/ 311063 h 826913"/>
                <a:gd name="connsiteX221" fmla="*/ 612354 w 914687"/>
                <a:gd name="connsiteY221" fmla="*/ 297440 h 826913"/>
                <a:gd name="connsiteX222" fmla="*/ 630811 w 914687"/>
                <a:gd name="connsiteY222" fmla="*/ 308426 h 826913"/>
                <a:gd name="connsiteX223" fmla="*/ 626416 w 914687"/>
                <a:gd name="connsiteY223" fmla="*/ 317654 h 826913"/>
                <a:gd name="connsiteX224" fmla="*/ 642236 w 914687"/>
                <a:gd name="connsiteY224" fmla="*/ 304910 h 826913"/>
                <a:gd name="connsiteX225" fmla="*/ 654980 w 914687"/>
                <a:gd name="connsiteY225" fmla="*/ 305350 h 826913"/>
                <a:gd name="connsiteX226" fmla="*/ 674322 w 914687"/>
                <a:gd name="connsiteY226" fmla="*/ 311062 h 826913"/>
                <a:gd name="connsiteX227" fmla="*/ 697166 w 914687"/>
                <a:gd name="connsiteY227" fmla="*/ 324245 h 826913"/>
                <a:gd name="connsiteX228" fmla="*/ 683983 w 914687"/>
                <a:gd name="connsiteY228" fmla="*/ 336110 h 826913"/>
                <a:gd name="connsiteX229" fmla="*/ 677831 w 914687"/>
                <a:gd name="connsiteY229" fmla="*/ 346217 h 826913"/>
                <a:gd name="connsiteX230" fmla="*/ 692332 w 914687"/>
                <a:gd name="connsiteY230" fmla="*/ 334352 h 826913"/>
                <a:gd name="connsiteX231" fmla="*/ 704636 w 914687"/>
                <a:gd name="connsiteY231" fmla="*/ 334791 h 826913"/>
                <a:gd name="connsiteX232" fmla="*/ 703757 w 914687"/>
                <a:gd name="connsiteY232" fmla="*/ 346216 h 826913"/>
                <a:gd name="connsiteX233" fmla="*/ 717380 w 914687"/>
                <a:gd name="connsiteY233" fmla="*/ 328200 h 826913"/>
                <a:gd name="connsiteX234" fmla="*/ 730124 w 914687"/>
                <a:gd name="connsiteY234" fmla="*/ 298317 h 826913"/>
                <a:gd name="connsiteX235" fmla="*/ 739792 w 914687"/>
                <a:gd name="connsiteY235" fmla="*/ 295681 h 826913"/>
                <a:gd name="connsiteX236" fmla="*/ 752536 w 914687"/>
                <a:gd name="connsiteY236" fmla="*/ 301394 h 826913"/>
                <a:gd name="connsiteX237" fmla="*/ 755612 w 914687"/>
                <a:gd name="connsiteY237" fmla="*/ 318092 h 826913"/>
                <a:gd name="connsiteX238" fmla="*/ 790767 w 914687"/>
                <a:gd name="connsiteY238" fmla="*/ 342261 h 826913"/>
                <a:gd name="connsiteX239" fmla="*/ 816254 w 914687"/>
                <a:gd name="connsiteY239" fmla="*/ 347974 h 826913"/>
                <a:gd name="connsiteX240" fmla="*/ 812738 w 914687"/>
                <a:gd name="connsiteY240" fmla="*/ 331275 h 826913"/>
                <a:gd name="connsiteX241" fmla="*/ 845696 w 914687"/>
                <a:gd name="connsiteY241" fmla="*/ 316334 h 826913"/>
                <a:gd name="connsiteX242" fmla="*/ 891398 w 914687"/>
                <a:gd name="connsiteY242" fmla="*/ 306227 h 826913"/>
                <a:gd name="connsiteX243" fmla="*/ 865471 w 914687"/>
                <a:gd name="connsiteY243" fmla="*/ 310182 h 826913"/>
                <a:gd name="connsiteX244" fmla="*/ 847453 w 914687"/>
                <a:gd name="connsiteY244" fmla="*/ 292605 h 826913"/>
                <a:gd name="connsiteX245" fmla="*/ 851409 w 914687"/>
                <a:gd name="connsiteY245" fmla="*/ 275907 h 826913"/>
                <a:gd name="connsiteX246" fmla="*/ 894913 w 914687"/>
                <a:gd name="connsiteY246" fmla="*/ 253495 h 826913"/>
                <a:gd name="connsiteX247" fmla="*/ 914688 w 914687"/>
                <a:gd name="connsiteY247" fmla="*/ 226689 h 826913"/>
                <a:gd name="connsiteX248" fmla="*/ 888322 w 914687"/>
                <a:gd name="connsiteY248" fmla="*/ 230644 h 826913"/>
                <a:gd name="connsiteX249" fmla="*/ 862395 w 914687"/>
                <a:gd name="connsiteY249" fmla="*/ 252177 h 826913"/>
                <a:gd name="connsiteX250" fmla="*/ 837786 w 914687"/>
                <a:gd name="connsiteY250" fmla="*/ 245145 h 826913"/>
                <a:gd name="connsiteX251" fmla="*/ 817571 w 914687"/>
                <a:gd name="connsiteY251" fmla="*/ 246463 h 826913"/>
                <a:gd name="connsiteX252" fmla="*/ 847893 w 914687"/>
                <a:gd name="connsiteY252" fmla="*/ 237235 h 826913"/>
                <a:gd name="connsiteX253" fmla="*/ 863273 w 914687"/>
                <a:gd name="connsiteY253" fmla="*/ 221855 h 826913"/>
                <a:gd name="connsiteX254" fmla="*/ 850090 w 914687"/>
                <a:gd name="connsiteY254" fmla="*/ 228886 h 826913"/>
                <a:gd name="connsiteX255" fmla="*/ 812738 w 914687"/>
                <a:gd name="connsiteY255" fmla="*/ 227568 h 826913"/>
                <a:gd name="connsiteX256" fmla="*/ 840422 w 914687"/>
                <a:gd name="connsiteY256" fmla="*/ 204717 h 826913"/>
                <a:gd name="connsiteX257" fmla="*/ 847453 w 914687"/>
                <a:gd name="connsiteY257" fmla="*/ 166925 h 826913"/>
                <a:gd name="connsiteX258" fmla="*/ 830315 w 914687"/>
                <a:gd name="connsiteY258" fmla="*/ 194170 h 826913"/>
                <a:gd name="connsiteX259" fmla="*/ 794720 w 914687"/>
                <a:gd name="connsiteY259" fmla="*/ 200762 h 826913"/>
                <a:gd name="connsiteX260" fmla="*/ 785931 w 914687"/>
                <a:gd name="connsiteY260" fmla="*/ 180987 h 826913"/>
                <a:gd name="connsiteX261" fmla="*/ 792522 w 914687"/>
                <a:gd name="connsiteY261" fmla="*/ 147589 h 826913"/>
                <a:gd name="connsiteX262" fmla="*/ 813176 w 914687"/>
                <a:gd name="connsiteY262" fmla="*/ 124299 h 826913"/>
                <a:gd name="connsiteX263" fmla="*/ 773187 w 914687"/>
                <a:gd name="connsiteY263" fmla="*/ 149787 h 826913"/>
                <a:gd name="connsiteX264" fmla="*/ 746381 w 914687"/>
                <a:gd name="connsiteY264" fmla="*/ 176153 h 826913"/>
                <a:gd name="connsiteX265" fmla="*/ 742426 w 914687"/>
                <a:gd name="connsiteY265" fmla="*/ 154181 h 826913"/>
                <a:gd name="connsiteX266" fmla="*/ 728803 w 914687"/>
                <a:gd name="connsiteY266" fmla="*/ 175714 h 826913"/>
                <a:gd name="connsiteX267" fmla="*/ 727924 w 914687"/>
                <a:gd name="connsiteY267" fmla="*/ 203398 h 826913"/>
                <a:gd name="connsiteX268" fmla="*/ 716498 w 914687"/>
                <a:gd name="connsiteY268" fmla="*/ 197685 h 826913"/>
                <a:gd name="connsiteX269" fmla="*/ 720892 w 914687"/>
                <a:gd name="connsiteY269" fmla="*/ 213945 h 826913"/>
                <a:gd name="connsiteX270" fmla="*/ 719574 w 914687"/>
                <a:gd name="connsiteY270" fmla="*/ 230643 h 826913"/>
                <a:gd name="connsiteX271" fmla="*/ 679146 w 914687"/>
                <a:gd name="connsiteY271" fmla="*/ 249539 h 826913"/>
                <a:gd name="connsiteX272" fmla="*/ 644869 w 914687"/>
                <a:gd name="connsiteY272" fmla="*/ 219657 h 826913"/>
                <a:gd name="connsiteX273" fmla="*/ 636960 w 914687"/>
                <a:gd name="connsiteY273" fmla="*/ 235916 h 826913"/>
                <a:gd name="connsiteX274" fmla="*/ 615427 w 914687"/>
                <a:gd name="connsiteY274" fmla="*/ 230642 h 826913"/>
                <a:gd name="connsiteX275" fmla="*/ 593455 w 914687"/>
                <a:gd name="connsiteY275" fmla="*/ 211747 h 826913"/>
                <a:gd name="connsiteX276" fmla="*/ 587303 w 914687"/>
                <a:gd name="connsiteY276" fmla="*/ 221415 h 826913"/>
                <a:gd name="connsiteX277" fmla="*/ 573680 w 914687"/>
                <a:gd name="connsiteY277" fmla="*/ 221854 h 826913"/>
                <a:gd name="connsiteX278" fmla="*/ 559618 w 914687"/>
                <a:gd name="connsiteY278" fmla="*/ 210868 h 826913"/>
                <a:gd name="connsiteX279" fmla="*/ 545556 w 914687"/>
                <a:gd name="connsiteY279" fmla="*/ 208671 h 826913"/>
                <a:gd name="connsiteX280" fmla="*/ 540283 w 914687"/>
                <a:gd name="connsiteY280" fmla="*/ 204276 h 826913"/>
                <a:gd name="connsiteX281" fmla="*/ 531054 w 914687"/>
                <a:gd name="connsiteY281" fmla="*/ 199003 h 826913"/>
                <a:gd name="connsiteX282" fmla="*/ 517432 w 914687"/>
                <a:gd name="connsiteY282" fmla="*/ 176152 h 826913"/>
                <a:gd name="connsiteX283" fmla="*/ 516114 w 914687"/>
                <a:gd name="connsiteY283" fmla="*/ 167802 h 826913"/>
                <a:gd name="connsiteX284" fmla="*/ 506446 w 914687"/>
                <a:gd name="connsiteY284" fmla="*/ 162529 h 826913"/>
                <a:gd name="connsiteX285" fmla="*/ 496344 w 914687"/>
                <a:gd name="connsiteY285" fmla="*/ 158135 h 82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914687" h="826913">
                  <a:moveTo>
                    <a:pt x="496344" y="158135"/>
                  </a:moveTo>
                  <a:cubicBezTo>
                    <a:pt x="496344" y="158135"/>
                    <a:pt x="499420" y="154180"/>
                    <a:pt x="502057" y="144073"/>
                  </a:cubicBezTo>
                  <a:cubicBezTo>
                    <a:pt x="504693" y="133966"/>
                    <a:pt x="557426" y="108039"/>
                    <a:pt x="544243" y="103205"/>
                  </a:cubicBezTo>
                  <a:cubicBezTo>
                    <a:pt x="531060" y="98371"/>
                    <a:pt x="510406" y="101886"/>
                    <a:pt x="487116" y="92219"/>
                  </a:cubicBezTo>
                  <a:cubicBezTo>
                    <a:pt x="463826" y="82551"/>
                    <a:pt x="474372" y="70247"/>
                    <a:pt x="445808" y="53109"/>
                  </a:cubicBezTo>
                  <a:cubicBezTo>
                    <a:pt x="417245" y="35970"/>
                    <a:pt x="421199" y="26742"/>
                    <a:pt x="403622" y="17075"/>
                  </a:cubicBezTo>
                  <a:cubicBezTo>
                    <a:pt x="386044" y="7407"/>
                    <a:pt x="382529" y="-4458"/>
                    <a:pt x="375059" y="1694"/>
                  </a:cubicBezTo>
                  <a:cubicBezTo>
                    <a:pt x="375059" y="1694"/>
                    <a:pt x="379893" y="8286"/>
                    <a:pt x="378135" y="13999"/>
                  </a:cubicBezTo>
                  <a:cubicBezTo>
                    <a:pt x="376377" y="19712"/>
                    <a:pt x="379893" y="36411"/>
                    <a:pt x="382090" y="43002"/>
                  </a:cubicBezTo>
                  <a:cubicBezTo>
                    <a:pt x="384287" y="49594"/>
                    <a:pt x="382529" y="72508"/>
                    <a:pt x="379893" y="79068"/>
                  </a:cubicBezTo>
                  <a:cubicBezTo>
                    <a:pt x="377257" y="85629"/>
                    <a:pt x="377257" y="98372"/>
                    <a:pt x="373301" y="105842"/>
                  </a:cubicBezTo>
                  <a:cubicBezTo>
                    <a:pt x="369346" y="113313"/>
                    <a:pt x="373301" y="121662"/>
                    <a:pt x="373301" y="121662"/>
                  </a:cubicBezTo>
                  <a:cubicBezTo>
                    <a:pt x="373301" y="121662"/>
                    <a:pt x="354406" y="141437"/>
                    <a:pt x="332433" y="146271"/>
                  </a:cubicBezTo>
                  <a:cubicBezTo>
                    <a:pt x="332433" y="146271"/>
                    <a:pt x="335948" y="152863"/>
                    <a:pt x="355284" y="150227"/>
                  </a:cubicBezTo>
                  <a:lnTo>
                    <a:pt x="354405" y="158136"/>
                  </a:lnTo>
                  <a:cubicBezTo>
                    <a:pt x="354405" y="158136"/>
                    <a:pt x="345616" y="154621"/>
                    <a:pt x="341222" y="162091"/>
                  </a:cubicBezTo>
                  <a:cubicBezTo>
                    <a:pt x="336828" y="169562"/>
                    <a:pt x="329357" y="156379"/>
                    <a:pt x="324963" y="158576"/>
                  </a:cubicBezTo>
                  <a:cubicBezTo>
                    <a:pt x="320568" y="160773"/>
                    <a:pt x="333312" y="168683"/>
                    <a:pt x="333312" y="168683"/>
                  </a:cubicBezTo>
                  <a:cubicBezTo>
                    <a:pt x="333312" y="168683"/>
                    <a:pt x="326281" y="170880"/>
                    <a:pt x="318371" y="168683"/>
                  </a:cubicBezTo>
                  <a:cubicBezTo>
                    <a:pt x="310461" y="166486"/>
                    <a:pt x="305627" y="172638"/>
                    <a:pt x="305627" y="172638"/>
                  </a:cubicBezTo>
                  <a:cubicBezTo>
                    <a:pt x="305627" y="172638"/>
                    <a:pt x="321007" y="172638"/>
                    <a:pt x="316174" y="176593"/>
                  </a:cubicBezTo>
                  <a:cubicBezTo>
                    <a:pt x="311340" y="180549"/>
                    <a:pt x="304309" y="178791"/>
                    <a:pt x="298596" y="183624"/>
                  </a:cubicBezTo>
                  <a:cubicBezTo>
                    <a:pt x="292884" y="188458"/>
                    <a:pt x="279701" y="183624"/>
                    <a:pt x="279701" y="183624"/>
                  </a:cubicBezTo>
                  <a:cubicBezTo>
                    <a:pt x="279701" y="183624"/>
                    <a:pt x="282337" y="193292"/>
                    <a:pt x="291127" y="193731"/>
                  </a:cubicBezTo>
                  <a:cubicBezTo>
                    <a:pt x="299915" y="194170"/>
                    <a:pt x="291566" y="197686"/>
                    <a:pt x="291566" y="197686"/>
                  </a:cubicBezTo>
                  <a:cubicBezTo>
                    <a:pt x="291566" y="197686"/>
                    <a:pt x="282337" y="196368"/>
                    <a:pt x="270033" y="213067"/>
                  </a:cubicBezTo>
                  <a:cubicBezTo>
                    <a:pt x="270033" y="213067"/>
                    <a:pt x="257729" y="213506"/>
                    <a:pt x="260804" y="218779"/>
                  </a:cubicBezTo>
                  <a:cubicBezTo>
                    <a:pt x="263881" y="224052"/>
                    <a:pt x="260311" y="224931"/>
                    <a:pt x="260311" y="224931"/>
                  </a:cubicBezTo>
                  <a:cubicBezTo>
                    <a:pt x="260311" y="224931"/>
                    <a:pt x="258607" y="230644"/>
                    <a:pt x="252456" y="232841"/>
                  </a:cubicBezTo>
                  <a:cubicBezTo>
                    <a:pt x="246304" y="235038"/>
                    <a:pt x="234878" y="247342"/>
                    <a:pt x="226968" y="245145"/>
                  </a:cubicBezTo>
                  <a:cubicBezTo>
                    <a:pt x="219059" y="242948"/>
                    <a:pt x="221256" y="232841"/>
                    <a:pt x="221256" y="232841"/>
                  </a:cubicBezTo>
                  <a:cubicBezTo>
                    <a:pt x="221256" y="232841"/>
                    <a:pt x="228946" y="228227"/>
                    <a:pt x="225211" y="221415"/>
                  </a:cubicBezTo>
                  <a:cubicBezTo>
                    <a:pt x="221475" y="214604"/>
                    <a:pt x="229605" y="215263"/>
                    <a:pt x="230704" y="206035"/>
                  </a:cubicBezTo>
                  <a:cubicBezTo>
                    <a:pt x="231803" y="196807"/>
                    <a:pt x="239273" y="192193"/>
                    <a:pt x="234219" y="191973"/>
                  </a:cubicBezTo>
                  <a:cubicBezTo>
                    <a:pt x="229166" y="191753"/>
                    <a:pt x="225870" y="185382"/>
                    <a:pt x="225870" y="185382"/>
                  </a:cubicBezTo>
                  <a:cubicBezTo>
                    <a:pt x="225870" y="185382"/>
                    <a:pt x="229166" y="175275"/>
                    <a:pt x="231803" y="175714"/>
                  </a:cubicBezTo>
                  <a:cubicBezTo>
                    <a:pt x="234440" y="176153"/>
                    <a:pt x="243448" y="171539"/>
                    <a:pt x="243448" y="171539"/>
                  </a:cubicBezTo>
                  <a:cubicBezTo>
                    <a:pt x="243448" y="171539"/>
                    <a:pt x="253555" y="161871"/>
                    <a:pt x="257730" y="169561"/>
                  </a:cubicBezTo>
                  <a:cubicBezTo>
                    <a:pt x="261905" y="177251"/>
                    <a:pt x="274868" y="170660"/>
                    <a:pt x="274868" y="170660"/>
                  </a:cubicBezTo>
                  <a:cubicBezTo>
                    <a:pt x="274868" y="170660"/>
                    <a:pt x="265860" y="172198"/>
                    <a:pt x="264321" y="166046"/>
                  </a:cubicBezTo>
                  <a:cubicBezTo>
                    <a:pt x="262783" y="159894"/>
                    <a:pt x="268935" y="156817"/>
                    <a:pt x="273110" y="155939"/>
                  </a:cubicBezTo>
                  <a:cubicBezTo>
                    <a:pt x="277285" y="155060"/>
                    <a:pt x="292665" y="145832"/>
                    <a:pt x="288490" y="137923"/>
                  </a:cubicBezTo>
                  <a:cubicBezTo>
                    <a:pt x="288490" y="137923"/>
                    <a:pt x="283656" y="148689"/>
                    <a:pt x="275746" y="146492"/>
                  </a:cubicBezTo>
                  <a:cubicBezTo>
                    <a:pt x="267837" y="144294"/>
                    <a:pt x="269814" y="131111"/>
                    <a:pt x="275527" y="130672"/>
                  </a:cubicBezTo>
                  <a:cubicBezTo>
                    <a:pt x="281239" y="130233"/>
                    <a:pt x="292006" y="121664"/>
                    <a:pt x="286732" y="114632"/>
                  </a:cubicBezTo>
                  <a:cubicBezTo>
                    <a:pt x="281459" y="107601"/>
                    <a:pt x="284974" y="96615"/>
                    <a:pt x="284974" y="96615"/>
                  </a:cubicBezTo>
                  <a:cubicBezTo>
                    <a:pt x="284974" y="96615"/>
                    <a:pt x="278602" y="98812"/>
                    <a:pt x="278163" y="106063"/>
                  </a:cubicBezTo>
                  <a:cubicBezTo>
                    <a:pt x="277724" y="113314"/>
                    <a:pt x="278602" y="116830"/>
                    <a:pt x="272670" y="116610"/>
                  </a:cubicBezTo>
                  <a:cubicBezTo>
                    <a:pt x="266738" y="116390"/>
                    <a:pt x="269374" y="108920"/>
                    <a:pt x="269374" y="108920"/>
                  </a:cubicBezTo>
                  <a:cubicBezTo>
                    <a:pt x="269374" y="108920"/>
                    <a:pt x="263002" y="107602"/>
                    <a:pt x="261684" y="111777"/>
                  </a:cubicBezTo>
                  <a:cubicBezTo>
                    <a:pt x="261684" y="111777"/>
                    <a:pt x="251797" y="116390"/>
                    <a:pt x="255093" y="104965"/>
                  </a:cubicBezTo>
                  <a:cubicBezTo>
                    <a:pt x="258388" y="93540"/>
                    <a:pt x="267411" y="94419"/>
                    <a:pt x="267411" y="94419"/>
                  </a:cubicBezTo>
                  <a:cubicBezTo>
                    <a:pt x="267411" y="94419"/>
                    <a:pt x="257949" y="87607"/>
                    <a:pt x="249600" y="95517"/>
                  </a:cubicBezTo>
                  <a:cubicBezTo>
                    <a:pt x="241250" y="103427"/>
                    <a:pt x="240811" y="107162"/>
                    <a:pt x="240811" y="107162"/>
                  </a:cubicBezTo>
                  <a:cubicBezTo>
                    <a:pt x="240811" y="107162"/>
                    <a:pt x="234000" y="105184"/>
                    <a:pt x="239712" y="95297"/>
                  </a:cubicBezTo>
                  <a:cubicBezTo>
                    <a:pt x="245425" y="85410"/>
                    <a:pt x="230264" y="77280"/>
                    <a:pt x="230264" y="77280"/>
                  </a:cubicBezTo>
                  <a:cubicBezTo>
                    <a:pt x="230264" y="77280"/>
                    <a:pt x="237954" y="87387"/>
                    <a:pt x="234439" y="90903"/>
                  </a:cubicBezTo>
                  <a:cubicBezTo>
                    <a:pt x="230924" y="94418"/>
                    <a:pt x="225210" y="101449"/>
                    <a:pt x="226749" y="105844"/>
                  </a:cubicBezTo>
                  <a:cubicBezTo>
                    <a:pt x="226749" y="105844"/>
                    <a:pt x="225650" y="109799"/>
                    <a:pt x="219498" y="107821"/>
                  </a:cubicBezTo>
                  <a:cubicBezTo>
                    <a:pt x="213346" y="105844"/>
                    <a:pt x="219059" y="93979"/>
                    <a:pt x="213346" y="92880"/>
                  </a:cubicBezTo>
                  <a:cubicBezTo>
                    <a:pt x="213346" y="92880"/>
                    <a:pt x="214224" y="102328"/>
                    <a:pt x="209171" y="104965"/>
                  </a:cubicBezTo>
                  <a:cubicBezTo>
                    <a:pt x="204117" y="107601"/>
                    <a:pt x="209171" y="116610"/>
                    <a:pt x="209171" y="116610"/>
                  </a:cubicBezTo>
                  <a:cubicBezTo>
                    <a:pt x="209171" y="116610"/>
                    <a:pt x="203238" y="118588"/>
                    <a:pt x="200602" y="114852"/>
                  </a:cubicBezTo>
                  <a:cubicBezTo>
                    <a:pt x="197965" y="111117"/>
                    <a:pt x="203018" y="106063"/>
                    <a:pt x="201481" y="101888"/>
                  </a:cubicBezTo>
                  <a:cubicBezTo>
                    <a:pt x="201481" y="101888"/>
                    <a:pt x="197745" y="107601"/>
                    <a:pt x="195768" y="107601"/>
                  </a:cubicBezTo>
                  <a:cubicBezTo>
                    <a:pt x="193790" y="107601"/>
                    <a:pt x="189835" y="116830"/>
                    <a:pt x="195768" y="121224"/>
                  </a:cubicBezTo>
                  <a:cubicBezTo>
                    <a:pt x="201701" y="125618"/>
                    <a:pt x="201701" y="132429"/>
                    <a:pt x="201701" y="132429"/>
                  </a:cubicBezTo>
                  <a:cubicBezTo>
                    <a:pt x="201701" y="132429"/>
                    <a:pt x="194775" y="136385"/>
                    <a:pt x="192635" y="132649"/>
                  </a:cubicBezTo>
                  <a:cubicBezTo>
                    <a:pt x="190495" y="128914"/>
                    <a:pt x="192635" y="123421"/>
                    <a:pt x="192635" y="123421"/>
                  </a:cubicBezTo>
                  <a:cubicBezTo>
                    <a:pt x="192635" y="123421"/>
                    <a:pt x="188078" y="123202"/>
                    <a:pt x="188297" y="130892"/>
                  </a:cubicBezTo>
                  <a:cubicBezTo>
                    <a:pt x="188517" y="138582"/>
                    <a:pt x="192472" y="145173"/>
                    <a:pt x="192472" y="145173"/>
                  </a:cubicBezTo>
                  <a:cubicBezTo>
                    <a:pt x="192472" y="145173"/>
                    <a:pt x="191358" y="148909"/>
                    <a:pt x="188290" y="147590"/>
                  </a:cubicBezTo>
                  <a:cubicBezTo>
                    <a:pt x="185221" y="146272"/>
                    <a:pt x="185002" y="139900"/>
                    <a:pt x="185002" y="139900"/>
                  </a:cubicBezTo>
                  <a:cubicBezTo>
                    <a:pt x="185002" y="139900"/>
                    <a:pt x="181486" y="144954"/>
                    <a:pt x="186100" y="151106"/>
                  </a:cubicBezTo>
                  <a:cubicBezTo>
                    <a:pt x="190714" y="157259"/>
                    <a:pt x="183720" y="160334"/>
                    <a:pt x="183720" y="160334"/>
                  </a:cubicBezTo>
                  <a:cubicBezTo>
                    <a:pt x="183720" y="160334"/>
                    <a:pt x="188517" y="162971"/>
                    <a:pt x="192253" y="160993"/>
                  </a:cubicBezTo>
                  <a:cubicBezTo>
                    <a:pt x="195988" y="159016"/>
                    <a:pt x="205655" y="159236"/>
                    <a:pt x="204337" y="169124"/>
                  </a:cubicBezTo>
                  <a:lnTo>
                    <a:pt x="201701" y="174177"/>
                  </a:lnTo>
                  <a:cubicBezTo>
                    <a:pt x="201701" y="174177"/>
                    <a:pt x="197306" y="171980"/>
                    <a:pt x="194890" y="176594"/>
                  </a:cubicBezTo>
                  <a:cubicBezTo>
                    <a:pt x="192473" y="181208"/>
                    <a:pt x="186760" y="175715"/>
                    <a:pt x="186760" y="175715"/>
                  </a:cubicBezTo>
                  <a:cubicBezTo>
                    <a:pt x="186760" y="175715"/>
                    <a:pt x="182366" y="180329"/>
                    <a:pt x="182146" y="187141"/>
                  </a:cubicBezTo>
                  <a:cubicBezTo>
                    <a:pt x="181927" y="193952"/>
                    <a:pt x="171161" y="208014"/>
                    <a:pt x="172040" y="217243"/>
                  </a:cubicBezTo>
                  <a:cubicBezTo>
                    <a:pt x="172919" y="226471"/>
                    <a:pt x="163470" y="238995"/>
                    <a:pt x="160834" y="258550"/>
                  </a:cubicBezTo>
                  <a:cubicBezTo>
                    <a:pt x="158198" y="278105"/>
                    <a:pt x="152704" y="282719"/>
                    <a:pt x="152704" y="282719"/>
                  </a:cubicBezTo>
                  <a:cubicBezTo>
                    <a:pt x="152704" y="282719"/>
                    <a:pt x="153363" y="288432"/>
                    <a:pt x="163470" y="287773"/>
                  </a:cubicBezTo>
                  <a:cubicBezTo>
                    <a:pt x="163470" y="287773"/>
                    <a:pt x="159515" y="336331"/>
                    <a:pt x="168963" y="332815"/>
                  </a:cubicBezTo>
                  <a:cubicBezTo>
                    <a:pt x="178411" y="329299"/>
                    <a:pt x="186102" y="317874"/>
                    <a:pt x="192253" y="317874"/>
                  </a:cubicBezTo>
                  <a:cubicBezTo>
                    <a:pt x="192253" y="317874"/>
                    <a:pt x="188738" y="309964"/>
                    <a:pt x="198845" y="311063"/>
                  </a:cubicBezTo>
                  <a:cubicBezTo>
                    <a:pt x="208952" y="312161"/>
                    <a:pt x="220817" y="305130"/>
                    <a:pt x="216642" y="313260"/>
                  </a:cubicBezTo>
                  <a:cubicBezTo>
                    <a:pt x="212467" y="321390"/>
                    <a:pt x="186980" y="323367"/>
                    <a:pt x="187639" y="340944"/>
                  </a:cubicBezTo>
                  <a:cubicBezTo>
                    <a:pt x="188298" y="358522"/>
                    <a:pt x="203898" y="365773"/>
                    <a:pt x="203898" y="365773"/>
                  </a:cubicBezTo>
                  <a:cubicBezTo>
                    <a:pt x="203898" y="365773"/>
                    <a:pt x="178630" y="345778"/>
                    <a:pt x="197526" y="336550"/>
                  </a:cubicBezTo>
                  <a:cubicBezTo>
                    <a:pt x="216422" y="327321"/>
                    <a:pt x="227628" y="310623"/>
                    <a:pt x="227628" y="310623"/>
                  </a:cubicBezTo>
                  <a:cubicBezTo>
                    <a:pt x="227628" y="310623"/>
                    <a:pt x="235098" y="306229"/>
                    <a:pt x="231363" y="313040"/>
                  </a:cubicBezTo>
                  <a:cubicBezTo>
                    <a:pt x="231363" y="313040"/>
                    <a:pt x="245865" y="304690"/>
                    <a:pt x="244327" y="309744"/>
                  </a:cubicBezTo>
                  <a:cubicBezTo>
                    <a:pt x="242789" y="314798"/>
                    <a:pt x="246085" y="318533"/>
                    <a:pt x="246085" y="318533"/>
                  </a:cubicBezTo>
                  <a:cubicBezTo>
                    <a:pt x="246085" y="318533"/>
                    <a:pt x="245426" y="306887"/>
                    <a:pt x="261905" y="306448"/>
                  </a:cubicBezTo>
                  <a:cubicBezTo>
                    <a:pt x="278383" y="306009"/>
                    <a:pt x="280361" y="304031"/>
                    <a:pt x="280361" y="304031"/>
                  </a:cubicBezTo>
                  <a:cubicBezTo>
                    <a:pt x="280361" y="304031"/>
                    <a:pt x="285415" y="309744"/>
                    <a:pt x="279701" y="317214"/>
                  </a:cubicBezTo>
                  <a:cubicBezTo>
                    <a:pt x="273988" y="324685"/>
                    <a:pt x="283876" y="344899"/>
                    <a:pt x="283876" y="344899"/>
                  </a:cubicBezTo>
                  <a:cubicBezTo>
                    <a:pt x="283876" y="344899"/>
                    <a:pt x="280361" y="326442"/>
                    <a:pt x="283217" y="323806"/>
                  </a:cubicBezTo>
                  <a:cubicBezTo>
                    <a:pt x="286073" y="321170"/>
                    <a:pt x="292445" y="305789"/>
                    <a:pt x="292445" y="305789"/>
                  </a:cubicBezTo>
                  <a:cubicBezTo>
                    <a:pt x="292445" y="305789"/>
                    <a:pt x="298378" y="310183"/>
                    <a:pt x="293764" y="316775"/>
                  </a:cubicBezTo>
                  <a:cubicBezTo>
                    <a:pt x="289150" y="323366"/>
                    <a:pt x="297499" y="329519"/>
                    <a:pt x="297499" y="329519"/>
                  </a:cubicBezTo>
                  <a:cubicBezTo>
                    <a:pt x="297499" y="329519"/>
                    <a:pt x="293544" y="321609"/>
                    <a:pt x="299696" y="318094"/>
                  </a:cubicBezTo>
                  <a:cubicBezTo>
                    <a:pt x="305849" y="314578"/>
                    <a:pt x="305629" y="303812"/>
                    <a:pt x="305629" y="303812"/>
                  </a:cubicBezTo>
                  <a:cubicBezTo>
                    <a:pt x="305629" y="303812"/>
                    <a:pt x="317494" y="304251"/>
                    <a:pt x="311342" y="313480"/>
                  </a:cubicBezTo>
                  <a:cubicBezTo>
                    <a:pt x="305189" y="322708"/>
                    <a:pt x="309364" y="325345"/>
                    <a:pt x="309364" y="325345"/>
                  </a:cubicBezTo>
                  <a:cubicBezTo>
                    <a:pt x="309364" y="325345"/>
                    <a:pt x="310902" y="317214"/>
                    <a:pt x="315077" y="317214"/>
                  </a:cubicBezTo>
                  <a:cubicBezTo>
                    <a:pt x="319252" y="317214"/>
                    <a:pt x="319911" y="307108"/>
                    <a:pt x="319911" y="307108"/>
                  </a:cubicBezTo>
                  <a:cubicBezTo>
                    <a:pt x="319911" y="307108"/>
                    <a:pt x="322547" y="310184"/>
                    <a:pt x="322108" y="315237"/>
                  </a:cubicBezTo>
                  <a:cubicBezTo>
                    <a:pt x="321669" y="320291"/>
                    <a:pt x="328919" y="320730"/>
                    <a:pt x="326283" y="327761"/>
                  </a:cubicBezTo>
                  <a:cubicBezTo>
                    <a:pt x="323647" y="334793"/>
                    <a:pt x="316176" y="352809"/>
                    <a:pt x="318593" y="360939"/>
                  </a:cubicBezTo>
                  <a:cubicBezTo>
                    <a:pt x="321010" y="369069"/>
                    <a:pt x="317275" y="362697"/>
                    <a:pt x="312221" y="375660"/>
                  </a:cubicBezTo>
                  <a:cubicBezTo>
                    <a:pt x="307167" y="388624"/>
                    <a:pt x="302334" y="387306"/>
                    <a:pt x="299477" y="399609"/>
                  </a:cubicBezTo>
                  <a:cubicBezTo>
                    <a:pt x="296620" y="411914"/>
                    <a:pt x="283877" y="425756"/>
                    <a:pt x="282998" y="434325"/>
                  </a:cubicBezTo>
                  <a:cubicBezTo>
                    <a:pt x="282119" y="442894"/>
                    <a:pt x="256412" y="474314"/>
                    <a:pt x="242350" y="477610"/>
                  </a:cubicBezTo>
                  <a:cubicBezTo>
                    <a:pt x="228288" y="480906"/>
                    <a:pt x="222576" y="488596"/>
                    <a:pt x="222576" y="488596"/>
                  </a:cubicBezTo>
                  <a:lnTo>
                    <a:pt x="226531" y="494309"/>
                  </a:lnTo>
                  <a:lnTo>
                    <a:pt x="215984" y="490134"/>
                  </a:lnTo>
                  <a:cubicBezTo>
                    <a:pt x="215984" y="490134"/>
                    <a:pt x="177972" y="503537"/>
                    <a:pt x="177314" y="509908"/>
                  </a:cubicBezTo>
                  <a:cubicBezTo>
                    <a:pt x="176654" y="516280"/>
                    <a:pt x="166328" y="516720"/>
                    <a:pt x="166328" y="516720"/>
                  </a:cubicBezTo>
                  <a:cubicBezTo>
                    <a:pt x="166328" y="516720"/>
                    <a:pt x="122164" y="521773"/>
                    <a:pt x="109860" y="536055"/>
                  </a:cubicBezTo>
                  <a:cubicBezTo>
                    <a:pt x="109860" y="536055"/>
                    <a:pt x="117550" y="529464"/>
                    <a:pt x="144356" y="524630"/>
                  </a:cubicBezTo>
                  <a:cubicBezTo>
                    <a:pt x="144356" y="524630"/>
                    <a:pt x="128976" y="528366"/>
                    <a:pt x="122604" y="533419"/>
                  </a:cubicBezTo>
                  <a:cubicBezTo>
                    <a:pt x="116232" y="538473"/>
                    <a:pt x="102609" y="536715"/>
                    <a:pt x="95359" y="541548"/>
                  </a:cubicBezTo>
                  <a:cubicBezTo>
                    <a:pt x="88107" y="546382"/>
                    <a:pt x="81296" y="558246"/>
                    <a:pt x="71409" y="560444"/>
                  </a:cubicBezTo>
                  <a:cubicBezTo>
                    <a:pt x="61522" y="562641"/>
                    <a:pt x="15380" y="572968"/>
                    <a:pt x="0" y="607464"/>
                  </a:cubicBezTo>
                  <a:cubicBezTo>
                    <a:pt x="0" y="607464"/>
                    <a:pt x="16698" y="581976"/>
                    <a:pt x="55809" y="571210"/>
                  </a:cubicBezTo>
                  <a:cubicBezTo>
                    <a:pt x="55809" y="571210"/>
                    <a:pt x="52073" y="581757"/>
                    <a:pt x="41307" y="584613"/>
                  </a:cubicBezTo>
                  <a:cubicBezTo>
                    <a:pt x="30541" y="587469"/>
                    <a:pt x="33177" y="602190"/>
                    <a:pt x="33177" y="602190"/>
                  </a:cubicBezTo>
                  <a:cubicBezTo>
                    <a:pt x="33177" y="602190"/>
                    <a:pt x="33177" y="592742"/>
                    <a:pt x="39988" y="593621"/>
                  </a:cubicBezTo>
                  <a:cubicBezTo>
                    <a:pt x="46800" y="594500"/>
                    <a:pt x="65036" y="579339"/>
                    <a:pt x="65036" y="579339"/>
                  </a:cubicBezTo>
                  <a:cubicBezTo>
                    <a:pt x="65036" y="579339"/>
                    <a:pt x="73386" y="569452"/>
                    <a:pt x="84811" y="569452"/>
                  </a:cubicBezTo>
                  <a:cubicBezTo>
                    <a:pt x="96236" y="569452"/>
                    <a:pt x="97994" y="568134"/>
                    <a:pt x="97994" y="568134"/>
                  </a:cubicBezTo>
                  <a:cubicBezTo>
                    <a:pt x="97994" y="568134"/>
                    <a:pt x="92501" y="576264"/>
                    <a:pt x="85470" y="575824"/>
                  </a:cubicBezTo>
                  <a:cubicBezTo>
                    <a:pt x="78438" y="575384"/>
                    <a:pt x="77780" y="585492"/>
                    <a:pt x="65695" y="590546"/>
                  </a:cubicBezTo>
                  <a:cubicBezTo>
                    <a:pt x="53611" y="595599"/>
                    <a:pt x="39548" y="618230"/>
                    <a:pt x="35374" y="638225"/>
                  </a:cubicBezTo>
                  <a:cubicBezTo>
                    <a:pt x="31199" y="658219"/>
                    <a:pt x="11863" y="670743"/>
                    <a:pt x="11863" y="670743"/>
                  </a:cubicBezTo>
                  <a:cubicBezTo>
                    <a:pt x="11863" y="670743"/>
                    <a:pt x="46325" y="656192"/>
                    <a:pt x="58225" y="622185"/>
                  </a:cubicBezTo>
                  <a:cubicBezTo>
                    <a:pt x="70124" y="588178"/>
                    <a:pt x="123262" y="572968"/>
                    <a:pt x="131171" y="594940"/>
                  </a:cubicBezTo>
                  <a:cubicBezTo>
                    <a:pt x="139081" y="616912"/>
                    <a:pt x="103926" y="612517"/>
                    <a:pt x="99532" y="648551"/>
                  </a:cubicBezTo>
                  <a:cubicBezTo>
                    <a:pt x="99532" y="648551"/>
                    <a:pt x="113594" y="622185"/>
                    <a:pt x="159296" y="616033"/>
                  </a:cubicBezTo>
                  <a:cubicBezTo>
                    <a:pt x="204997" y="609880"/>
                    <a:pt x="173358" y="637125"/>
                    <a:pt x="154901" y="641520"/>
                  </a:cubicBezTo>
                  <a:cubicBezTo>
                    <a:pt x="136445" y="645914"/>
                    <a:pt x="143476" y="688101"/>
                    <a:pt x="107442" y="691616"/>
                  </a:cubicBezTo>
                  <a:cubicBezTo>
                    <a:pt x="107442" y="691616"/>
                    <a:pt x="132929" y="697768"/>
                    <a:pt x="161053" y="669644"/>
                  </a:cubicBezTo>
                  <a:cubicBezTo>
                    <a:pt x="161053" y="669644"/>
                    <a:pt x="193572" y="688101"/>
                    <a:pt x="158417" y="705678"/>
                  </a:cubicBezTo>
                  <a:cubicBezTo>
                    <a:pt x="123261" y="723256"/>
                    <a:pt x="122383" y="746106"/>
                    <a:pt x="122383" y="746106"/>
                  </a:cubicBezTo>
                  <a:cubicBezTo>
                    <a:pt x="122383" y="746106"/>
                    <a:pt x="148749" y="716224"/>
                    <a:pt x="168084" y="717982"/>
                  </a:cubicBezTo>
                  <a:cubicBezTo>
                    <a:pt x="187420" y="719740"/>
                    <a:pt x="226090" y="682827"/>
                    <a:pt x="218180" y="701284"/>
                  </a:cubicBezTo>
                  <a:cubicBezTo>
                    <a:pt x="210271" y="719740"/>
                    <a:pt x="205876" y="725893"/>
                    <a:pt x="205876" y="725893"/>
                  </a:cubicBezTo>
                  <a:lnTo>
                    <a:pt x="185091" y="738175"/>
                  </a:lnTo>
                  <a:cubicBezTo>
                    <a:pt x="172979" y="745332"/>
                    <a:pt x="162847" y="755398"/>
                    <a:pt x="155607" y="767461"/>
                  </a:cubicBezTo>
                  <a:cubicBezTo>
                    <a:pt x="143668" y="787352"/>
                    <a:pt x="126951" y="817245"/>
                    <a:pt x="128089" y="826914"/>
                  </a:cubicBezTo>
                  <a:cubicBezTo>
                    <a:pt x="128089" y="826914"/>
                    <a:pt x="153144" y="780384"/>
                    <a:pt x="197088" y="779505"/>
                  </a:cubicBezTo>
                  <a:cubicBezTo>
                    <a:pt x="214684" y="779153"/>
                    <a:pt x="200603" y="840067"/>
                    <a:pt x="225212" y="824247"/>
                  </a:cubicBezTo>
                  <a:cubicBezTo>
                    <a:pt x="249821" y="808427"/>
                    <a:pt x="295522" y="755775"/>
                    <a:pt x="302553" y="779505"/>
                  </a:cubicBezTo>
                  <a:cubicBezTo>
                    <a:pt x="309584" y="803234"/>
                    <a:pt x="267412" y="806750"/>
                    <a:pt x="267412" y="806750"/>
                  </a:cubicBezTo>
                  <a:cubicBezTo>
                    <a:pt x="267412" y="806750"/>
                    <a:pt x="292006" y="815538"/>
                    <a:pt x="323646" y="783899"/>
                  </a:cubicBezTo>
                  <a:cubicBezTo>
                    <a:pt x="355285" y="752259"/>
                    <a:pt x="404502" y="775110"/>
                    <a:pt x="433506" y="730288"/>
                  </a:cubicBezTo>
                  <a:cubicBezTo>
                    <a:pt x="462509" y="685465"/>
                    <a:pt x="454599" y="631853"/>
                    <a:pt x="469540" y="653825"/>
                  </a:cubicBezTo>
                  <a:cubicBezTo>
                    <a:pt x="484481" y="675797"/>
                    <a:pt x="470419" y="689859"/>
                    <a:pt x="470419" y="689859"/>
                  </a:cubicBezTo>
                  <a:cubicBezTo>
                    <a:pt x="470419" y="689859"/>
                    <a:pt x="490632" y="674918"/>
                    <a:pt x="484481" y="642400"/>
                  </a:cubicBezTo>
                  <a:cubicBezTo>
                    <a:pt x="478329" y="609881"/>
                    <a:pt x="485360" y="578241"/>
                    <a:pt x="505574" y="583515"/>
                  </a:cubicBezTo>
                  <a:cubicBezTo>
                    <a:pt x="525788" y="588788"/>
                    <a:pt x="501179" y="615154"/>
                    <a:pt x="501179" y="615154"/>
                  </a:cubicBezTo>
                  <a:cubicBezTo>
                    <a:pt x="501179" y="615154"/>
                    <a:pt x="504695" y="623943"/>
                    <a:pt x="526666" y="616912"/>
                  </a:cubicBezTo>
                  <a:cubicBezTo>
                    <a:pt x="548638" y="609881"/>
                    <a:pt x="534576" y="624822"/>
                    <a:pt x="553912" y="623065"/>
                  </a:cubicBezTo>
                  <a:cubicBezTo>
                    <a:pt x="553912" y="623065"/>
                    <a:pt x="526666" y="648552"/>
                    <a:pt x="530182" y="672282"/>
                  </a:cubicBezTo>
                  <a:cubicBezTo>
                    <a:pt x="530182" y="672282"/>
                    <a:pt x="535455" y="647673"/>
                    <a:pt x="546001" y="650310"/>
                  </a:cubicBezTo>
                  <a:cubicBezTo>
                    <a:pt x="546001" y="650310"/>
                    <a:pt x="540728" y="698648"/>
                    <a:pt x="558305" y="697770"/>
                  </a:cubicBezTo>
                  <a:cubicBezTo>
                    <a:pt x="575883" y="696891"/>
                    <a:pt x="558305" y="717105"/>
                    <a:pt x="558305" y="717105"/>
                  </a:cubicBezTo>
                  <a:lnTo>
                    <a:pt x="572367" y="720621"/>
                  </a:lnTo>
                  <a:lnTo>
                    <a:pt x="578520" y="737319"/>
                  </a:lnTo>
                  <a:lnTo>
                    <a:pt x="565337" y="738198"/>
                  </a:lnTo>
                  <a:cubicBezTo>
                    <a:pt x="565337" y="738198"/>
                    <a:pt x="576323" y="744350"/>
                    <a:pt x="581156" y="743911"/>
                  </a:cubicBezTo>
                  <a:cubicBezTo>
                    <a:pt x="581156" y="743911"/>
                    <a:pt x="579398" y="749184"/>
                    <a:pt x="579398" y="752260"/>
                  </a:cubicBezTo>
                  <a:cubicBezTo>
                    <a:pt x="579398" y="755336"/>
                    <a:pt x="571048" y="754457"/>
                    <a:pt x="571048" y="754457"/>
                  </a:cubicBezTo>
                  <a:cubicBezTo>
                    <a:pt x="571048" y="754457"/>
                    <a:pt x="577201" y="760610"/>
                    <a:pt x="583792" y="758413"/>
                  </a:cubicBezTo>
                  <a:cubicBezTo>
                    <a:pt x="583792" y="758413"/>
                    <a:pt x="584671" y="761049"/>
                    <a:pt x="579837" y="764565"/>
                  </a:cubicBezTo>
                  <a:cubicBezTo>
                    <a:pt x="575003" y="768080"/>
                    <a:pt x="583854" y="779066"/>
                    <a:pt x="583854" y="779066"/>
                  </a:cubicBezTo>
                  <a:cubicBezTo>
                    <a:pt x="583854" y="779066"/>
                    <a:pt x="585989" y="787416"/>
                    <a:pt x="581155" y="791370"/>
                  </a:cubicBezTo>
                  <a:cubicBezTo>
                    <a:pt x="576322" y="795325"/>
                    <a:pt x="582034" y="802283"/>
                    <a:pt x="582034" y="802283"/>
                  </a:cubicBezTo>
                  <a:cubicBezTo>
                    <a:pt x="582034" y="802283"/>
                    <a:pt x="572367" y="816858"/>
                    <a:pt x="581595" y="820373"/>
                  </a:cubicBezTo>
                  <a:cubicBezTo>
                    <a:pt x="590824" y="823889"/>
                    <a:pt x="612356" y="826965"/>
                    <a:pt x="615432" y="820373"/>
                  </a:cubicBezTo>
                  <a:cubicBezTo>
                    <a:pt x="618508" y="813782"/>
                    <a:pt x="618508" y="809388"/>
                    <a:pt x="618508" y="809388"/>
                  </a:cubicBezTo>
                  <a:cubicBezTo>
                    <a:pt x="618508" y="809388"/>
                    <a:pt x="636965" y="812024"/>
                    <a:pt x="638722" y="814222"/>
                  </a:cubicBezTo>
                  <a:cubicBezTo>
                    <a:pt x="640479" y="816420"/>
                    <a:pt x="670361" y="828284"/>
                    <a:pt x="688379" y="822131"/>
                  </a:cubicBezTo>
                  <a:cubicBezTo>
                    <a:pt x="706395" y="815979"/>
                    <a:pt x="724413" y="813782"/>
                    <a:pt x="720897" y="799720"/>
                  </a:cubicBezTo>
                  <a:cubicBezTo>
                    <a:pt x="717382" y="785658"/>
                    <a:pt x="705517" y="790491"/>
                    <a:pt x="705517" y="790491"/>
                  </a:cubicBezTo>
                  <a:cubicBezTo>
                    <a:pt x="705517" y="790491"/>
                    <a:pt x="691455" y="796204"/>
                    <a:pt x="678711" y="788733"/>
                  </a:cubicBezTo>
                  <a:cubicBezTo>
                    <a:pt x="665967" y="781263"/>
                    <a:pt x="664210" y="775989"/>
                    <a:pt x="657178" y="774232"/>
                  </a:cubicBezTo>
                  <a:cubicBezTo>
                    <a:pt x="657178" y="774232"/>
                    <a:pt x="651026" y="763246"/>
                    <a:pt x="643995" y="761049"/>
                  </a:cubicBezTo>
                  <a:cubicBezTo>
                    <a:pt x="636964" y="758852"/>
                    <a:pt x="637404" y="749184"/>
                    <a:pt x="637404" y="749184"/>
                  </a:cubicBezTo>
                  <a:cubicBezTo>
                    <a:pt x="637404" y="749184"/>
                    <a:pt x="639162" y="732046"/>
                    <a:pt x="635646" y="725015"/>
                  </a:cubicBezTo>
                  <a:cubicBezTo>
                    <a:pt x="632130" y="717984"/>
                    <a:pt x="638722" y="685026"/>
                    <a:pt x="645313" y="671843"/>
                  </a:cubicBezTo>
                  <a:cubicBezTo>
                    <a:pt x="651905" y="658660"/>
                    <a:pt x="647950" y="651189"/>
                    <a:pt x="647950" y="651189"/>
                  </a:cubicBezTo>
                  <a:cubicBezTo>
                    <a:pt x="647950" y="651189"/>
                    <a:pt x="667285" y="626580"/>
                    <a:pt x="658936" y="617791"/>
                  </a:cubicBezTo>
                  <a:cubicBezTo>
                    <a:pt x="658936" y="617791"/>
                    <a:pt x="649707" y="625262"/>
                    <a:pt x="643115" y="621307"/>
                  </a:cubicBezTo>
                  <a:cubicBezTo>
                    <a:pt x="636524" y="617352"/>
                    <a:pt x="672558" y="591425"/>
                    <a:pt x="633887" y="547481"/>
                  </a:cubicBezTo>
                  <a:cubicBezTo>
                    <a:pt x="633887" y="547481"/>
                    <a:pt x="621583" y="525069"/>
                    <a:pt x="611915" y="524191"/>
                  </a:cubicBezTo>
                  <a:cubicBezTo>
                    <a:pt x="611915" y="524191"/>
                    <a:pt x="599611" y="507492"/>
                    <a:pt x="585549" y="498704"/>
                  </a:cubicBezTo>
                  <a:cubicBezTo>
                    <a:pt x="571487" y="489915"/>
                    <a:pt x="569290" y="475853"/>
                    <a:pt x="559622" y="471898"/>
                  </a:cubicBezTo>
                  <a:lnTo>
                    <a:pt x="568411" y="471019"/>
                  </a:lnTo>
                  <a:cubicBezTo>
                    <a:pt x="568411" y="471019"/>
                    <a:pt x="568850" y="467064"/>
                    <a:pt x="557864" y="467942"/>
                  </a:cubicBezTo>
                  <a:cubicBezTo>
                    <a:pt x="557864" y="467942"/>
                    <a:pt x="554788" y="463548"/>
                    <a:pt x="561819" y="454759"/>
                  </a:cubicBezTo>
                  <a:lnTo>
                    <a:pt x="553909" y="451244"/>
                  </a:lnTo>
                  <a:cubicBezTo>
                    <a:pt x="553909" y="451244"/>
                    <a:pt x="549515" y="442894"/>
                    <a:pt x="543803" y="438500"/>
                  </a:cubicBezTo>
                  <a:cubicBezTo>
                    <a:pt x="538090" y="434106"/>
                    <a:pt x="538968" y="410816"/>
                    <a:pt x="527543" y="402466"/>
                  </a:cubicBezTo>
                  <a:cubicBezTo>
                    <a:pt x="516117" y="394117"/>
                    <a:pt x="516557" y="353249"/>
                    <a:pt x="516557" y="353249"/>
                  </a:cubicBezTo>
                  <a:lnTo>
                    <a:pt x="510845" y="347537"/>
                  </a:lnTo>
                  <a:cubicBezTo>
                    <a:pt x="510845" y="347537"/>
                    <a:pt x="511724" y="318973"/>
                    <a:pt x="511284" y="315018"/>
                  </a:cubicBezTo>
                  <a:cubicBezTo>
                    <a:pt x="510845" y="311063"/>
                    <a:pt x="516118" y="306668"/>
                    <a:pt x="515678" y="301396"/>
                  </a:cubicBezTo>
                  <a:cubicBezTo>
                    <a:pt x="515239" y="296122"/>
                    <a:pt x="527104" y="280742"/>
                    <a:pt x="525346" y="273272"/>
                  </a:cubicBezTo>
                  <a:cubicBezTo>
                    <a:pt x="525346" y="273272"/>
                    <a:pt x="538968" y="272392"/>
                    <a:pt x="546000" y="279424"/>
                  </a:cubicBezTo>
                  <a:cubicBezTo>
                    <a:pt x="553031" y="286455"/>
                    <a:pt x="567092" y="278545"/>
                    <a:pt x="567092" y="278545"/>
                  </a:cubicBezTo>
                  <a:cubicBezTo>
                    <a:pt x="567092" y="278545"/>
                    <a:pt x="558304" y="286894"/>
                    <a:pt x="553030" y="286455"/>
                  </a:cubicBezTo>
                  <a:cubicBezTo>
                    <a:pt x="553030" y="286455"/>
                    <a:pt x="564455" y="286894"/>
                    <a:pt x="571047" y="281620"/>
                  </a:cubicBezTo>
                  <a:cubicBezTo>
                    <a:pt x="571047" y="281620"/>
                    <a:pt x="570168" y="291727"/>
                    <a:pt x="571926" y="294364"/>
                  </a:cubicBezTo>
                  <a:cubicBezTo>
                    <a:pt x="571926" y="294364"/>
                    <a:pt x="577199" y="284257"/>
                    <a:pt x="580715" y="286455"/>
                  </a:cubicBezTo>
                  <a:cubicBezTo>
                    <a:pt x="584230" y="288652"/>
                    <a:pt x="592580" y="289970"/>
                    <a:pt x="592580" y="289970"/>
                  </a:cubicBezTo>
                  <a:cubicBezTo>
                    <a:pt x="592580" y="289970"/>
                    <a:pt x="595656" y="305790"/>
                    <a:pt x="589503" y="311063"/>
                  </a:cubicBezTo>
                  <a:cubicBezTo>
                    <a:pt x="589503" y="311063"/>
                    <a:pt x="605763" y="307987"/>
                    <a:pt x="612354" y="297440"/>
                  </a:cubicBezTo>
                  <a:cubicBezTo>
                    <a:pt x="612354" y="297440"/>
                    <a:pt x="621582" y="311502"/>
                    <a:pt x="630811" y="308426"/>
                  </a:cubicBezTo>
                  <a:cubicBezTo>
                    <a:pt x="640039" y="305350"/>
                    <a:pt x="626416" y="317654"/>
                    <a:pt x="626416" y="317654"/>
                  </a:cubicBezTo>
                  <a:cubicBezTo>
                    <a:pt x="626416" y="317654"/>
                    <a:pt x="642676" y="312381"/>
                    <a:pt x="642236" y="304910"/>
                  </a:cubicBezTo>
                  <a:cubicBezTo>
                    <a:pt x="642236" y="304910"/>
                    <a:pt x="652343" y="308426"/>
                    <a:pt x="654980" y="305350"/>
                  </a:cubicBezTo>
                  <a:cubicBezTo>
                    <a:pt x="654980" y="305350"/>
                    <a:pt x="673011" y="305789"/>
                    <a:pt x="674322" y="311062"/>
                  </a:cubicBezTo>
                  <a:cubicBezTo>
                    <a:pt x="675634" y="316336"/>
                    <a:pt x="697166" y="324245"/>
                    <a:pt x="697166" y="324245"/>
                  </a:cubicBezTo>
                  <a:cubicBezTo>
                    <a:pt x="697166" y="324245"/>
                    <a:pt x="686619" y="326003"/>
                    <a:pt x="683983" y="336110"/>
                  </a:cubicBezTo>
                  <a:cubicBezTo>
                    <a:pt x="681347" y="346217"/>
                    <a:pt x="677831" y="346217"/>
                    <a:pt x="677831" y="346217"/>
                  </a:cubicBezTo>
                  <a:cubicBezTo>
                    <a:pt x="677831" y="346217"/>
                    <a:pt x="684422" y="346217"/>
                    <a:pt x="692332" y="334352"/>
                  </a:cubicBezTo>
                  <a:cubicBezTo>
                    <a:pt x="700242" y="322487"/>
                    <a:pt x="704636" y="334791"/>
                    <a:pt x="704636" y="334791"/>
                  </a:cubicBezTo>
                  <a:cubicBezTo>
                    <a:pt x="704636" y="334791"/>
                    <a:pt x="707712" y="340504"/>
                    <a:pt x="703757" y="346216"/>
                  </a:cubicBezTo>
                  <a:cubicBezTo>
                    <a:pt x="703757" y="346216"/>
                    <a:pt x="719577" y="345337"/>
                    <a:pt x="717380" y="328200"/>
                  </a:cubicBezTo>
                  <a:cubicBezTo>
                    <a:pt x="715183" y="311062"/>
                    <a:pt x="730124" y="298317"/>
                    <a:pt x="730124" y="298317"/>
                  </a:cubicBezTo>
                  <a:cubicBezTo>
                    <a:pt x="730124" y="298317"/>
                    <a:pt x="735836" y="304470"/>
                    <a:pt x="739792" y="295681"/>
                  </a:cubicBezTo>
                  <a:cubicBezTo>
                    <a:pt x="739792" y="295681"/>
                    <a:pt x="746383" y="300955"/>
                    <a:pt x="752536" y="301394"/>
                  </a:cubicBezTo>
                  <a:cubicBezTo>
                    <a:pt x="752536" y="301394"/>
                    <a:pt x="755172" y="303152"/>
                    <a:pt x="755612" y="318092"/>
                  </a:cubicBezTo>
                  <a:cubicBezTo>
                    <a:pt x="756052" y="333032"/>
                    <a:pt x="779781" y="348413"/>
                    <a:pt x="790767" y="342261"/>
                  </a:cubicBezTo>
                  <a:cubicBezTo>
                    <a:pt x="801752" y="336109"/>
                    <a:pt x="816254" y="347974"/>
                    <a:pt x="816254" y="347974"/>
                  </a:cubicBezTo>
                  <a:cubicBezTo>
                    <a:pt x="816254" y="347974"/>
                    <a:pt x="820209" y="336109"/>
                    <a:pt x="812738" y="331275"/>
                  </a:cubicBezTo>
                  <a:cubicBezTo>
                    <a:pt x="805268" y="326442"/>
                    <a:pt x="842181" y="306227"/>
                    <a:pt x="845696" y="316334"/>
                  </a:cubicBezTo>
                  <a:cubicBezTo>
                    <a:pt x="849211" y="326441"/>
                    <a:pt x="876897" y="334351"/>
                    <a:pt x="891398" y="306227"/>
                  </a:cubicBezTo>
                  <a:cubicBezTo>
                    <a:pt x="891398" y="306227"/>
                    <a:pt x="875139" y="320728"/>
                    <a:pt x="865471" y="310182"/>
                  </a:cubicBezTo>
                  <a:cubicBezTo>
                    <a:pt x="855803" y="299636"/>
                    <a:pt x="858439" y="296999"/>
                    <a:pt x="847453" y="292605"/>
                  </a:cubicBezTo>
                  <a:cubicBezTo>
                    <a:pt x="847453" y="292605"/>
                    <a:pt x="827240" y="283816"/>
                    <a:pt x="851409" y="275907"/>
                  </a:cubicBezTo>
                  <a:cubicBezTo>
                    <a:pt x="875578" y="267997"/>
                    <a:pt x="890959" y="282059"/>
                    <a:pt x="894913" y="253495"/>
                  </a:cubicBezTo>
                  <a:cubicBezTo>
                    <a:pt x="898868" y="224931"/>
                    <a:pt x="914688" y="226689"/>
                    <a:pt x="914688" y="226689"/>
                  </a:cubicBezTo>
                  <a:cubicBezTo>
                    <a:pt x="914688" y="226689"/>
                    <a:pt x="899747" y="216582"/>
                    <a:pt x="888322" y="230644"/>
                  </a:cubicBezTo>
                  <a:cubicBezTo>
                    <a:pt x="876897" y="244706"/>
                    <a:pt x="875139" y="259207"/>
                    <a:pt x="862395" y="252177"/>
                  </a:cubicBezTo>
                  <a:cubicBezTo>
                    <a:pt x="849651" y="245145"/>
                    <a:pt x="837786" y="245145"/>
                    <a:pt x="837786" y="245145"/>
                  </a:cubicBezTo>
                  <a:lnTo>
                    <a:pt x="817571" y="246463"/>
                  </a:lnTo>
                  <a:cubicBezTo>
                    <a:pt x="817571" y="246463"/>
                    <a:pt x="834270" y="232840"/>
                    <a:pt x="847893" y="237235"/>
                  </a:cubicBezTo>
                  <a:cubicBezTo>
                    <a:pt x="861516" y="241629"/>
                    <a:pt x="863273" y="221855"/>
                    <a:pt x="863273" y="221855"/>
                  </a:cubicBezTo>
                  <a:cubicBezTo>
                    <a:pt x="863273" y="221855"/>
                    <a:pt x="858000" y="236356"/>
                    <a:pt x="850090" y="228886"/>
                  </a:cubicBezTo>
                  <a:cubicBezTo>
                    <a:pt x="842180" y="221415"/>
                    <a:pt x="825042" y="219657"/>
                    <a:pt x="812738" y="227568"/>
                  </a:cubicBezTo>
                  <a:cubicBezTo>
                    <a:pt x="812738" y="227568"/>
                    <a:pt x="813617" y="207793"/>
                    <a:pt x="840422" y="204717"/>
                  </a:cubicBezTo>
                  <a:cubicBezTo>
                    <a:pt x="867228" y="201641"/>
                    <a:pt x="858439" y="172198"/>
                    <a:pt x="847453" y="166925"/>
                  </a:cubicBezTo>
                  <a:cubicBezTo>
                    <a:pt x="847453" y="166925"/>
                    <a:pt x="859318" y="195488"/>
                    <a:pt x="830315" y="194170"/>
                  </a:cubicBezTo>
                  <a:cubicBezTo>
                    <a:pt x="801311" y="192852"/>
                    <a:pt x="794720" y="200762"/>
                    <a:pt x="794720" y="200762"/>
                  </a:cubicBezTo>
                  <a:cubicBezTo>
                    <a:pt x="794720" y="200762"/>
                    <a:pt x="778021" y="192852"/>
                    <a:pt x="785931" y="180987"/>
                  </a:cubicBezTo>
                  <a:cubicBezTo>
                    <a:pt x="793841" y="169122"/>
                    <a:pt x="804387" y="163849"/>
                    <a:pt x="792522" y="147589"/>
                  </a:cubicBezTo>
                  <a:cubicBezTo>
                    <a:pt x="780658" y="131330"/>
                    <a:pt x="813176" y="124299"/>
                    <a:pt x="813176" y="124299"/>
                  </a:cubicBezTo>
                  <a:cubicBezTo>
                    <a:pt x="813176" y="124299"/>
                    <a:pt x="774505" y="117269"/>
                    <a:pt x="773187" y="149787"/>
                  </a:cubicBezTo>
                  <a:cubicBezTo>
                    <a:pt x="771869" y="182305"/>
                    <a:pt x="746381" y="176153"/>
                    <a:pt x="746381" y="176153"/>
                  </a:cubicBezTo>
                  <a:cubicBezTo>
                    <a:pt x="746381" y="176153"/>
                    <a:pt x="728804" y="159894"/>
                    <a:pt x="742426" y="154181"/>
                  </a:cubicBezTo>
                  <a:cubicBezTo>
                    <a:pt x="742426" y="154181"/>
                    <a:pt x="721772" y="151984"/>
                    <a:pt x="728803" y="175714"/>
                  </a:cubicBezTo>
                  <a:cubicBezTo>
                    <a:pt x="735834" y="199444"/>
                    <a:pt x="727924" y="203398"/>
                    <a:pt x="727924" y="203398"/>
                  </a:cubicBezTo>
                  <a:cubicBezTo>
                    <a:pt x="727924" y="203398"/>
                    <a:pt x="720453" y="209111"/>
                    <a:pt x="716498" y="197685"/>
                  </a:cubicBezTo>
                  <a:cubicBezTo>
                    <a:pt x="716498" y="197685"/>
                    <a:pt x="711664" y="212187"/>
                    <a:pt x="720892" y="213945"/>
                  </a:cubicBezTo>
                  <a:cubicBezTo>
                    <a:pt x="730121" y="215703"/>
                    <a:pt x="733636" y="224931"/>
                    <a:pt x="719574" y="230643"/>
                  </a:cubicBezTo>
                  <a:cubicBezTo>
                    <a:pt x="705512" y="236356"/>
                    <a:pt x="711664" y="260086"/>
                    <a:pt x="679146" y="249539"/>
                  </a:cubicBezTo>
                  <a:cubicBezTo>
                    <a:pt x="646627" y="238992"/>
                    <a:pt x="644869" y="219657"/>
                    <a:pt x="644869" y="219657"/>
                  </a:cubicBezTo>
                  <a:cubicBezTo>
                    <a:pt x="644869" y="219657"/>
                    <a:pt x="645748" y="235037"/>
                    <a:pt x="636960" y="235916"/>
                  </a:cubicBezTo>
                  <a:cubicBezTo>
                    <a:pt x="628171" y="236795"/>
                    <a:pt x="624656" y="229764"/>
                    <a:pt x="615427" y="230642"/>
                  </a:cubicBezTo>
                  <a:cubicBezTo>
                    <a:pt x="606199" y="231522"/>
                    <a:pt x="600926" y="211307"/>
                    <a:pt x="593455" y="211747"/>
                  </a:cubicBezTo>
                  <a:cubicBezTo>
                    <a:pt x="593455" y="211747"/>
                    <a:pt x="596531" y="223612"/>
                    <a:pt x="587303" y="221415"/>
                  </a:cubicBezTo>
                  <a:cubicBezTo>
                    <a:pt x="578075" y="219217"/>
                    <a:pt x="573680" y="221854"/>
                    <a:pt x="573680" y="221854"/>
                  </a:cubicBezTo>
                  <a:cubicBezTo>
                    <a:pt x="573680" y="221854"/>
                    <a:pt x="555224" y="217459"/>
                    <a:pt x="559618" y="210868"/>
                  </a:cubicBezTo>
                  <a:cubicBezTo>
                    <a:pt x="564013" y="204276"/>
                    <a:pt x="545556" y="208671"/>
                    <a:pt x="545556" y="208671"/>
                  </a:cubicBezTo>
                  <a:cubicBezTo>
                    <a:pt x="545556" y="208671"/>
                    <a:pt x="547314" y="204276"/>
                    <a:pt x="540283" y="204276"/>
                  </a:cubicBezTo>
                  <a:cubicBezTo>
                    <a:pt x="533251" y="204276"/>
                    <a:pt x="531054" y="199003"/>
                    <a:pt x="531054" y="199003"/>
                  </a:cubicBezTo>
                  <a:cubicBezTo>
                    <a:pt x="531054" y="199003"/>
                    <a:pt x="526660" y="177031"/>
                    <a:pt x="517432" y="176152"/>
                  </a:cubicBezTo>
                  <a:cubicBezTo>
                    <a:pt x="517432" y="176152"/>
                    <a:pt x="521826" y="170000"/>
                    <a:pt x="516114" y="167802"/>
                  </a:cubicBezTo>
                  <a:cubicBezTo>
                    <a:pt x="516114" y="167802"/>
                    <a:pt x="515675" y="157696"/>
                    <a:pt x="506446" y="162529"/>
                  </a:cubicBezTo>
                  <a:cubicBezTo>
                    <a:pt x="497223" y="167363"/>
                    <a:pt x="496344" y="158135"/>
                    <a:pt x="496344" y="15813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B877833-8929-1DAD-F67C-32FA250E3F15}"/>
                </a:ext>
              </a:extLst>
            </p:cNvPr>
            <p:cNvSpPr txBox="1"/>
            <p:nvPr/>
          </p:nvSpPr>
          <p:spPr>
            <a:xfrm>
              <a:off x="380316" y="4890251"/>
              <a:ext cx="31586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effectLst/>
                  <a:latin typeface="Viaoda Libre" panose="020B0604020202020204" charset="-18"/>
                  <a:ea typeface="MS Mincho" panose="02020609040205080304" pitchFamily="49" charset="-128"/>
                </a:rPr>
                <a:t>Slovná</a:t>
              </a:r>
              <a:r>
                <a:rPr lang="en-US" sz="2400" b="1" dirty="0">
                  <a:effectLst/>
                  <a:latin typeface="Viaoda Libre" panose="020B0604020202020204" charset="-18"/>
                  <a:ea typeface="MS Mincho" panose="02020609040205080304" pitchFamily="49" charset="-128"/>
                </a:rPr>
                <a:t> </a:t>
              </a:r>
              <a:r>
                <a:rPr lang="en-US" sz="2400" b="1" dirty="0" err="1">
                  <a:effectLst/>
                  <a:latin typeface="Viaoda Libre" panose="020B0604020202020204" charset="-18"/>
                  <a:ea typeface="MS Mincho" panose="02020609040205080304" pitchFamily="49" charset="-128"/>
                </a:rPr>
                <a:t>zásoba</a:t>
              </a:r>
              <a:r>
                <a:rPr lang="en-US" sz="2400" b="1" dirty="0">
                  <a:effectLst/>
                  <a:latin typeface="Viaoda Libre" panose="020B0604020202020204" charset="-18"/>
                  <a:ea typeface="MS Mincho" panose="02020609040205080304" pitchFamily="49" charset="-128"/>
                </a:rPr>
                <a:t> z Diagon Alley (A2)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  <a:cs typeface="Times New Roman" panose="02020603050405020304" pitchFamily="18" charset="0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A134D09-D521-2294-50A4-6AB98B0356D2}"/>
                </a:ext>
              </a:extLst>
            </p:cNvPr>
            <p:cNvCxnSpPr>
              <a:cxnSpLocks/>
            </p:cNvCxnSpPr>
            <p:nvPr/>
          </p:nvCxnSpPr>
          <p:spPr>
            <a:xfrm>
              <a:off x="1262265" y="6297090"/>
              <a:ext cx="1394732" cy="0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F725EA-1C38-3049-7D99-45A966DA6337}"/>
                </a:ext>
              </a:extLst>
            </p:cNvPr>
            <p:cNvSpPr/>
            <p:nvPr/>
          </p:nvSpPr>
          <p:spPr>
            <a:xfrm>
              <a:off x="9763378" y="3232169"/>
              <a:ext cx="937982" cy="1474430"/>
            </a:xfrm>
            <a:custGeom>
              <a:avLst/>
              <a:gdLst>
                <a:gd name="connsiteX0" fmla="*/ 397696 w 1634698"/>
                <a:gd name="connsiteY0" fmla="*/ 1272351 h 2569613"/>
                <a:gd name="connsiteX1" fmla="*/ 369436 w 1634698"/>
                <a:gd name="connsiteY1" fmla="*/ 1297077 h 2569613"/>
                <a:gd name="connsiteX2" fmla="*/ 364147 w 1634698"/>
                <a:gd name="connsiteY2" fmla="*/ 1335933 h 2569613"/>
                <a:gd name="connsiteX3" fmla="*/ 355305 w 1634698"/>
                <a:gd name="connsiteY3" fmla="*/ 1374794 h 2569613"/>
                <a:gd name="connsiteX4" fmla="*/ 355305 w 1634698"/>
                <a:gd name="connsiteY4" fmla="*/ 1431301 h 2569613"/>
                <a:gd name="connsiteX5" fmla="*/ 362361 w 1634698"/>
                <a:gd name="connsiteY5" fmla="*/ 1471911 h 2569613"/>
                <a:gd name="connsiteX6" fmla="*/ 342942 w 1634698"/>
                <a:gd name="connsiteY6" fmla="*/ 1556679 h 2569613"/>
                <a:gd name="connsiteX7" fmla="*/ 343071 w 1634698"/>
                <a:gd name="connsiteY7" fmla="*/ 1621142 h 2569613"/>
                <a:gd name="connsiteX8" fmla="*/ 347855 w 1634698"/>
                <a:gd name="connsiteY8" fmla="*/ 1663211 h 2569613"/>
                <a:gd name="connsiteX9" fmla="*/ 359400 w 1634698"/>
                <a:gd name="connsiteY9" fmla="*/ 1661998 h 2569613"/>
                <a:gd name="connsiteX10" fmla="*/ 348550 w 1634698"/>
                <a:gd name="connsiteY10" fmla="*/ 1602305 h 2569613"/>
                <a:gd name="connsiteX11" fmla="*/ 429938 w 1634698"/>
                <a:gd name="connsiteY11" fmla="*/ 1586035 h 2569613"/>
                <a:gd name="connsiteX12" fmla="*/ 430797 w 1634698"/>
                <a:gd name="connsiteY12" fmla="*/ 1584300 h 2569613"/>
                <a:gd name="connsiteX13" fmla="*/ 427715 w 1634698"/>
                <a:gd name="connsiteY13" fmla="*/ 1577852 h 2569613"/>
                <a:gd name="connsiteX14" fmla="*/ 394161 w 1634698"/>
                <a:gd name="connsiteY14" fmla="*/ 1456009 h 2569613"/>
                <a:gd name="connsiteX15" fmla="*/ 390626 w 1634698"/>
                <a:gd name="connsiteY15" fmla="*/ 1420688 h 2569613"/>
                <a:gd name="connsiteX16" fmla="*/ 385338 w 1634698"/>
                <a:gd name="connsiteY16" fmla="*/ 1328859 h 2569613"/>
                <a:gd name="connsiteX17" fmla="*/ 397696 w 1634698"/>
                <a:gd name="connsiteY17" fmla="*/ 1272351 h 2569613"/>
                <a:gd name="connsiteX18" fmla="*/ 131356 w 1634698"/>
                <a:gd name="connsiteY18" fmla="*/ 878393 h 2569613"/>
                <a:gd name="connsiteX19" fmla="*/ 118998 w 1634698"/>
                <a:gd name="connsiteY19" fmla="*/ 883682 h 2569613"/>
                <a:gd name="connsiteX20" fmla="*/ 116169 w 1634698"/>
                <a:gd name="connsiteY20" fmla="*/ 895421 h 2569613"/>
                <a:gd name="connsiteX21" fmla="*/ 133409 w 1634698"/>
                <a:gd name="connsiteY21" fmla="*/ 880517 h 2569613"/>
                <a:gd name="connsiteX22" fmla="*/ 444805 w 1634698"/>
                <a:gd name="connsiteY22" fmla="*/ 778360 h 2569613"/>
                <a:gd name="connsiteX23" fmla="*/ 437252 w 1634698"/>
                <a:gd name="connsiteY23" fmla="*/ 783744 h 2569613"/>
                <a:gd name="connsiteX24" fmla="*/ 417170 w 1634698"/>
                <a:gd name="connsiteY24" fmla="*/ 799127 h 2569613"/>
                <a:gd name="connsiteX25" fmla="*/ 369486 w 1634698"/>
                <a:gd name="connsiteY25" fmla="*/ 807955 h 2569613"/>
                <a:gd name="connsiteX26" fmla="*/ 311211 w 1634698"/>
                <a:gd name="connsiteY26" fmla="*/ 852100 h 2569613"/>
                <a:gd name="connsiteX27" fmla="*/ 261759 w 1634698"/>
                <a:gd name="connsiteY27" fmla="*/ 905073 h 2569613"/>
                <a:gd name="connsiteX28" fmla="*/ 353606 w 1634698"/>
                <a:gd name="connsiteY28" fmla="*/ 883882 h 2569613"/>
                <a:gd name="connsiteX29" fmla="*/ 451806 w 1634698"/>
                <a:gd name="connsiteY29" fmla="*/ 870277 h 2569613"/>
                <a:gd name="connsiteX30" fmla="*/ 490476 w 1634698"/>
                <a:gd name="connsiteY30" fmla="*/ 861638 h 2569613"/>
                <a:gd name="connsiteX31" fmla="*/ 484361 w 1634698"/>
                <a:gd name="connsiteY31" fmla="*/ 857195 h 2569613"/>
                <a:gd name="connsiteX32" fmla="*/ 479493 w 1634698"/>
                <a:gd name="connsiteY32" fmla="*/ 848243 h 2569613"/>
                <a:gd name="connsiteX33" fmla="*/ 502719 w 1634698"/>
                <a:gd name="connsiteY33" fmla="*/ 819214 h 2569613"/>
                <a:gd name="connsiteX34" fmla="*/ 524487 w 1634698"/>
                <a:gd name="connsiteY34" fmla="*/ 835185 h 2569613"/>
                <a:gd name="connsiteX35" fmla="*/ 537563 w 1634698"/>
                <a:gd name="connsiteY35" fmla="*/ 822122 h 2569613"/>
                <a:gd name="connsiteX36" fmla="*/ 530303 w 1634698"/>
                <a:gd name="connsiteY36" fmla="*/ 782925 h 2569613"/>
                <a:gd name="connsiteX37" fmla="*/ 521598 w 1634698"/>
                <a:gd name="connsiteY37" fmla="*/ 780017 h 2569613"/>
                <a:gd name="connsiteX38" fmla="*/ 518690 w 1634698"/>
                <a:gd name="connsiteY38" fmla="*/ 790167 h 2569613"/>
                <a:gd name="connsiteX39" fmla="*/ 502719 w 1634698"/>
                <a:gd name="connsiteY39" fmla="*/ 794520 h 2569613"/>
                <a:gd name="connsiteX40" fmla="*/ 475140 w 1634698"/>
                <a:gd name="connsiteY40" fmla="*/ 810491 h 2569613"/>
                <a:gd name="connsiteX41" fmla="*/ 472232 w 1634698"/>
                <a:gd name="connsiteY41" fmla="*/ 794520 h 2569613"/>
                <a:gd name="connsiteX42" fmla="*/ 453354 w 1634698"/>
                <a:gd name="connsiteY42" fmla="*/ 795970 h 2569613"/>
                <a:gd name="connsiteX43" fmla="*/ 444224 w 1634698"/>
                <a:gd name="connsiteY43" fmla="*/ 781329 h 2569613"/>
                <a:gd name="connsiteX44" fmla="*/ 482810 w 1634698"/>
                <a:gd name="connsiteY44" fmla="*/ 765708 h 2569613"/>
                <a:gd name="connsiteX45" fmla="*/ 475338 w 1634698"/>
                <a:gd name="connsiteY45" fmla="*/ 765800 h 2569613"/>
                <a:gd name="connsiteX46" fmla="*/ 463005 w 1634698"/>
                <a:gd name="connsiteY46" fmla="*/ 768120 h 2569613"/>
                <a:gd name="connsiteX47" fmla="*/ 464579 w 1634698"/>
                <a:gd name="connsiteY47" fmla="*/ 768536 h 2569613"/>
                <a:gd name="connsiteX48" fmla="*/ 465035 w 1634698"/>
                <a:gd name="connsiteY48" fmla="*/ 782907 h 2569613"/>
                <a:gd name="connsiteX49" fmla="*/ 457775 w 1634698"/>
                <a:gd name="connsiteY49" fmla="*/ 771294 h 2569613"/>
                <a:gd name="connsiteX50" fmla="*/ 454867 w 1634698"/>
                <a:gd name="connsiteY50" fmla="*/ 787260 h 2569613"/>
                <a:gd name="connsiteX51" fmla="*/ 486803 w 1634698"/>
                <a:gd name="connsiteY51" fmla="*/ 781444 h 2569613"/>
                <a:gd name="connsiteX52" fmla="*/ 488248 w 1634698"/>
                <a:gd name="connsiteY52" fmla="*/ 771276 h 2569613"/>
                <a:gd name="connsiteX53" fmla="*/ 1271889 w 1634698"/>
                <a:gd name="connsiteY53" fmla="*/ 468819 h 2569613"/>
                <a:gd name="connsiteX54" fmla="*/ 1271871 w 1634698"/>
                <a:gd name="connsiteY54" fmla="*/ 507657 h 2569613"/>
                <a:gd name="connsiteX55" fmla="*/ 1287773 w 1634698"/>
                <a:gd name="connsiteY55" fmla="*/ 500601 h 2569613"/>
                <a:gd name="connsiteX56" fmla="*/ 1301903 w 1634698"/>
                <a:gd name="connsiteY56" fmla="*/ 491777 h 2569613"/>
                <a:gd name="connsiteX57" fmla="*/ 1271889 w 1634698"/>
                <a:gd name="connsiteY57" fmla="*/ 468819 h 2569613"/>
                <a:gd name="connsiteX58" fmla="*/ 911953 w 1634698"/>
                <a:gd name="connsiteY58" fmla="*/ 170 h 2569613"/>
                <a:gd name="connsiteX59" fmla="*/ 927373 w 1634698"/>
                <a:gd name="connsiteY59" fmla="*/ 4032 h 2569613"/>
                <a:gd name="connsiteX60" fmla="*/ 951795 w 1634698"/>
                <a:gd name="connsiteY60" fmla="*/ 56714 h 2569613"/>
                <a:gd name="connsiteX61" fmla="*/ 1016040 w 1634698"/>
                <a:gd name="connsiteY61" fmla="*/ 87564 h 2569613"/>
                <a:gd name="connsiteX62" fmla="*/ 1062311 w 1634698"/>
                <a:gd name="connsiteY62" fmla="*/ 81135 h 2569613"/>
                <a:gd name="connsiteX63" fmla="*/ 1043028 w 1634698"/>
                <a:gd name="connsiteY63" fmla="*/ 120977 h 2569613"/>
                <a:gd name="connsiteX64" fmla="*/ 1030170 w 1634698"/>
                <a:gd name="connsiteY64" fmla="*/ 162096 h 2569613"/>
                <a:gd name="connsiteX65" fmla="*/ 1030170 w 1634698"/>
                <a:gd name="connsiteY65" fmla="*/ 131250 h 2569613"/>
                <a:gd name="connsiteX66" fmla="*/ 1041738 w 1634698"/>
                <a:gd name="connsiteY66" fmla="*/ 101695 h 2569613"/>
                <a:gd name="connsiteX67" fmla="*/ 981332 w 1634698"/>
                <a:gd name="connsiteY67" fmla="*/ 113258 h 2569613"/>
                <a:gd name="connsiteX68" fmla="*/ 956915 w 1634698"/>
                <a:gd name="connsiteY68" fmla="*/ 84979 h 2569613"/>
                <a:gd name="connsiteX69" fmla="*/ 918345 w 1634698"/>
                <a:gd name="connsiteY69" fmla="*/ 57991 h 2569613"/>
                <a:gd name="connsiteX70" fmla="*/ 913211 w 1634698"/>
                <a:gd name="connsiteY70" fmla="*/ 69554 h 2569613"/>
                <a:gd name="connsiteX71" fmla="*/ 905506 w 1634698"/>
                <a:gd name="connsiteY71" fmla="*/ 64420 h 2569613"/>
                <a:gd name="connsiteX72" fmla="*/ 821978 w 1634698"/>
                <a:gd name="connsiteY72" fmla="*/ 132522 h 2569613"/>
                <a:gd name="connsiteX73" fmla="*/ 780859 w 1634698"/>
                <a:gd name="connsiteY73" fmla="*/ 167230 h 2569613"/>
                <a:gd name="connsiteX74" fmla="*/ 750009 w 1634698"/>
                <a:gd name="connsiteY74" fmla="*/ 212211 h 2569613"/>
                <a:gd name="connsiteX75" fmla="*/ 768001 w 1634698"/>
                <a:gd name="connsiteY75" fmla="*/ 221207 h 2569613"/>
                <a:gd name="connsiteX76" fmla="*/ 762867 w 1634698"/>
                <a:gd name="connsiteY76" fmla="*/ 234060 h 2569613"/>
                <a:gd name="connsiteX77" fmla="*/ 776997 w 1634698"/>
                <a:gd name="connsiteY77" fmla="*/ 246919 h 2569613"/>
                <a:gd name="connsiteX78" fmla="*/ 788560 w 1634698"/>
                <a:gd name="connsiteY78" fmla="*/ 262344 h 2569613"/>
                <a:gd name="connsiteX79" fmla="*/ 823255 w 1634698"/>
                <a:gd name="connsiteY79" fmla="*/ 308597 h 2569613"/>
                <a:gd name="connsiteX80" fmla="*/ 827112 w 1634698"/>
                <a:gd name="connsiteY80" fmla="*/ 352301 h 2569613"/>
                <a:gd name="connsiteX81" fmla="*/ 864373 w 1634698"/>
                <a:gd name="connsiteY81" fmla="*/ 358730 h 2569613"/>
                <a:gd name="connsiteX82" fmla="*/ 842776 w 1634698"/>
                <a:gd name="connsiteY82" fmla="*/ 385165 h 2569613"/>
                <a:gd name="connsiteX83" fmla="*/ 842847 w 1634698"/>
                <a:gd name="connsiteY83" fmla="*/ 386001 h 2569613"/>
                <a:gd name="connsiteX84" fmla="*/ 856976 w 1634698"/>
                <a:gd name="connsiteY84" fmla="*/ 373505 h 2569613"/>
                <a:gd name="connsiteX85" fmla="*/ 871497 w 1634698"/>
                <a:gd name="connsiteY85" fmla="*/ 374950 h 2569613"/>
                <a:gd name="connsiteX86" fmla="*/ 892185 w 1634698"/>
                <a:gd name="connsiteY86" fmla="*/ 385941 h 2569613"/>
                <a:gd name="connsiteX87" fmla="*/ 901475 w 1634698"/>
                <a:gd name="connsiteY87" fmla="*/ 394187 h 2569613"/>
                <a:gd name="connsiteX88" fmla="*/ 975989 w 1634698"/>
                <a:gd name="connsiteY88" fmla="*/ 391833 h 2569613"/>
                <a:gd name="connsiteX89" fmla="*/ 1069980 w 1634698"/>
                <a:gd name="connsiteY89" fmla="*/ 392143 h 2569613"/>
                <a:gd name="connsiteX90" fmla="*/ 1099536 w 1634698"/>
                <a:gd name="connsiteY90" fmla="*/ 396005 h 2569613"/>
                <a:gd name="connsiteX91" fmla="*/ 1085405 w 1634698"/>
                <a:gd name="connsiteY91" fmla="*/ 419131 h 2569613"/>
                <a:gd name="connsiteX92" fmla="*/ 1064846 w 1634698"/>
                <a:gd name="connsiteY92" fmla="*/ 437124 h 2569613"/>
                <a:gd name="connsiteX93" fmla="*/ 1021142 w 1634698"/>
                <a:gd name="connsiteY93" fmla="*/ 452549 h 2569613"/>
                <a:gd name="connsiteX94" fmla="*/ 975304 w 1634698"/>
                <a:gd name="connsiteY94" fmla="*/ 459593 h 2569613"/>
                <a:gd name="connsiteX95" fmla="*/ 990551 w 1634698"/>
                <a:gd name="connsiteY95" fmla="*/ 460604 h 2569613"/>
                <a:gd name="connsiteX96" fmla="*/ 1007980 w 1634698"/>
                <a:gd name="connsiteY96" fmla="*/ 531737 h 2569613"/>
                <a:gd name="connsiteX97" fmla="*/ 1021042 w 1634698"/>
                <a:gd name="connsiteY97" fmla="*/ 543355 h 2569613"/>
                <a:gd name="connsiteX98" fmla="*/ 1022487 w 1634698"/>
                <a:gd name="connsiteY98" fmla="*/ 553523 h 2569613"/>
                <a:gd name="connsiteX99" fmla="*/ 1052979 w 1634698"/>
                <a:gd name="connsiteY99" fmla="*/ 549153 h 2569613"/>
                <a:gd name="connsiteX100" fmla="*/ 1057331 w 1634698"/>
                <a:gd name="connsiteY100" fmla="*/ 579644 h 2569613"/>
                <a:gd name="connsiteX101" fmla="*/ 1063147 w 1634698"/>
                <a:gd name="connsiteY101" fmla="*/ 592702 h 2569613"/>
                <a:gd name="connsiteX102" fmla="*/ 1093638 w 1634698"/>
                <a:gd name="connsiteY102" fmla="*/ 586905 h 2569613"/>
                <a:gd name="connsiteX103" fmla="*/ 1112512 w 1634698"/>
                <a:gd name="connsiteY103" fmla="*/ 610136 h 2569613"/>
                <a:gd name="connsiteX104" fmla="*/ 1093638 w 1634698"/>
                <a:gd name="connsiteY104" fmla="*/ 629009 h 2569613"/>
                <a:gd name="connsiteX105" fmla="*/ 1106696 w 1634698"/>
                <a:gd name="connsiteY105" fmla="*/ 637715 h 2569613"/>
                <a:gd name="connsiteX106" fmla="*/ 1125575 w 1634698"/>
                <a:gd name="connsiteY106" fmla="*/ 636270 h 2569613"/>
                <a:gd name="connsiteX107" fmla="*/ 1116865 w 1634698"/>
                <a:gd name="connsiteY107" fmla="*/ 639178 h 2569613"/>
                <a:gd name="connsiteX108" fmla="*/ 1108160 w 1634698"/>
                <a:gd name="connsiteY108" fmla="*/ 650795 h 2569613"/>
                <a:gd name="connsiteX109" fmla="*/ 1083484 w 1634698"/>
                <a:gd name="connsiteY109" fmla="*/ 623212 h 2569613"/>
                <a:gd name="connsiteX110" fmla="*/ 1100899 w 1634698"/>
                <a:gd name="connsiteY110" fmla="*/ 607241 h 2569613"/>
                <a:gd name="connsiteX111" fmla="*/ 1057349 w 1634698"/>
                <a:gd name="connsiteY111" fmla="*/ 620304 h 2569613"/>
                <a:gd name="connsiteX112" fmla="*/ 1076223 w 1634698"/>
                <a:gd name="connsiteY112" fmla="*/ 691437 h 2569613"/>
                <a:gd name="connsiteX113" fmla="*/ 1093638 w 1634698"/>
                <a:gd name="connsiteY113" fmla="*/ 707403 h 2569613"/>
                <a:gd name="connsiteX114" fmla="*/ 1109604 w 1634698"/>
                <a:gd name="connsiteY114" fmla="*/ 746600 h 2569613"/>
                <a:gd name="connsiteX115" fmla="*/ 1097991 w 1634698"/>
                <a:gd name="connsiteY115" fmla="*/ 750952 h 2569613"/>
                <a:gd name="connsiteX116" fmla="*/ 1080558 w 1634698"/>
                <a:gd name="connsiteY116" fmla="*/ 787246 h 2569613"/>
                <a:gd name="connsiteX117" fmla="*/ 1084915 w 1634698"/>
                <a:gd name="connsiteY117" fmla="*/ 813362 h 2569613"/>
                <a:gd name="connsiteX118" fmla="*/ 1074518 w 1634698"/>
                <a:gd name="connsiteY118" fmla="*/ 828655 h 2569613"/>
                <a:gd name="connsiteX119" fmla="*/ 1074460 w 1634698"/>
                <a:gd name="connsiteY119" fmla="*/ 828750 h 2569613"/>
                <a:gd name="connsiteX120" fmla="*/ 1081194 w 1634698"/>
                <a:gd name="connsiteY120" fmla="*/ 829128 h 2569613"/>
                <a:gd name="connsiteX121" fmla="*/ 1224241 w 1634698"/>
                <a:gd name="connsiteY121" fmla="*/ 786751 h 2569613"/>
                <a:gd name="connsiteX122" fmla="*/ 1346084 w 1634698"/>
                <a:gd name="connsiteY122" fmla="*/ 723164 h 2569613"/>
                <a:gd name="connsiteX123" fmla="*/ 1365503 w 1634698"/>
                <a:gd name="connsiteY123" fmla="*/ 597768 h 2569613"/>
                <a:gd name="connsiteX124" fmla="*/ 1284270 w 1634698"/>
                <a:gd name="connsiteY124" fmla="*/ 647220 h 2569613"/>
                <a:gd name="connsiteX125" fmla="*/ 1256005 w 1634698"/>
                <a:gd name="connsiteY125" fmla="*/ 661355 h 2569613"/>
                <a:gd name="connsiteX126" fmla="*/ 1271907 w 1634698"/>
                <a:gd name="connsiteY126" fmla="*/ 634857 h 2569613"/>
                <a:gd name="connsiteX127" fmla="*/ 1278963 w 1634698"/>
                <a:gd name="connsiteY127" fmla="*/ 608364 h 2569613"/>
                <a:gd name="connsiteX128" fmla="*/ 1319587 w 1634698"/>
                <a:gd name="connsiteY128" fmla="*/ 551856 h 2569613"/>
                <a:gd name="connsiteX129" fmla="*/ 1270135 w 1634698"/>
                <a:gd name="connsiteY129" fmla="*/ 546567 h 2569613"/>
                <a:gd name="connsiteX130" fmla="*/ 1247181 w 1634698"/>
                <a:gd name="connsiteY130" fmla="*/ 557163 h 2569613"/>
                <a:gd name="connsiteX131" fmla="*/ 1222456 w 1634698"/>
                <a:gd name="connsiteY131" fmla="*/ 565986 h 2569613"/>
                <a:gd name="connsiteX132" fmla="*/ 1197730 w 1634698"/>
                <a:gd name="connsiteY132" fmla="*/ 596001 h 2569613"/>
                <a:gd name="connsiteX133" fmla="*/ 1206571 w 1634698"/>
                <a:gd name="connsiteY133" fmla="*/ 564219 h 2569613"/>
                <a:gd name="connsiteX134" fmla="*/ 1263079 w 1634698"/>
                <a:gd name="connsiteY134" fmla="*/ 514768 h 2569613"/>
                <a:gd name="connsiteX135" fmla="*/ 1243660 w 1634698"/>
                <a:gd name="connsiteY135" fmla="*/ 456493 h 2569613"/>
                <a:gd name="connsiteX136" fmla="*/ 1268386 w 1634698"/>
                <a:gd name="connsiteY136" fmla="*/ 419418 h 2569613"/>
                <a:gd name="connsiteX137" fmla="*/ 1307224 w 1634698"/>
                <a:gd name="connsiteY137" fmla="*/ 444125 h 2569613"/>
                <a:gd name="connsiteX138" fmla="*/ 1335489 w 1634698"/>
                <a:gd name="connsiteY138" fmla="*/ 452953 h 2569613"/>
                <a:gd name="connsiteX139" fmla="*/ 1321359 w 1634698"/>
                <a:gd name="connsiteY139" fmla="*/ 403502 h 2569613"/>
                <a:gd name="connsiteX140" fmla="*/ 1342545 w 1634698"/>
                <a:gd name="connsiteY140" fmla="*/ 375241 h 2569613"/>
                <a:gd name="connsiteX141" fmla="*/ 1384922 w 1634698"/>
                <a:gd name="connsiteY141" fmla="*/ 428227 h 2569613"/>
                <a:gd name="connsiteX142" fmla="*/ 1406113 w 1634698"/>
                <a:gd name="connsiteY142" fmla="*/ 410558 h 2569613"/>
                <a:gd name="connsiteX143" fmla="*/ 1414936 w 1634698"/>
                <a:gd name="connsiteY143" fmla="*/ 366413 h 2569613"/>
                <a:gd name="connsiteX144" fmla="*/ 1434355 w 1634698"/>
                <a:gd name="connsiteY144" fmla="*/ 387599 h 2569613"/>
                <a:gd name="connsiteX145" fmla="*/ 1452007 w 1634698"/>
                <a:gd name="connsiteY145" fmla="*/ 445879 h 2569613"/>
                <a:gd name="connsiteX146" fmla="*/ 1432588 w 1634698"/>
                <a:gd name="connsiteY146" fmla="*/ 421171 h 2569613"/>
                <a:gd name="connsiteX147" fmla="*/ 1427299 w 1634698"/>
                <a:gd name="connsiteY147" fmla="*/ 447646 h 2569613"/>
                <a:gd name="connsiteX148" fmla="*/ 1446736 w 1634698"/>
                <a:gd name="connsiteY148" fmla="*/ 541243 h 2569613"/>
                <a:gd name="connsiteX149" fmla="*/ 1439662 w 1634698"/>
                <a:gd name="connsiteY149" fmla="*/ 565968 h 2569613"/>
                <a:gd name="connsiteX150" fmla="*/ 1462621 w 1634698"/>
                <a:gd name="connsiteY150" fmla="*/ 643685 h 2569613"/>
                <a:gd name="connsiteX151" fmla="*/ 1482039 w 1634698"/>
                <a:gd name="connsiteY151" fmla="*/ 723151 h 2569613"/>
                <a:gd name="connsiteX152" fmla="*/ 1478505 w 1634698"/>
                <a:gd name="connsiteY152" fmla="*/ 761989 h 2569613"/>
                <a:gd name="connsiteX153" fmla="*/ 1437877 w 1634698"/>
                <a:gd name="connsiteY153" fmla="*/ 795542 h 2569613"/>
                <a:gd name="connsiteX154" fmla="*/ 1427281 w 1634698"/>
                <a:gd name="connsiteY154" fmla="*/ 852050 h 2569613"/>
                <a:gd name="connsiteX155" fmla="*/ 1418458 w 1634698"/>
                <a:gd name="connsiteY155" fmla="*/ 866180 h 2569613"/>
                <a:gd name="connsiteX156" fmla="*/ 1425514 w 1634698"/>
                <a:gd name="connsiteY156" fmla="*/ 915632 h 2569613"/>
                <a:gd name="connsiteX157" fmla="*/ 1418458 w 1634698"/>
                <a:gd name="connsiteY157" fmla="*/ 1018056 h 2569613"/>
                <a:gd name="connsiteX158" fmla="*/ 1406095 w 1634698"/>
                <a:gd name="connsiteY158" fmla="*/ 1039261 h 2569613"/>
                <a:gd name="connsiteX159" fmla="*/ 1399021 w 1634698"/>
                <a:gd name="connsiteY159" fmla="*/ 995098 h 2569613"/>
                <a:gd name="connsiteX160" fmla="*/ 1377830 w 1634698"/>
                <a:gd name="connsiteY160" fmla="*/ 980967 h 2569613"/>
                <a:gd name="connsiteX161" fmla="*/ 1367221 w 1634698"/>
                <a:gd name="connsiteY161" fmla="*/ 1032186 h 2569613"/>
                <a:gd name="connsiteX162" fmla="*/ 1353090 w 1634698"/>
                <a:gd name="connsiteY162" fmla="*/ 1106364 h 2569613"/>
                <a:gd name="connsiteX163" fmla="*/ 1344262 w 1634698"/>
                <a:gd name="connsiteY163" fmla="*/ 1081638 h 2569613"/>
                <a:gd name="connsiteX164" fmla="*/ 1340741 w 1634698"/>
                <a:gd name="connsiteY164" fmla="*/ 1136378 h 2569613"/>
                <a:gd name="connsiteX165" fmla="*/ 1326611 w 1634698"/>
                <a:gd name="connsiteY165" fmla="*/ 1252932 h 2569613"/>
                <a:gd name="connsiteX166" fmla="*/ 1335439 w 1634698"/>
                <a:gd name="connsiteY166" fmla="*/ 1305919 h 2569613"/>
                <a:gd name="connsiteX167" fmla="*/ 1331899 w 1634698"/>
                <a:gd name="connsiteY167" fmla="*/ 1394231 h 2569613"/>
                <a:gd name="connsiteX168" fmla="*/ 1324843 w 1634698"/>
                <a:gd name="connsiteY168" fmla="*/ 1546102 h 2569613"/>
                <a:gd name="connsiteX169" fmla="*/ 1294811 w 1634698"/>
                <a:gd name="connsiteY169" fmla="*/ 1583172 h 2569613"/>
                <a:gd name="connsiteX170" fmla="*/ 1303639 w 1634698"/>
                <a:gd name="connsiteY170" fmla="*/ 1486055 h 2569613"/>
                <a:gd name="connsiteX171" fmla="*/ 1294811 w 1634698"/>
                <a:gd name="connsiteY171" fmla="*/ 1480753 h 2569613"/>
                <a:gd name="connsiteX172" fmla="*/ 1280681 w 1634698"/>
                <a:gd name="connsiteY172" fmla="*/ 1365966 h 2569613"/>
                <a:gd name="connsiteX173" fmla="*/ 1275374 w 1634698"/>
                <a:gd name="connsiteY173" fmla="*/ 1418938 h 2569613"/>
                <a:gd name="connsiteX174" fmla="*/ 1270085 w 1634698"/>
                <a:gd name="connsiteY174" fmla="*/ 1457794 h 2569613"/>
                <a:gd name="connsiteX175" fmla="*/ 1270085 w 1634698"/>
                <a:gd name="connsiteY175" fmla="*/ 1526665 h 2569613"/>
                <a:gd name="connsiteX176" fmla="*/ 1263029 w 1634698"/>
                <a:gd name="connsiteY176" fmla="*/ 1639685 h 2569613"/>
                <a:gd name="connsiteX177" fmla="*/ 1261458 w 1634698"/>
                <a:gd name="connsiteY177" fmla="*/ 1660145 h 2569613"/>
                <a:gd name="connsiteX178" fmla="*/ 1300359 w 1634698"/>
                <a:gd name="connsiteY178" fmla="*/ 1662038 h 2569613"/>
                <a:gd name="connsiteX179" fmla="*/ 1349683 w 1634698"/>
                <a:gd name="connsiteY179" fmla="*/ 1659290 h 2569613"/>
                <a:gd name="connsiteX180" fmla="*/ 1395804 w 1634698"/>
                <a:gd name="connsiteY180" fmla="*/ 1553485 h 2569613"/>
                <a:gd name="connsiteX181" fmla="*/ 1412093 w 1634698"/>
                <a:gd name="connsiteY181" fmla="*/ 1586035 h 2569613"/>
                <a:gd name="connsiteX182" fmla="*/ 1496202 w 1634698"/>
                <a:gd name="connsiteY182" fmla="*/ 1602305 h 2569613"/>
                <a:gd name="connsiteX183" fmla="*/ 1485352 w 1634698"/>
                <a:gd name="connsiteY183" fmla="*/ 1659276 h 2569613"/>
                <a:gd name="connsiteX184" fmla="*/ 1520623 w 1634698"/>
                <a:gd name="connsiteY184" fmla="*/ 1675565 h 2569613"/>
                <a:gd name="connsiteX185" fmla="*/ 1490777 w 1634698"/>
                <a:gd name="connsiteY185" fmla="*/ 1716261 h 2569613"/>
                <a:gd name="connsiteX186" fmla="*/ 1479927 w 1634698"/>
                <a:gd name="connsiteY186" fmla="*/ 1702708 h 2569613"/>
                <a:gd name="connsiteX187" fmla="*/ 1458228 w 1634698"/>
                <a:gd name="connsiteY187" fmla="*/ 1794959 h 2569613"/>
                <a:gd name="connsiteX188" fmla="*/ 1504349 w 1634698"/>
                <a:gd name="connsiteY188" fmla="*/ 1846500 h 2569613"/>
                <a:gd name="connsiteX189" fmla="*/ 1593878 w 1634698"/>
                <a:gd name="connsiteY189" fmla="*/ 2044566 h 2569613"/>
                <a:gd name="connsiteX190" fmla="*/ 1555890 w 1634698"/>
                <a:gd name="connsiteY190" fmla="*/ 2182934 h 2569613"/>
                <a:gd name="connsiteX191" fmla="*/ 1512477 w 1634698"/>
                <a:gd name="connsiteY191" fmla="*/ 2250754 h 2569613"/>
                <a:gd name="connsiteX192" fmla="*/ 1623706 w 1634698"/>
                <a:gd name="connsiteY192" fmla="*/ 2318589 h 2569613"/>
                <a:gd name="connsiteX193" fmla="*/ 1620985 w 1634698"/>
                <a:gd name="connsiteY193" fmla="*/ 2402694 h 2569613"/>
                <a:gd name="connsiteX194" fmla="*/ 1593847 w 1634698"/>
                <a:gd name="connsiteY194" fmla="*/ 2367409 h 2569613"/>
                <a:gd name="connsiteX195" fmla="*/ 1542305 w 1634698"/>
                <a:gd name="connsiteY195" fmla="*/ 2421672 h 2569613"/>
                <a:gd name="connsiteX196" fmla="*/ 1498887 w 1634698"/>
                <a:gd name="connsiteY196" fmla="*/ 2489507 h 2569613"/>
                <a:gd name="connsiteX197" fmla="*/ 1569425 w 1634698"/>
                <a:gd name="connsiteY197" fmla="*/ 2484082 h 2569613"/>
                <a:gd name="connsiteX198" fmla="*/ 1626396 w 1634698"/>
                <a:gd name="connsiteY198" fmla="*/ 2543770 h 2569613"/>
                <a:gd name="connsiteX199" fmla="*/ 1553150 w 1634698"/>
                <a:gd name="connsiteY199" fmla="*/ 2522056 h 2569613"/>
                <a:gd name="connsiteX200" fmla="*/ 1441921 w 1634698"/>
                <a:gd name="connsiteY200" fmla="*/ 2532906 h 2569613"/>
                <a:gd name="connsiteX201" fmla="*/ 1284570 w 1634698"/>
                <a:gd name="connsiteY201" fmla="*/ 2429800 h 2569613"/>
                <a:gd name="connsiteX202" fmla="*/ 1129928 w 1634698"/>
                <a:gd name="connsiteY202" fmla="*/ 2465072 h 2569613"/>
                <a:gd name="connsiteX203" fmla="*/ 1053965 w 1634698"/>
                <a:gd name="connsiteY203" fmla="*/ 2470510 h 2569613"/>
                <a:gd name="connsiteX204" fmla="*/ 1032265 w 1634698"/>
                <a:gd name="connsiteY204" fmla="*/ 2475935 h 2569613"/>
                <a:gd name="connsiteX205" fmla="*/ 991569 w 1634698"/>
                <a:gd name="connsiteY205" fmla="*/ 2475935 h 2569613"/>
                <a:gd name="connsiteX206" fmla="*/ 953581 w 1634698"/>
                <a:gd name="connsiteY206" fmla="*/ 2565470 h 2569613"/>
                <a:gd name="connsiteX207" fmla="*/ 891171 w 1634698"/>
                <a:gd name="connsiteY207" fmla="*/ 2565470 h 2569613"/>
                <a:gd name="connsiteX208" fmla="*/ 855905 w 1634698"/>
                <a:gd name="connsiteY208" fmla="*/ 2475935 h 2569613"/>
                <a:gd name="connsiteX209" fmla="*/ 660561 w 1634698"/>
                <a:gd name="connsiteY209" fmla="*/ 2454222 h 2569613"/>
                <a:gd name="connsiteX210" fmla="*/ 497772 w 1634698"/>
                <a:gd name="connsiteY210" fmla="*/ 2427079 h 2569613"/>
                <a:gd name="connsiteX211" fmla="*/ 402813 w 1634698"/>
                <a:gd name="connsiteY211" fmla="*/ 2532906 h 2569613"/>
                <a:gd name="connsiteX212" fmla="*/ 218324 w 1634698"/>
                <a:gd name="connsiteY212" fmla="*/ 2543770 h 2569613"/>
                <a:gd name="connsiteX213" fmla="*/ 242745 w 1634698"/>
                <a:gd name="connsiteY213" fmla="*/ 2503078 h 2569613"/>
                <a:gd name="connsiteX214" fmla="*/ 272587 w 1634698"/>
                <a:gd name="connsiteY214" fmla="*/ 2484082 h 2569613"/>
                <a:gd name="connsiteX215" fmla="*/ 343125 w 1634698"/>
                <a:gd name="connsiteY215" fmla="*/ 2489507 h 2569613"/>
                <a:gd name="connsiteX216" fmla="*/ 302433 w 1634698"/>
                <a:gd name="connsiteY216" fmla="*/ 2424394 h 2569613"/>
                <a:gd name="connsiteX217" fmla="*/ 253591 w 1634698"/>
                <a:gd name="connsiteY217" fmla="*/ 2367409 h 2569613"/>
                <a:gd name="connsiteX218" fmla="*/ 269884 w 1634698"/>
                <a:gd name="connsiteY218" fmla="*/ 2397255 h 2569613"/>
                <a:gd name="connsiteX219" fmla="*/ 223749 w 1634698"/>
                <a:gd name="connsiteY219" fmla="*/ 2402680 h 2569613"/>
                <a:gd name="connsiteX220" fmla="*/ 221027 w 1634698"/>
                <a:gd name="connsiteY220" fmla="*/ 2318571 h 2569613"/>
                <a:gd name="connsiteX221" fmla="*/ 332261 w 1634698"/>
                <a:gd name="connsiteY221" fmla="*/ 2253458 h 2569613"/>
                <a:gd name="connsiteX222" fmla="*/ 288862 w 1634698"/>
                <a:gd name="connsiteY222" fmla="*/ 2182920 h 2569613"/>
                <a:gd name="connsiteX223" fmla="*/ 250874 w 1634698"/>
                <a:gd name="connsiteY223" fmla="*/ 2047251 h 2569613"/>
                <a:gd name="connsiteX224" fmla="*/ 340403 w 1634698"/>
                <a:gd name="connsiteY224" fmla="*/ 1846487 h 2569613"/>
                <a:gd name="connsiteX225" fmla="*/ 397374 w 1634698"/>
                <a:gd name="connsiteY225" fmla="*/ 1765099 h 2569613"/>
                <a:gd name="connsiteX226" fmla="*/ 367546 w 1634698"/>
                <a:gd name="connsiteY226" fmla="*/ 1702708 h 2569613"/>
                <a:gd name="connsiteX227" fmla="*/ 356678 w 1634698"/>
                <a:gd name="connsiteY227" fmla="*/ 1716261 h 2569613"/>
                <a:gd name="connsiteX228" fmla="*/ 333616 w 1634698"/>
                <a:gd name="connsiteY228" fmla="*/ 1664708 h 2569613"/>
                <a:gd name="connsiteX229" fmla="*/ 333669 w 1634698"/>
                <a:gd name="connsiteY229" fmla="*/ 1664702 h 2569613"/>
                <a:gd name="connsiteX230" fmla="*/ 329409 w 1634698"/>
                <a:gd name="connsiteY230" fmla="*/ 1660173 h 2569613"/>
                <a:gd name="connsiteX231" fmla="*/ 321752 w 1634698"/>
                <a:gd name="connsiteY231" fmla="*/ 1623782 h 2569613"/>
                <a:gd name="connsiteX232" fmla="*/ 323523 w 1634698"/>
                <a:gd name="connsiteY232" fmla="*/ 1519591 h 2569613"/>
                <a:gd name="connsiteX233" fmla="*/ 305872 w 1634698"/>
                <a:gd name="connsiteY233" fmla="*/ 1413632 h 2569613"/>
                <a:gd name="connsiteX234" fmla="*/ 332365 w 1634698"/>
                <a:gd name="connsiteY234" fmla="*/ 1408343 h 2569613"/>
                <a:gd name="connsiteX235" fmla="*/ 320002 w 1634698"/>
                <a:gd name="connsiteY235" fmla="*/ 1381850 h 2569613"/>
                <a:gd name="connsiteX236" fmla="*/ 325291 w 1634698"/>
                <a:gd name="connsiteY236" fmla="*/ 1348296 h 2569613"/>
                <a:gd name="connsiteX237" fmla="*/ 302333 w 1634698"/>
                <a:gd name="connsiteY237" fmla="*/ 1270602 h 2569613"/>
                <a:gd name="connsiteX238" fmla="*/ 231695 w 1634698"/>
                <a:gd name="connsiteY238" fmla="*/ 1145201 h 2569613"/>
                <a:gd name="connsiteX239" fmla="*/ 217560 w 1634698"/>
                <a:gd name="connsiteY239" fmla="*/ 1069257 h 2569613"/>
                <a:gd name="connsiteX240" fmla="*/ 203430 w 1634698"/>
                <a:gd name="connsiteY240" fmla="*/ 1146955 h 2569613"/>
                <a:gd name="connsiteX241" fmla="*/ 176936 w 1634698"/>
                <a:gd name="connsiteY241" fmla="*/ 1208770 h 2569613"/>
                <a:gd name="connsiteX242" fmla="*/ 187532 w 1634698"/>
                <a:gd name="connsiteY242" fmla="*/ 1251147 h 2569613"/>
                <a:gd name="connsiteX243" fmla="*/ 176936 w 1634698"/>
                <a:gd name="connsiteY243" fmla="*/ 1288235 h 2569613"/>
                <a:gd name="connsiteX244" fmla="*/ 169880 w 1634698"/>
                <a:gd name="connsiteY244" fmla="*/ 1242305 h 2569613"/>
                <a:gd name="connsiteX245" fmla="*/ 150457 w 1634698"/>
                <a:gd name="connsiteY245" fmla="*/ 1219347 h 2569613"/>
                <a:gd name="connsiteX246" fmla="*/ 141633 w 1634698"/>
                <a:gd name="connsiteY246" fmla="*/ 1175202 h 2569613"/>
                <a:gd name="connsiteX247" fmla="*/ 143401 w 1634698"/>
                <a:gd name="connsiteY247" fmla="*/ 1060415 h 2569613"/>
                <a:gd name="connsiteX248" fmla="*/ 120461 w 1634698"/>
                <a:gd name="connsiteY248" fmla="*/ 1014503 h 2569613"/>
                <a:gd name="connsiteX249" fmla="*/ 68361 w 1634698"/>
                <a:gd name="connsiteY249" fmla="*/ 1002637 h 2569613"/>
                <a:gd name="connsiteX250" fmla="*/ 67775 w 1634698"/>
                <a:gd name="connsiteY250" fmla="*/ 1007311 h 2569613"/>
                <a:gd name="connsiteX251" fmla="*/ 41281 w 1634698"/>
                <a:gd name="connsiteY251" fmla="*/ 1067353 h 2569613"/>
                <a:gd name="connsiteX252" fmla="*/ 11267 w 1634698"/>
                <a:gd name="connsiteY252" fmla="*/ 1086776 h 2569613"/>
                <a:gd name="connsiteX253" fmla="*/ 7732 w 1634698"/>
                <a:gd name="connsiteY253" fmla="*/ 991408 h 2569613"/>
                <a:gd name="connsiteX254" fmla="*/ 2443 w 1634698"/>
                <a:gd name="connsiteY254" fmla="*/ 984352 h 2569613"/>
                <a:gd name="connsiteX255" fmla="*/ 5978 w 1634698"/>
                <a:gd name="connsiteY255" fmla="*/ 929612 h 2569613"/>
                <a:gd name="connsiteX256" fmla="*/ 4211 w 1634698"/>
                <a:gd name="connsiteY256" fmla="*/ 903119 h 2569613"/>
                <a:gd name="connsiteX257" fmla="*/ 11285 w 1634698"/>
                <a:gd name="connsiteY257" fmla="*/ 876621 h 2569613"/>
                <a:gd name="connsiteX258" fmla="*/ 7745 w 1634698"/>
                <a:gd name="connsiteY258" fmla="*/ 841305 h 2569613"/>
                <a:gd name="connsiteX259" fmla="*/ 689 w 1634698"/>
                <a:gd name="connsiteY259" fmla="*/ 777736 h 2569613"/>
                <a:gd name="connsiteX260" fmla="*/ 4211 w 1634698"/>
                <a:gd name="connsiteY260" fmla="*/ 685908 h 2569613"/>
                <a:gd name="connsiteX261" fmla="*/ 4211 w 1634698"/>
                <a:gd name="connsiteY261" fmla="*/ 668243 h 2569613"/>
                <a:gd name="connsiteX262" fmla="*/ 14820 w 1634698"/>
                <a:gd name="connsiteY262" fmla="*/ 636443 h 2569613"/>
                <a:gd name="connsiteX263" fmla="*/ 14820 w 1634698"/>
                <a:gd name="connsiteY263" fmla="*/ 620559 h 2569613"/>
                <a:gd name="connsiteX264" fmla="*/ 27183 w 1634698"/>
                <a:gd name="connsiteY264" fmla="*/ 590526 h 2569613"/>
                <a:gd name="connsiteX265" fmla="*/ 32471 w 1634698"/>
                <a:gd name="connsiteY265" fmla="*/ 579931 h 2569613"/>
                <a:gd name="connsiteX266" fmla="*/ 30704 w 1634698"/>
                <a:gd name="connsiteY266" fmla="*/ 571089 h 2569613"/>
                <a:gd name="connsiteX267" fmla="*/ 78388 w 1634698"/>
                <a:gd name="connsiteY267" fmla="*/ 532251 h 2569613"/>
                <a:gd name="connsiteX268" fmla="*/ 87212 w 1634698"/>
                <a:gd name="connsiteY268" fmla="*/ 496930 h 2569613"/>
                <a:gd name="connsiteX269" fmla="*/ 110170 w 1634698"/>
                <a:gd name="connsiteY269" fmla="*/ 475743 h 2569613"/>
                <a:gd name="connsiteX270" fmla="*/ 198464 w 1634698"/>
                <a:gd name="connsiteY270" fmla="*/ 503986 h 2569613"/>
                <a:gd name="connsiteX271" fmla="*/ 210822 w 1634698"/>
                <a:gd name="connsiteY271" fmla="*/ 519888 h 2569613"/>
                <a:gd name="connsiteX272" fmla="*/ 217897 w 1634698"/>
                <a:gd name="connsiteY272" fmla="*/ 530479 h 2569613"/>
                <a:gd name="connsiteX273" fmla="*/ 212594 w 1634698"/>
                <a:gd name="connsiteY273" fmla="*/ 539325 h 2569613"/>
                <a:gd name="connsiteX274" fmla="*/ 269102 w 1634698"/>
                <a:gd name="connsiteY274" fmla="*/ 615252 h 2569613"/>
                <a:gd name="connsiteX275" fmla="*/ 203784 w 1634698"/>
                <a:gd name="connsiteY275" fmla="*/ 599354 h 2569613"/>
                <a:gd name="connsiteX276" fmla="*/ 232031 w 1634698"/>
                <a:gd name="connsiteY276" fmla="*/ 634671 h 2569613"/>
                <a:gd name="connsiteX277" fmla="*/ 232031 w 1634698"/>
                <a:gd name="connsiteY277" fmla="*/ 657629 h 2569613"/>
                <a:gd name="connsiteX278" fmla="*/ 224971 w 1634698"/>
                <a:gd name="connsiteY278" fmla="*/ 659396 h 2569613"/>
                <a:gd name="connsiteX279" fmla="*/ 209073 w 1634698"/>
                <a:gd name="connsiteY279" fmla="*/ 728271 h 2569613"/>
                <a:gd name="connsiteX280" fmla="*/ 193171 w 1634698"/>
                <a:gd name="connsiteY280" fmla="*/ 777723 h 2569613"/>
                <a:gd name="connsiteX281" fmla="*/ 143719 w 1634698"/>
                <a:gd name="connsiteY281" fmla="*/ 855435 h 2569613"/>
                <a:gd name="connsiteX282" fmla="*/ 159322 w 1634698"/>
                <a:gd name="connsiteY282" fmla="*/ 859529 h 2569613"/>
                <a:gd name="connsiteX283" fmla="*/ 224933 w 1634698"/>
                <a:gd name="connsiteY283" fmla="*/ 820379 h 2569613"/>
                <a:gd name="connsiteX284" fmla="*/ 298866 w 1634698"/>
                <a:gd name="connsiteY284" fmla="*/ 779676 h 2569613"/>
                <a:gd name="connsiteX285" fmla="*/ 344778 w 1634698"/>
                <a:gd name="connsiteY285" fmla="*/ 749662 h 2569613"/>
                <a:gd name="connsiteX286" fmla="*/ 388923 w 1634698"/>
                <a:gd name="connsiteY286" fmla="*/ 717862 h 2569613"/>
                <a:gd name="connsiteX287" fmla="*/ 411881 w 1634698"/>
                <a:gd name="connsiteY287" fmla="*/ 694904 h 2569613"/>
                <a:gd name="connsiteX288" fmla="*/ 445430 w 1634698"/>
                <a:gd name="connsiteY288" fmla="*/ 694904 h 2569613"/>
                <a:gd name="connsiteX289" fmla="*/ 470156 w 1634698"/>
                <a:gd name="connsiteY289" fmla="*/ 680774 h 2569613"/>
                <a:gd name="connsiteX290" fmla="*/ 472758 w 1634698"/>
                <a:gd name="connsiteY290" fmla="*/ 680625 h 2569613"/>
                <a:gd name="connsiteX291" fmla="*/ 476635 w 1634698"/>
                <a:gd name="connsiteY291" fmla="*/ 665298 h 2569613"/>
                <a:gd name="connsiteX292" fmla="*/ 475172 w 1634698"/>
                <a:gd name="connsiteY292" fmla="*/ 655148 h 2569613"/>
                <a:gd name="connsiteX293" fmla="*/ 518722 w 1634698"/>
                <a:gd name="connsiteY293" fmla="*/ 636270 h 2569613"/>
                <a:gd name="connsiteX294" fmla="*/ 504200 w 1634698"/>
                <a:gd name="connsiteY294" fmla="*/ 601426 h 2569613"/>
                <a:gd name="connsiteX295" fmla="*/ 525968 w 1634698"/>
                <a:gd name="connsiteY295" fmla="*/ 588368 h 2569613"/>
                <a:gd name="connsiteX296" fmla="*/ 483864 w 1634698"/>
                <a:gd name="connsiteY296" fmla="*/ 585460 h 2569613"/>
                <a:gd name="connsiteX297" fmla="*/ 472246 w 1634698"/>
                <a:gd name="connsiteY297" fmla="*/ 607241 h 2569613"/>
                <a:gd name="connsiteX298" fmla="*/ 483864 w 1634698"/>
                <a:gd name="connsiteY298" fmla="*/ 604333 h 2569613"/>
                <a:gd name="connsiteX299" fmla="*/ 463541 w 1634698"/>
                <a:gd name="connsiteY299" fmla="*/ 585460 h 2569613"/>
                <a:gd name="connsiteX300" fmla="*/ 483864 w 1634698"/>
                <a:gd name="connsiteY300" fmla="*/ 570952 h 2569613"/>
                <a:gd name="connsiteX301" fmla="*/ 508553 w 1634698"/>
                <a:gd name="connsiteY301" fmla="*/ 575310 h 2569613"/>
                <a:gd name="connsiteX302" fmla="*/ 530321 w 1634698"/>
                <a:gd name="connsiteY302" fmla="*/ 544818 h 2569613"/>
                <a:gd name="connsiteX303" fmla="*/ 554997 w 1634698"/>
                <a:gd name="connsiteY303" fmla="*/ 525940 h 2569613"/>
                <a:gd name="connsiteX304" fmla="*/ 554997 w 1634698"/>
                <a:gd name="connsiteY304" fmla="*/ 505621 h 2569613"/>
                <a:gd name="connsiteX305" fmla="*/ 543896 w 1634698"/>
                <a:gd name="connsiteY305" fmla="*/ 494325 h 2569613"/>
                <a:gd name="connsiteX306" fmla="*/ 543748 w 1634698"/>
                <a:gd name="connsiteY306" fmla="*/ 488423 h 2569613"/>
                <a:gd name="connsiteX307" fmla="*/ 517005 w 1634698"/>
                <a:gd name="connsiteY307" fmla="*/ 487689 h 2569613"/>
                <a:gd name="connsiteX308" fmla="*/ 408156 w 1634698"/>
                <a:gd name="connsiteY308" fmla="*/ 465371 h 2569613"/>
                <a:gd name="connsiteX309" fmla="*/ 372221 w 1634698"/>
                <a:gd name="connsiteY309" fmla="*/ 444825 h 2569613"/>
                <a:gd name="connsiteX310" fmla="*/ 426198 w 1634698"/>
                <a:gd name="connsiteY310" fmla="*/ 446120 h 2569613"/>
                <a:gd name="connsiteX311" fmla="*/ 487876 w 1634698"/>
                <a:gd name="connsiteY311" fmla="*/ 460250 h 2569613"/>
                <a:gd name="connsiteX312" fmla="*/ 556960 w 1634698"/>
                <a:gd name="connsiteY312" fmla="*/ 460892 h 2569613"/>
                <a:gd name="connsiteX313" fmla="*/ 614659 w 1634698"/>
                <a:gd name="connsiteY313" fmla="*/ 451924 h 2569613"/>
                <a:gd name="connsiteX314" fmla="*/ 615376 w 1634698"/>
                <a:gd name="connsiteY314" fmla="*/ 444964 h 2569613"/>
                <a:gd name="connsiteX315" fmla="*/ 608698 w 1634698"/>
                <a:gd name="connsiteY315" fmla="*/ 440384 h 2569613"/>
                <a:gd name="connsiteX316" fmla="*/ 597115 w 1634698"/>
                <a:gd name="connsiteY316" fmla="*/ 428109 h 2569613"/>
                <a:gd name="connsiteX317" fmla="*/ 604821 w 1634698"/>
                <a:gd name="connsiteY317" fmla="*/ 415256 h 2569613"/>
                <a:gd name="connsiteX318" fmla="*/ 581690 w 1634698"/>
                <a:gd name="connsiteY318" fmla="*/ 383133 h 2569613"/>
                <a:gd name="connsiteX319" fmla="*/ 594530 w 1634698"/>
                <a:gd name="connsiteY319" fmla="*/ 368998 h 2569613"/>
                <a:gd name="connsiteX320" fmla="*/ 608660 w 1634698"/>
                <a:gd name="connsiteY320" fmla="*/ 371565 h 2569613"/>
                <a:gd name="connsiteX321" fmla="*/ 622795 w 1634698"/>
                <a:gd name="connsiteY321" fmla="*/ 370275 h 2569613"/>
                <a:gd name="connsiteX322" fmla="*/ 599669 w 1634698"/>
                <a:gd name="connsiteY322" fmla="*/ 295725 h 2569613"/>
                <a:gd name="connsiteX323" fmla="*/ 579110 w 1634698"/>
                <a:gd name="connsiteY323" fmla="*/ 243043 h 2569613"/>
                <a:gd name="connsiteX324" fmla="*/ 609955 w 1634698"/>
                <a:gd name="connsiteY324" fmla="*/ 191633 h 2569613"/>
                <a:gd name="connsiteX325" fmla="*/ 703774 w 1634698"/>
                <a:gd name="connsiteY325" fmla="*/ 138951 h 2569613"/>
                <a:gd name="connsiteX326" fmla="*/ 738464 w 1634698"/>
                <a:gd name="connsiteY326" fmla="*/ 115825 h 2569613"/>
                <a:gd name="connsiteX327" fmla="*/ 774448 w 1634698"/>
                <a:gd name="connsiteY327" fmla="*/ 93975 h 2569613"/>
                <a:gd name="connsiteX328" fmla="*/ 838712 w 1634698"/>
                <a:gd name="connsiteY328" fmla="*/ 42565 h 2569613"/>
                <a:gd name="connsiteX329" fmla="*/ 911953 w 1634698"/>
                <a:gd name="connsiteY329" fmla="*/ 170 h 2569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</a:cxnLst>
              <a:rect l="l" t="t" r="r" b="b"/>
              <a:pathLst>
                <a:path w="1634698" h="2569613">
                  <a:moveTo>
                    <a:pt x="397696" y="1272351"/>
                  </a:moveTo>
                  <a:cubicBezTo>
                    <a:pt x="386460" y="1278253"/>
                    <a:pt x="375151" y="1285055"/>
                    <a:pt x="369436" y="1297077"/>
                  </a:cubicBezTo>
                  <a:cubicBezTo>
                    <a:pt x="364656" y="1307145"/>
                    <a:pt x="365710" y="1320767"/>
                    <a:pt x="364147" y="1335933"/>
                  </a:cubicBezTo>
                  <a:cubicBezTo>
                    <a:pt x="362684" y="1349913"/>
                    <a:pt x="356732" y="1363280"/>
                    <a:pt x="355305" y="1374794"/>
                  </a:cubicBezTo>
                  <a:cubicBezTo>
                    <a:pt x="353079" y="1392663"/>
                    <a:pt x="353997" y="1413954"/>
                    <a:pt x="355305" y="1431301"/>
                  </a:cubicBezTo>
                  <a:cubicBezTo>
                    <a:pt x="356428" y="1446077"/>
                    <a:pt x="362193" y="1458799"/>
                    <a:pt x="362361" y="1471911"/>
                  </a:cubicBezTo>
                  <a:cubicBezTo>
                    <a:pt x="362734" y="1499218"/>
                    <a:pt x="345391" y="1524984"/>
                    <a:pt x="342942" y="1556679"/>
                  </a:cubicBezTo>
                  <a:cubicBezTo>
                    <a:pt x="341191" y="1579356"/>
                    <a:pt x="341565" y="1600545"/>
                    <a:pt x="343071" y="1621142"/>
                  </a:cubicBezTo>
                  <a:lnTo>
                    <a:pt x="347855" y="1663211"/>
                  </a:lnTo>
                  <a:lnTo>
                    <a:pt x="359400" y="1661998"/>
                  </a:lnTo>
                  <a:cubicBezTo>
                    <a:pt x="356424" y="1641470"/>
                    <a:pt x="345760" y="1628612"/>
                    <a:pt x="348550" y="1602305"/>
                  </a:cubicBezTo>
                  <a:cubicBezTo>
                    <a:pt x="362885" y="1578111"/>
                    <a:pt x="406811" y="1598975"/>
                    <a:pt x="429938" y="1586035"/>
                  </a:cubicBezTo>
                  <a:lnTo>
                    <a:pt x="430797" y="1584300"/>
                  </a:lnTo>
                  <a:lnTo>
                    <a:pt x="427715" y="1577852"/>
                  </a:lnTo>
                  <a:cubicBezTo>
                    <a:pt x="412240" y="1542381"/>
                    <a:pt x="399450" y="1503420"/>
                    <a:pt x="394161" y="1456009"/>
                  </a:cubicBezTo>
                  <a:cubicBezTo>
                    <a:pt x="392816" y="1444037"/>
                    <a:pt x="392221" y="1432628"/>
                    <a:pt x="390626" y="1420688"/>
                  </a:cubicBezTo>
                  <a:cubicBezTo>
                    <a:pt x="387446" y="1396848"/>
                    <a:pt x="379790" y="1361749"/>
                    <a:pt x="385338" y="1328859"/>
                  </a:cubicBezTo>
                  <a:cubicBezTo>
                    <a:pt x="388209" y="1311734"/>
                    <a:pt x="409537" y="1296277"/>
                    <a:pt x="397696" y="1272351"/>
                  </a:cubicBezTo>
                  <a:close/>
                  <a:moveTo>
                    <a:pt x="131356" y="878393"/>
                  </a:moveTo>
                  <a:cubicBezTo>
                    <a:pt x="127276" y="878084"/>
                    <a:pt x="125186" y="882864"/>
                    <a:pt x="118998" y="883682"/>
                  </a:cubicBezTo>
                  <a:lnTo>
                    <a:pt x="116169" y="895421"/>
                  </a:lnTo>
                  <a:lnTo>
                    <a:pt x="133409" y="880517"/>
                  </a:lnTo>
                  <a:close/>
                  <a:moveTo>
                    <a:pt x="444805" y="778360"/>
                  </a:moveTo>
                  <a:lnTo>
                    <a:pt x="437252" y="783744"/>
                  </a:lnTo>
                  <a:cubicBezTo>
                    <a:pt x="430849" y="789907"/>
                    <a:pt x="424523" y="796194"/>
                    <a:pt x="417170" y="799127"/>
                  </a:cubicBezTo>
                  <a:cubicBezTo>
                    <a:pt x="402394" y="805011"/>
                    <a:pt x="384570" y="802548"/>
                    <a:pt x="369486" y="807955"/>
                  </a:cubicBezTo>
                  <a:cubicBezTo>
                    <a:pt x="346327" y="816252"/>
                    <a:pt x="328962" y="836879"/>
                    <a:pt x="311211" y="852100"/>
                  </a:cubicBezTo>
                  <a:cubicBezTo>
                    <a:pt x="291705" y="868815"/>
                    <a:pt x="275158" y="887880"/>
                    <a:pt x="261759" y="905073"/>
                  </a:cubicBezTo>
                  <a:cubicBezTo>
                    <a:pt x="292251" y="892946"/>
                    <a:pt x="322978" y="887521"/>
                    <a:pt x="353606" y="883882"/>
                  </a:cubicBezTo>
                  <a:cubicBezTo>
                    <a:pt x="385465" y="880099"/>
                    <a:pt x="419403" y="876159"/>
                    <a:pt x="451806" y="870277"/>
                  </a:cubicBezTo>
                  <a:lnTo>
                    <a:pt x="490476" y="861638"/>
                  </a:lnTo>
                  <a:lnTo>
                    <a:pt x="484361" y="857195"/>
                  </a:lnTo>
                  <a:cubicBezTo>
                    <a:pt x="481690" y="854623"/>
                    <a:pt x="479816" y="851728"/>
                    <a:pt x="479493" y="848243"/>
                  </a:cubicBezTo>
                  <a:cubicBezTo>
                    <a:pt x="478284" y="834980"/>
                    <a:pt x="496427" y="827647"/>
                    <a:pt x="502719" y="819214"/>
                  </a:cubicBezTo>
                  <a:cubicBezTo>
                    <a:pt x="515150" y="819369"/>
                    <a:pt x="518045" y="829028"/>
                    <a:pt x="524487" y="835185"/>
                  </a:cubicBezTo>
                  <a:cubicBezTo>
                    <a:pt x="531511" y="834299"/>
                    <a:pt x="536341" y="827342"/>
                    <a:pt x="537563" y="822122"/>
                  </a:cubicBezTo>
                  <a:cubicBezTo>
                    <a:pt x="540917" y="807787"/>
                    <a:pt x="529199" y="792071"/>
                    <a:pt x="530303" y="782925"/>
                  </a:cubicBezTo>
                  <a:cubicBezTo>
                    <a:pt x="527768" y="781598"/>
                    <a:pt x="523061" y="782416"/>
                    <a:pt x="521598" y="780017"/>
                  </a:cubicBezTo>
                  <a:cubicBezTo>
                    <a:pt x="518144" y="780917"/>
                    <a:pt x="521816" y="788945"/>
                    <a:pt x="518690" y="790167"/>
                  </a:cubicBezTo>
                  <a:cubicBezTo>
                    <a:pt x="514046" y="792294"/>
                    <a:pt x="510116" y="795133"/>
                    <a:pt x="502719" y="794520"/>
                  </a:cubicBezTo>
                  <a:cubicBezTo>
                    <a:pt x="501120" y="807174"/>
                    <a:pt x="487485" y="817515"/>
                    <a:pt x="475140" y="810491"/>
                  </a:cubicBezTo>
                  <a:cubicBezTo>
                    <a:pt x="472246" y="807087"/>
                    <a:pt x="471787" y="801254"/>
                    <a:pt x="472232" y="794520"/>
                  </a:cubicBezTo>
                  <a:cubicBezTo>
                    <a:pt x="467553" y="796615"/>
                    <a:pt x="460038" y="795883"/>
                    <a:pt x="453354" y="795970"/>
                  </a:cubicBezTo>
                  <a:cubicBezTo>
                    <a:pt x="449842" y="793087"/>
                    <a:pt x="445990" y="787428"/>
                    <a:pt x="444224" y="781329"/>
                  </a:cubicBezTo>
                  <a:close/>
                  <a:moveTo>
                    <a:pt x="482810" y="765708"/>
                  </a:moveTo>
                  <a:lnTo>
                    <a:pt x="475338" y="765800"/>
                  </a:lnTo>
                  <a:lnTo>
                    <a:pt x="463005" y="768120"/>
                  </a:lnTo>
                  <a:lnTo>
                    <a:pt x="464579" y="768536"/>
                  </a:lnTo>
                  <a:cubicBezTo>
                    <a:pt x="467893" y="772373"/>
                    <a:pt x="468454" y="777857"/>
                    <a:pt x="465035" y="782907"/>
                  </a:cubicBezTo>
                  <a:cubicBezTo>
                    <a:pt x="460819" y="780831"/>
                    <a:pt x="461432" y="773929"/>
                    <a:pt x="457775" y="771294"/>
                  </a:cubicBezTo>
                  <a:cubicBezTo>
                    <a:pt x="453472" y="772993"/>
                    <a:pt x="451909" y="782889"/>
                    <a:pt x="454867" y="787260"/>
                  </a:cubicBezTo>
                  <a:cubicBezTo>
                    <a:pt x="464731" y="794861"/>
                    <a:pt x="480938" y="787123"/>
                    <a:pt x="486803" y="781444"/>
                  </a:cubicBezTo>
                  <a:cubicBezTo>
                    <a:pt x="482401" y="779081"/>
                    <a:pt x="488421" y="771921"/>
                    <a:pt x="488248" y="771276"/>
                  </a:cubicBezTo>
                  <a:close/>
                  <a:moveTo>
                    <a:pt x="1271889" y="468819"/>
                  </a:moveTo>
                  <a:cubicBezTo>
                    <a:pt x="1268895" y="479942"/>
                    <a:pt x="1266055" y="497798"/>
                    <a:pt x="1271871" y="507657"/>
                  </a:cubicBezTo>
                  <a:cubicBezTo>
                    <a:pt x="1279608" y="507743"/>
                    <a:pt x="1282771" y="503254"/>
                    <a:pt x="1287773" y="500601"/>
                  </a:cubicBezTo>
                  <a:cubicBezTo>
                    <a:pt x="1291326" y="496503"/>
                    <a:pt x="1301290" y="498797"/>
                    <a:pt x="1301903" y="491777"/>
                  </a:cubicBezTo>
                  <a:cubicBezTo>
                    <a:pt x="1296869" y="480128"/>
                    <a:pt x="1286124" y="465452"/>
                    <a:pt x="1271889" y="468819"/>
                  </a:cubicBezTo>
                  <a:close/>
                  <a:moveTo>
                    <a:pt x="911953" y="170"/>
                  </a:moveTo>
                  <a:cubicBezTo>
                    <a:pt x="914674" y="-748"/>
                    <a:pt x="924806" y="2265"/>
                    <a:pt x="927373" y="4032"/>
                  </a:cubicBezTo>
                  <a:cubicBezTo>
                    <a:pt x="940232" y="12874"/>
                    <a:pt x="942253" y="43229"/>
                    <a:pt x="951795" y="56714"/>
                  </a:cubicBezTo>
                  <a:cubicBezTo>
                    <a:pt x="965025" y="75406"/>
                    <a:pt x="985603" y="90181"/>
                    <a:pt x="1016040" y="87564"/>
                  </a:cubicBezTo>
                  <a:cubicBezTo>
                    <a:pt x="1031806" y="86201"/>
                    <a:pt x="1044150" y="78346"/>
                    <a:pt x="1062311" y="81135"/>
                  </a:cubicBezTo>
                  <a:cubicBezTo>
                    <a:pt x="1066341" y="97442"/>
                    <a:pt x="1048012" y="106252"/>
                    <a:pt x="1043028" y="120977"/>
                  </a:cubicBezTo>
                  <a:cubicBezTo>
                    <a:pt x="1039798" y="130519"/>
                    <a:pt x="1045186" y="166962"/>
                    <a:pt x="1030170" y="162096"/>
                  </a:cubicBezTo>
                  <a:cubicBezTo>
                    <a:pt x="1021056" y="159138"/>
                    <a:pt x="1027671" y="138747"/>
                    <a:pt x="1030170" y="131250"/>
                  </a:cubicBezTo>
                  <a:cubicBezTo>
                    <a:pt x="1034373" y="118633"/>
                    <a:pt x="1039711" y="112867"/>
                    <a:pt x="1041738" y="101695"/>
                  </a:cubicBezTo>
                  <a:cubicBezTo>
                    <a:pt x="1018471" y="98005"/>
                    <a:pt x="1005413" y="120196"/>
                    <a:pt x="981332" y="113258"/>
                  </a:cubicBezTo>
                  <a:cubicBezTo>
                    <a:pt x="971877" y="110518"/>
                    <a:pt x="963717" y="93325"/>
                    <a:pt x="956915" y="84979"/>
                  </a:cubicBezTo>
                  <a:cubicBezTo>
                    <a:pt x="945352" y="70812"/>
                    <a:pt x="935166" y="60508"/>
                    <a:pt x="918345" y="57991"/>
                  </a:cubicBezTo>
                  <a:cubicBezTo>
                    <a:pt x="912375" y="57582"/>
                    <a:pt x="916101" y="66869"/>
                    <a:pt x="913211" y="69554"/>
                  </a:cubicBezTo>
                  <a:cubicBezTo>
                    <a:pt x="909213" y="73193"/>
                    <a:pt x="908995" y="65233"/>
                    <a:pt x="905506" y="64420"/>
                  </a:cubicBezTo>
                  <a:cubicBezTo>
                    <a:pt x="875341" y="83839"/>
                    <a:pt x="849898" y="109841"/>
                    <a:pt x="821978" y="132522"/>
                  </a:cubicBezTo>
                  <a:cubicBezTo>
                    <a:pt x="808611" y="143390"/>
                    <a:pt x="794053" y="155058"/>
                    <a:pt x="780859" y="167230"/>
                  </a:cubicBezTo>
                  <a:cubicBezTo>
                    <a:pt x="767765" y="179307"/>
                    <a:pt x="754434" y="193592"/>
                    <a:pt x="750009" y="212211"/>
                  </a:cubicBezTo>
                  <a:cubicBezTo>
                    <a:pt x="753394" y="217840"/>
                    <a:pt x="763598" y="216613"/>
                    <a:pt x="768001" y="221207"/>
                  </a:cubicBezTo>
                  <a:cubicBezTo>
                    <a:pt x="767815" y="227023"/>
                    <a:pt x="763512" y="228708"/>
                    <a:pt x="762867" y="234060"/>
                  </a:cubicBezTo>
                  <a:cubicBezTo>
                    <a:pt x="765602" y="240012"/>
                    <a:pt x="773017" y="242411"/>
                    <a:pt x="776997" y="246919"/>
                  </a:cubicBezTo>
                  <a:cubicBezTo>
                    <a:pt x="780841" y="251271"/>
                    <a:pt x="784362" y="257137"/>
                    <a:pt x="788560" y="262344"/>
                  </a:cubicBezTo>
                  <a:cubicBezTo>
                    <a:pt x="798833" y="275029"/>
                    <a:pt x="817403" y="290927"/>
                    <a:pt x="823255" y="308597"/>
                  </a:cubicBezTo>
                  <a:cubicBezTo>
                    <a:pt x="827266" y="320705"/>
                    <a:pt x="826194" y="335467"/>
                    <a:pt x="827112" y="352301"/>
                  </a:cubicBezTo>
                  <a:cubicBezTo>
                    <a:pt x="840275" y="345822"/>
                    <a:pt x="862842" y="345908"/>
                    <a:pt x="864373" y="358730"/>
                  </a:cubicBezTo>
                  <a:cubicBezTo>
                    <a:pt x="860393" y="368905"/>
                    <a:pt x="846149" y="374835"/>
                    <a:pt x="842776" y="385165"/>
                  </a:cubicBezTo>
                  <a:lnTo>
                    <a:pt x="842847" y="386001"/>
                  </a:lnTo>
                  <a:lnTo>
                    <a:pt x="856976" y="373505"/>
                  </a:lnTo>
                  <a:cubicBezTo>
                    <a:pt x="861193" y="372774"/>
                    <a:pt x="867654" y="373760"/>
                    <a:pt x="871497" y="374950"/>
                  </a:cubicBezTo>
                  <a:cubicBezTo>
                    <a:pt x="878147" y="377017"/>
                    <a:pt x="885467" y="381133"/>
                    <a:pt x="892185" y="385941"/>
                  </a:cubicBezTo>
                  <a:lnTo>
                    <a:pt x="901475" y="394187"/>
                  </a:lnTo>
                  <a:lnTo>
                    <a:pt x="975989" y="391833"/>
                  </a:lnTo>
                  <a:cubicBezTo>
                    <a:pt x="1007189" y="391723"/>
                    <a:pt x="1038878" y="392143"/>
                    <a:pt x="1069980" y="392143"/>
                  </a:cubicBezTo>
                  <a:cubicBezTo>
                    <a:pt x="1079676" y="392143"/>
                    <a:pt x="1091662" y="389612"/>
                    <a:pt x="1099536" y="396005"/>
                  </a:cubicBezTo>
                  <a:cubicBezTo>
                    <a:pt x="1104197" y="407041"/>
                    <a:pt x="1092139" y="413161"/>
                    <a:pt x="1085405" y="419131"/>
                  </a:cubicBezTo>
                  <a:cubicBezTo>
                    <a:pt x="1078772" y="424997"/>
                    <a:pt x="1072125" y="432975"/>
                    <a:pt x="1064846" y="437124"/>
                  </a:cubicBezTo>
                  <a:cubicBezTo>
                    <a:pt x="1053028" y="443857"/>
                    <a:pt x="1037044" y="448123"/>
                    <a:pt x="1021142" y="452549"/>
                  </a:cubicBezTo>
                  <a:lnTo>
                    <a:pt x="975304" y="459593"/>
                  </a:lnTo>
                  <a:lnTo>
                    <a:pt x="990551" y="460604"/>
                  </a:lnTo>
                  <a:cubicBezTo>
                    <a:pt x="1007607" y="473072"/>
                    <a:pt x="1002982" y="507216"/>
                    <a:pt x="1007980" y="531737"/>
                  </a:cubicBezTo>
                  <a:cubicBezTo>
                    <a:pt x="1012182" y="535754"/>
                    <a:pt x="1016499" y="539679"/>
                    <a:pt x="1021042" y="543355"/>
                  </a:cubicBezTo>
                  <a:cubicBezTo>
                    <a:pt x="1020329" y="547944"/>
                    <a:pt x="1023659" y="548471"/>
                    <a:pt x="1022487" y="553523"/>
                  </a:cubicBezTo>
                  <a:cubicBezTo>
                    <a:pt x="1032910" y="560616"/>
                    <a:pt x="1045564" y="553692"/>
                    <a:pt x="1052979" y="549153"/>
                  </a:cubicBezTo>
                  <a:cubicBezTo>
                    <a:pt x="1064896" y="550138"/>
                    <a:pt x="1063383" y="573115"/>
                    <a:pt x="1057331" y="579644"/>
                  </a:cubicBezTo>
                  <a:cubicBezTo>
                    <a:pt x="1060071" y="583197"/>
                    <a:pt x="1062261" y="587295"/>
                    <a:pt x="1063147" y="592702"/>
                  </a:cubicBezTo>
                  <a:cubicBezTo>
                    <a:pt x="1072552" y="596191"/>
                    <a:pt x="1082075" y="586123"/>
                    <a:pt x="1093638" y="586905"/>
                  </a:cubicBezTo>
                  <a:cubicBezTo>
                    <a:pt x="1105915" y="587722"/>
                    <a:pt x="1116120" y="596937"/>
                    <a:pt x="1112512" y="610136"/>
                  </a:cubicBezTo>
                  <a:cubicBezTo>
                    <a:pt x="1110031" y="619182"/>
                    <a:pt x="1096392" y="617446"/>
                    <a:pt x="1093638" y="629009"/>
                  </a:cubicBezTo>
                  <a:cubicBezTo>
                    <a:pt x="1096751" y="635793"/>
                    <a:pt x="1100167" y="637447"/>
                    <a:pt x="1106696" y="637715"/>
                  </a:cubicBezTo>
                  <a:cubicBezTo>
                    <a:pt x="1113448" y="638005"/>
                    <a:pt x="1123330" y="625524"/>
                    <a:pt x="1125575" y="636270"/>
                  </a:cubicBezTo>
                  <a:cubicBezTo>
                    <a:pt x="1125520" y="643058"/>
                    <a:pt x="1121440" y="639041"/>
                    <a:pt x="1116865" y="639178"/>
                  </a:cubicBezTo>
                  <a:cubicBezTo>
                    <a:pt x="1111154" y="640232"/>
                    <a:pt x="1112885" y="648755"/>
                    <a:pt x="1108160" y="650795"/>
                  </a:cubicBezTo>
                  <a:cubicBezTo>
                    <a:pt x="1089727" y="657443"/>
                    <a:pt x="1080103" y="643158"/>
                    <a:pt x="1083484" y="623212"/>
                  </a:cubicBezTo>
                  <a:cubicBezTo>
                    <a:pt x="1086850" y="615456"/>
                    <a:pt x="1097055" y="614520"/>
                    <a:pt x="1100899" y="607241"/>
                  </a:cubicBezTo>
                  <a:cubicBezTo>
                    <a:pt x="1081171" y="600594"/>
                    <a:pt x="1073606" y="618636"/>
                    <a:pt x="1057349" y="620304"/>
                  </a:cubicBezTo>
                  <a:cubicBezTo>
                    <a:pt x="1071889" y="634929"/>
                    <a:pt x="1101885" y="664058"/>
                    <a:pt x="1076223" y="691437"/>
                  </a:cubicBezTo>
                  <a:cubicBezTo>
                    <a:pt x="1075714" y="701301"/>
                    <a:pt x="1087241" y="702405"/>
                    <a:pt x="1093638" y="707403"/>
                  </a:cubicBezTo>
                  <a:cubicBezTo>
                    <a:pt x="1104793" y="716113"/>
                    <a:pt x="1116783" y="732097"/>
                    <a:pt x="1109604" y="746600"/>
                  </a:cubicBezTo>
                  <a:cubicBezTo>
                    <a:pt x="1106138" y="748440"/>
                    <a:pt x="1104248" y="751888"/>
                    <a:pt x="1097991" y="750952"/>
                  </a:cubicBezTo>
                  <a:cubicBezTo>
                    <a:pt x="1102139" y="767977"/>
                    <a:pt x="1099572" y="788759"/>
                    <a:pt x="1080558" y="787246"/>
                  </a:cubicBezTo>
                  <a:cubicBezTo>
                    <a:pt x="1082212" y="795747"/>
                    <a:pt x="1081276" y="806833"/>
                    <a:pt x="1084915" y="813362"/>
                  </a:cubicBezTo>
                  <a:cubicBezTo>
                    <a:pt x="1084063" y="820275"/>
                    <a:pt x="1079131" y="824595"/>
                    <a:pt x="1074518" y="828655"/>
                  </a:cubicBezTo>
                  <a:lnTo>
                    <a:pt x="1074460" y="828750"/>
                  </a:lnTo>
                  <a:lnTo>
                    <a:pt x="1081194" y="829128"/>
                  </a:lnTo>
                  <a:cubicBezTo>
                    <a:pt x="1133875" y="825929"/>
                    <a:pt x="1181269" y="805947"/>
                    <a:pt x="1224241" y="786751"/>
                  </a:cubicBezTo>
                  <a:cubicBezTo>
                    <a:pt x="1266500" y="767854"/>
                    <a:pt x="1305338" y="744473"/>
                    <a:pt x="1346084" y="723164"/>
                  </a:cubicBezTo>
                  <a:cubicBezTo>
                    <a:pt x="1347629" y="676434"/>
                    <a:pt x="1370401" y="650927"/>
                    <a:pt x="1365503" y="597768"/>
                  </a:cubicBezTo>
                  <a:cubicBezTo>
                    <a:pt x="1323789" y="599913"/>
                    <a:pt x="1307360" y="625388"/>
                    <a:pt x="1284270" y="647220"/>
                  </a:cubicBezTo>
                  <a:cubicBezTo>
                    <a:pt x="1277277" y="653835"/>
                    <a:pt x="1268436" y="662527"/>
                    <a:pt x="1256005" y="661355"/>
                  </a:cubicBezTo>
                  <a:cubicBezTo>
                    <a:pt x="1255446" y="650536"/>
                    <a:pt x="1267822" y="644330"/>
                    <a:pt x="1271907" y="634857"/>
                  </a:cubicBezTo>
                  <a:cubicBezTo>
                    <a:pt x="1275528" y="626424"/>
                    <a:pt x="1274933" y="616578"/>
                    <a:pt x="1278963" y="608364"/>
                  </a:cubicBezTo>
                  <a:cubicBezTo>
                    <a:pt x="1289504" y="586955"/>
                    <a:pt x="1313671" y="575546"/>
                    <a:pt x="1319587" y="551856"/>
                  </a:cubicBezTo>
                  <a:cubicBezTo>
                    <a:pt x="1304130" y="546804"/>
                    <a:pt x="1285969" y="543796"/>
                    <a:pt x="1270135" y="546567"/>
                  </a:cubicBezTo>
                  <a:cubicBezTo>
                    <a:pt x="1262911" y="547826"/>
                    <a:pt x="1255378" y="553946"/>
                    <a:pt x="1247181" y="557163"/>
                  </a:cubicBezTo>
                  <a:cubicBezTo>
                    <a:pt x="1237199" y="561089"/>
                    <a:pt x="1228389" y="562093"/>
                    <a:pt x="1222456" y="565986"/>
                  </a:cubicBezTo>
                  <a:cubicBezTo>
                    <a:pt x="1209547" y="574456"/>
                    <a:pt x="1208834" y="588313"/>
                    <a:pt x="1197730" y="596001"/>
                  </a:cubicBezTo>
                  <a:cubicBezTo>
                    <a:pt x="1191437" y="584011"/>
                    <a:pt x="1200569" y="572806"/>
                    <a:pt x="1206571" y="564219"/>
                  </a:cubicBezTo>
                  <a:cubicBezTo>
                    <a:pt x="1220993" y="543591"/>
                    <a:pt x="1237199" y="524663"/>
                    <a:pt x="1263079" y="514768"/>
                  </a:cubicBezTo>
                  <a:cubicBezTo>
                    <a:pt x="1255323" y="501909"/>
                    <a:pt x="1236822" y="487320"/>
                    <a:pt x="1243660" y="456493"/>
                  </a:cubicBezTo>
                  <a:cubicBezTo>
                    <a:pt x="1245037" y="450300"/>
                    <a:pt x="1261807" y="420831"/>
                    <a:pt x="1268386" y="419418"/>
                  </a:cubicBezTo>
                  <a:cubicBezTo>
                    <a:pt x="1284729" y="415883"/>
                    <a:pt x="1294184" y="436442"/>
                    <a:pt x="1307224" y="444125"/>
                  </a:cubicBezTo>
                  <a:cubicBezTo>
                    <a:pt x="1316342" y="449482"/>
                    <a:pt x="1323548" y="450777"/>
                    <a:pt x="1335489" y="452953"/>
                  </a:cubicBezTo>
                  <a:cubicBezTo>
                    <a:pt x="1344976" y="440318"/>
                    <a:pt x="1320745" y="422548"/>
                    <a:pt x="1321359" y="403502"/>
                  </a:cubicBezTo>
                  <a:cubicBezTo>
                    <a:pt x="1321695" y="392738"/>
                    <a:pt x="1332531" y="375800"/>
                    <a:pt x="1342545" y="375241"/>
                  </a:cubicBezTo>
                  <a:cubicBezTo>
                    <a:pt x="1362559" y="374151"/>
                    <a:pt x="1366403" y="426015"/>
                    <a:pt x="1384922" y="428227"/>
                  </a:cubicBezTo>
                  <a:cubicBezTo>
                    <a:pt x="1394291" y="429350"/>
                    <a:pt x="1404087" y="419145"/>
                    <a:pt x="1406113" y="410558"/>
                  </a:cubicBezTo>
                  <a:cubicBezTo>
                    <a:pt x="1411143" y="389185"/>
                    <a:pt x="1396076" y="368235"/>
                    <a:pt x="1414936" y="366413"/>
                  </a:cubicBezTo>
                  <a:cubicBezTo>
                    <a:pt x="1423814" y="365545"/>
                    <a:pt x="1428031" y="378708"/>
                    <a:pt x="1434355" y="387599"/>
                  </a:cubicBezTo>
                  <a:cubicBezTo>
                    <a:pt x="1444288" y="401580"/>
                    <a:pt x="1464184" y="422139"/>
                    <a:pt x="1452007" y="445879"/>
                  </a:cubicBezTo>
                  <a:cubicBezTo>
                    <a:pt x="1442179" y="441017"/>
                    <a:pt x="1450358" y="418109"/>
                    <a:pt x="1432588" y="421171"/>
                  </a:cubicBezTo>
                  <a:cubicBezTo>
                    <a:pt x="1427281" y="430063"/>
                    <a:pt x="1426977" y="439432"/>
                    <a:pt x="1427299" y="447646"/>
                  </a:cubicBezTo>
                  <a:cubicBezTo>
                    <a:pt x="1428626" y="481691"/>
                    <a:pt x="1451330" y="502114"/>
                    <a:pt x="1446736" y="541243"/>
                  </a:cubicBezTo>
                  <a:cubicBezTo>
                    <a:pt x="1445869" y="548521"/>
                    <a:pt x="1440498" y="557145"/>
                    <a:pt x="1439662" y="565968"/>
                  </a:cubicBezTo>
                  <a:cubicBezTo>
                    <a:pt x="1436959" y="594847"/>
                    <a:pt x="1453861" y="618705"/>
                    <a:pt x="1462621" y="643685"/>
                  </a:cubicBezTo>
                  <a:cubicBezTo>
                    <a:pt x="1471462" y="668888"/>
                    <a:pt x="1479881" y="699120"/>
                    <a:pt x="1482039" y="723151"/>
                  </a:cubicBezTo>
                  <a:cubicBezTo>
                    <a:pt x="1482907" y="732960"/>
                    <a:pt x="1483961" y="750716"/>
                    <a:pt x="1478505" y="761989"/>
                  </a:cubicBezTo>
                  <a:cubicBezTo>
                    <a:pt x="1471767" y="775851"/>
                    <a:pt x="1448795" y="783143"/>
                    <a:pt x="1437877" y="795542"/>
                  </a:cubicBezTo>
                  <a:cubicBezTo>
                    <a:pt x="1439712" y="820504"/>
                    <a:pt x="1436127" y="836507"/>
                    <a:pt x="1427281" y="852050"/>
                  </a:cubicBezTo>
                  <a:cubicBezTo>
                    <a:pt x="1424646" y="856712"/>
                    <a:pt x="1419544" y="860619"/>
                    <a:pt x="1418458" y="866180"/>
                  </a:cubicBezTo>
                  <a:cubicBezTo>
                    <a:pt x="1415073" y="883323"/>
                    <a:pt x="1423778" y="898798"/>
                    <a:pt x="1425514" y="915632"/>
                  </a:cubicBezTo>
                  <a:cubicBezTo>
                    <a:pt x="1429053" y="949863"/>
                    <a:pt x="1424937" y="989623"/>
                    <a:pt x="1418458" y="1018056"/>
                  </a:cubicBezTo>
                  <a:cubicBezTo>
                    <a:pt x="1416808" y="1025316"/>
                    <a:pt x="1416827" y="1039261"/>
                    <a:pt x="1406095" y="1039261"/>
                  </a:cubicBezTo>
                  <a:cubicBezTo>
                    <a:pt x="1401383" y="1026879"/>
                    <a:pt x="1408271" y="1002940"/>
                    <a:pt x="1399021" y="995098"/>
                  </a:cubicBezTo>
                  <a:cubicBezTo>
                    <a:pt x="1388902" y="993430"/>
                    <a:pt x="1378988" y="991563"/>
                    <a:pt x="1377830" y="980967"/>
                  </a:cubicBezTo>
                  <a:cubicBezTo>
                    <a:pt x="1365367" y="990422"/>
                    <a:pt x="1368888" y="1009110"/>
                    <a:pt x="1367221" y="1032186"/>
                  </a:cubicBezTo>
                  <a:cubicBezTo>
                    <a:pt x="1365262" y="1059379"/>
                    <a:pt x="1356593" y="1084768"/>
                    <a:pt x="1353090" y="1106364"/>
                  </a:cubicBezTo>
                  <a:cubicBezTo>
                    <a:pt x="1346098" y="1102179"/>
                    <a:pt x="1346321" y="1090752"/>
                    <a:pt x="1344262" y="1081638"/>
                  </a:cubicBezTo>
                  <a:cubicBezTo>
                    <a:pt x="1338038" y="1099103"/>
                    <a:pt x="1341677" y="1117640"/>
                    <a:pt x="1340741" y="1136378"/>
                  </a:cubicBezTo>
                  <a:cubicBezTo>
                    <a:pt x="1338619" y="1179096"/>
                    <a:pt x="1323090" y="1206489"/>
                    <a:pt x="1326611" y="1252932"/>
                  </a:cubicBezTo>
                  <a:cubicBezTo>
                    <a:pt x="1327937" y="1270416"/>
                    <a:pt x="1334026" y="1287622"/>
                    <a:pt x="1335439" y="1305919"/>
                  </a:cubicBezTo>
                  <a:cubicBezTo>
                    <a:pt x="1337547" y="1333280"/>
                    <a:pt x="1333276" y="1363857"/>
                    <a:pt x="1331899" y="1394231"/>
                  </a:cubicBezTo>
                  <a:cubicBezTo>
                    <a:pt x="1329537" y="1446504"/>
                    <a:pt x="1333958" y="1500340"/>
                    <a:pt x="1324843" y="1546102"/>
                  </a:cubicBezTo>
                  <a:cubicBezTo>
                    <a:pt x="1321831" y="1561155"/>
                    <a:pt x="1318210" y="1591033"/>
                    <a:pt x="1294811" y="1583172"/>
                  </a:cubicBezTo>
                  <a:cubicBezTo>
                    <a:pt x="1292739" y="1552785"/>
                    <a:pt x="1309027" y="1525647"/>
                    <a:pt x="1303639" y="1486055"/>
                  </a:cubicBezTo>
                  <a:cubicBezTo>
                    <a:pt x="1305338" y="1478608"/>
                    <a:pt x="1294965" y="1488913"/>
                    <a:pt x="1294811" y="1480753"/>
                  </a:cubicBezTo>
                  <a:cubicBezTo>
                    <a:pt x="1302448" y="1439448"/>
                    <a:pt x="1296783" y="1393822"/>
                    <a:pt x="1280681" y="1365966"/>
                  </a:cubicBezTo>
                  <a:cubicBezTo>
                    <a:pt x="1270135" y="1385285"/>
                    <a:pt x="1276719" y="1401182"/>
                    <a:pt x="1275374" y="1418938"/>
                  </a:cubicBezTo>
                  <a:cubicBezTo>
                    <a:pt x="1274424" y="1431674"/>
                    <a:pt x="1270835" y="1444632"/>
                    <a:pt x="1270085" y="1457794"/>
                  </a:cubicBezTo>
                  <a:cubicBezTo>
                    <a:pt x="1268827" y="1479953"/>
                    <a:pt x="1271089" y="1503638"/>
                    <a:pt x="1270085" y="1526665"/>
                  </a:cubicBezTo>
                  <a:cubicBezTo>
                    <a:pt x="1268554" y="1561745"/>
                    <a:pt x="1266159" y="1601437"/>
                    <a:pt x="1263029" y="1639685"/>
                  </a:cubicBezTo>
                  <a:lnTo>
                    <a:pt x="1261458" y="1660145"/>
                  </a:lnTo>
                  <a:lnTo>
                    <a:pt x="1300359" y="1662038"/>
                  </a:lnTo>
                  <a:cubicBezTo>
                    <a:pt x="1319577" y="1662954"/>
                    <a:pt x="1337602" y="1662954"/>
                    <a:pt x="1349683" y="1659290"/>
                  </a:cubicBezTo>
                  <a:cubicBezTo>
                    <a:pt x="1384527" y="1648731"/>
                    <a:pt x="1382128" y="1582427"/>
                    <a:pt x="1395804" y="1553485"/>
                  </a:cubicBezTo>
                  <a:cubicBezTo>
                    <a:pt x="1407572" y="1557992"/>
                    <a:pt x="1406940" y="1574894"/>
                    <a:pt x="1412093" y="1586035"/>
                  </a:cubicBezTo>
                  <a:cubicBezTo>
                    <a:pt x="1436787" y="1598752"/>
                    <a:pt x="1480895" y="1578111"/>
                    <a:pt x="1496202" y="1602305"/>
                  </a:cubicBezTo>
                  <a:cubicBezTo>
                    <a:pt x="1498497" y="1627204"/>
                    <a:pt x="1489809" y="1641129"/>
                    <a:pt x="1485352" y="1659276"/>
                  </a:cubicBezTo>
                  <a:cubicBezTo>
                    <a:pt x="1496220" y="1660789"/>
                    <a:pt x="1516184" y="1661130"/>
                    <a:pt x="1520623" y="1675565"/>
                  </a:cubicBezTo>
                  <a:cubicBezTo>
                    <a:pt x="1526112" y="1693421"/>
                    <a:pt x="1510351" y="1713966"/>
                    <a:pt x="1490777" y="1716261"/>
                  </a:cubicBezTo>
                  <a:cubicBezTo>
                    <a:pt x="1477174" y="1721736"/>
                    <a:pt x="1486833" y="1703948"/>
                    <a:pt x="1479927" y="1702708"/>
                  </a:cubicBezTo>
                  <a:cubicBezTo>
                    <a:pt x="1444302" y="1714866"/>
                    <a:pt x="1440562" y="1762991"/>
                    <a:pt x="1458228" y="1794959"/>
                  </a:cubicBezTo>
                  <a:cubicBezTo>
                    <a:pt x="1468996" y="1814464"/>
                    <a:pt x="1489146" y="1828154"/>
                    <a:pt x="1504349" y="1846500"/>
                  </a:cubicBezTo>
                  <a:cubicBezTo>
                    <a:pt x="1543291" y="1893558"/>
                    <a:pt x="1588031" y="1963618"/>
                    <a:pt x="1593878" y="2044566"/>
                  </a:cubicBezTo>
                  <a:cubicBezTo>
                    <a:pt x="1598217" y="2104658"/>
                    <a:pt x="1575904" y="2144282"/>
                    <a:pt x="1555890" y="2182934"/>
                  </a:cubicBezTo>
                  <a:cubicBezTo>
                    <a:pt x="1544141" y="2205601"/>
                    <a:pt x="1531028" y="2228732"/>
                    <a:pt x="1512477" y="2250754"/>
                  </a:cubicBezTo>
                  <a:cubicBezTo>
                    <a:pt x="1528443" y="2287143"/>
                    <a:pt x="1599185" y="2285935"/>
                    <a:pt x="1623706" y="2318589"/>
                  </a:cubicBezTo>
                  <a:cubicBezTo>
                    <a:pt x="1638468" y="2338262"/>
                    <a:pt x="1639132" y="2378086"/>
                    <a:pt x="1620985" y="2402694"/>
                  </a:cubicBezTo>
                  <a:cubicBezTo>
                    <a:pt x="1590412" y="2426688"/>
                    <a:pt x="1549479" y="2383070"/>
                    <a:pt x="1593847" y="2367409"/>
                  </a:cubicBezTo>
                  <a:cubicBezTo>
                    <a:pt x="1565073" y="2365487"/>
                    <a:pt x="1554682" y="2399904"/>
                    <a:pt x="1542305" y="2421672"/>
                  </a:cubicBezTo>
                  <a:cubicBezTo>
                    <a:pt x="1528561" y="2445839"/>
                    <a:pt x="1512254" y="2469424"/>
                    <a:pt x="1498887" y="2489507"/>
                  </a:cubicBezTo>
                  <a:cubicBezTo>
                    <a:pt x="1522782" y="2497022"/>
                    <a:pt x="1547880" y="2480969"/>
                    <a:pt x="1569425" y="2484082"/>
                  </a:cubicBezTo>
                  <a:cubicBezTo>
                    <a:pt x="1593983" y="2487621"/>
                    <a:pt x="1619118" y="2518876"/>
                    <a:pt x="1626396" y="2543770"/>
                  </a:cubicBezTo>
                  <a:cubicBezTo>
                    <a:pt x="1603879" y="2534724"/>
                    <a:pt x="1580516" y="2524060"/>
                    <a:pt x="1553150" y="2522056"/>
                  </a:cubicBezTo>
                  <a:cubicBezTo>
                    <a:pt x="1516266" y="2519335"/>
                    <a:pt x="1479314" y="2534760"/>
                    <a:pt x="1441921" y="2532906"/>
                  </a:cubicBezTo>
                  <a:cubicBezTo>
                    <a:pt x="1459504" y="2443558"/>
                    <a:pt x="1380379" y="2416315"/>
                    <a:pt x="1284570" y="2429800"/>
                  </a:cubicBezTo>
                  <a:cubicBezTo>
                    <a:pt x="1240221" y="2436043"/>
                    <a:pt x="1183609" y="2456889"/>
                    <a:pt x="1129928" y="2465072"/>
                  </a:cubicBezTo>
                  <a:cubicBezTo>
                    <a:pt x="1103485" y="2469115"/>
                    <a:pt x="1076510" y="2467484"/>
                    <a:pt x="1053965" y="2470510"/>
                  </a:cubicBezTo>
                  <a:cubicBezTo>
                    <a:pt x="1046550" y="2471514"/>
                    <a:pt x="1038930" y="2475358"/>
                    <a:pt x="1032265" y="2475935"/>
                  </a:cubicBezTo>
                  <a:cubicBezTo>
                    <a:pt x="1018439" y="2477144"/>
                    <a:pt x="997948" y="2474081"/>
                    <a:pt x="991569" y="2475935"/>
                  </a:cubicBezTo>
                  <a:cubicBezTo>
                    <a:pt x="962354" y="2484454"/>
                    <a:pt x="955076" y="2532715"/>
                    <a:pt x="953581" y="2565470"/>
                  </a:cubicBezTo>
                  <a:cubicBezTo>
                    <a:pt x="927733" y="2570994"/>
                    <a:pt x="917019" y="2570994"/>
                    <a:pt x="891171" y="2565470"/>
                  </a:cubicBezTo>
                  <a:cubicBezTo>
                    <a:pt x="891153" y="2523892"/>
                    <a:pt x="879217" y="2494218"/>
                    <a:pt x="855905" y="2475935"/>
                  </a:cubicBezTo>
                  <a:cubicBezTo>
                    <a:pt x="788561" y="2473182"/>
                    <a:pt x="722226" y="2466071"/>
                    <a:pt x="660561" y="2454222"/>
                  </a:cubicBezTo>
                  <a:cubicBezTo>
                    <a:pt x="605226" y="2443590"/>
                    <a:pt x="565266" y="2423576"/>
                    <a:pt x="497772" y="2427079"/>
                  </a:cubicBezTo>
                  <a:cubicBezTo>
                    <a:pt x="433595" y="2430432"/>
                    <a:pt x="392440" y="2459256"/>
                    <a:pt x="402813" y="2532906"/>
                  </a:cubicBezTo>
                  <a:cubicBezTo>
                    <a:pt x="338059" y="2526155"/>
                    <a:pt x="267944" y="2511852"/>
                    <a:pt x="218324" y="2543770"/>
                  </a:cubicBezTo>
                  <a:cubicBezTo>
                    <a:pt x="219719" y="2530030"/>
                    <a:pt x="232182" y="2512906"/>
                    <a:pt x="242745" y="2503078"/>
                  </a:cubicBezTo>
                  <a:cubicBezTo>
                    <a:pt x="250106" y="2496240"/>
                    <a:pt x="263250" y="2485731"/>
                    <a:pt x="272587" y="2484082"/>
                  </a:cubicBezTo>
                  <a:cubicBezTo>
                    <a:pt x="293996" y="2480288"/>
                    <a:pt x="319540" y="2496872"/>
                    <a:pt x="343125" y="2489507"/>
                  </a:cubicBezTo>
                  <a:cubicBezTo>
                    <a:pt x="337105" y="2469833"/>
                    <a:pt x="316191" y="2448883"/>
                    <a:pt x="302433" y="2424394"/>
                  </a:cubicBezTo>
                  <a:cubicBezTo>
                    <a:pt x="289884" y="2402031"/>
                    <a:pt x="280956" y="2366541"/>
                    <a:pt x="253591" y="2367409"/>
                  </a:cubicBezTo>
                  <a:cubicBezTo>
                    <a:pt x="255226" y="2371439"/>
                    <a:pt x="278130" y="2375637"/>
                    <a:pt x="269884" y="2397255"/>
                  </a:cubicBezTo>
                  <a:cubicBezTo>
                    <a:pt x="263491" y="2413953"/>
                    <a:pt x="239442" y="2409359"/>
                    <a:pt x="223749" y="2402680"/>
                  </a:cubicBezTo>
                  <a:cubicBezTo>
                    <a:pt x="205738" y="2377986"/>
                    <a:pt x="206047" y="2338535"/>
                    <a:pt x="221027" y="2318571"/>
                  </a:cubicBezTo>
                  <a:cubicBezTo>
                    <a:pt x="245058" y="2286566"/>
                    <a:pt x="313483" y="2286226"/>
                    <a:pt x="332261" y="2253458"/>
                  </a:cubicBezTo>
                  <a:cubicBezTo>
                    <a:pt x="315337" y="2228578"/>
                    <a:pt x="301138" y="2206623"/>
                    <a:pt x="288862" y="2182920"/>
                  </a:cubicBezTo>
                  <a:cubicBezTo>
                    <a:pt x="270056" y="2146631"/>
                    <a:pt x="246825" y="2108334"/>
                    <a:pt x="250874" y="2047251"/>
                  </a:cubicBezTo>
                  <a:cubicBezTo>
                    <a:pt x="256280" y="1965640"/>
                    <a:pt x="298181" y="1897501"/>
                    <a:pt x="340403" y="1846487"/>
                  </a:cubicBezTo>
                  <a:cubicBezTo>
                    <a:pt x="359977" y="1822865"/>
                    <a:pt x="394226" y="1803478"/>
                    <a:pt x="397374" y="1765099"/>
                  </a:cubicBezTo>
                  <a:cubicBezTo>
                    <a:pt x="399837" y="1735357"/>
                    <a:pt x="389464" y="1715425"/>
                    <a:pt x="367546" y="1702708"/>
                  </a:cubicBezTo>
                  <a:cubicBezTo>
                    <a:pt x="355251" y="1698541"/>
                    <a:pt x="368973" y="1720427"/>
                    <a:pt x="356678" y="1716261"/>
                  </a:cubicBezTo>
                  <a:cubicBezTo>
                    <a:pt x="325928" y="1717065"/>
                    <a:pt x="316709" y="1678248"/>
                    <a:pt x="333616" y="1664708"/>
                  </a:cubicBezTo>
                  <a:lnTo>
                    <a:pt x="333669" y="1664702"/>
                  </a:lnTo>
                  <a:lnTo>
                    <a:pt x="329409" y="1660173"/>
                  </a:lnTo>
                  <a:cubicBezTo>
                    <a:pt x="325005" y="1649194"/>
                    <a:pt x="322756" y="1635797"/>
                    <a:pt x="321752" y="1623782"/>
                  </a:cubicBezTo>
                  <a:cubicBezTo>
                    <a:pt x="319016" y="1590860"/>
                    <a:pt x="325868" y="1554485"/>
                    <a:pt x="323523" y="1519591"/>
                  </a:cubicBezTo>
                  <a:cubicBezTo>
                    <a:pt x="320816" y="1479322"/>
                    <a:pt x="302096" y="1445872"/>
                    <a:pt x="305872" y="1413632"/>
                  </a:cubicBezTo>
                  <a:cubicBezTo>
                    <a:pt x="310497" y="1407661"/>
                    <a:pt x="321361" y="1407934"/>
                    <a:pt x="332365" y="1408343"/>
                  </a:cubicBezTo>
                  <a:cubicBezTo>
                    <a:pt x="332788" y="1398397"/>
                    <a:pt x="321770" y="1392663"/>
                    <a:pt x="320002" y="1381850"/>
                  </a:cubicBezTo>
                  <a:cubicBezTo>
                    <a:pt x="318149" y="1370573"/>
                    <a:pt x="324187" y="1360645"/>
                    <a:pt x="325291" y="1348296"/>
                  </a:cubicBezTo>
                  <a:cubicBezTo>
                    <a:pt x="327858" y="1319831"/>
                    <a:pt x="314645" y="1290003"/>
                    <a:pt x="302333" y="1270602"/>
                  </a:cubicBezTo>
                  <a:cubicBezTo>
                    <a:pt x="278048" y="1232287"/>
                    <a:pt x="234175" y="1205098"/>
                    <a:pt x="231695" y="1145201"/>
                  </a:cubicBezTo>
                  <a:cubicBezTo>
                    <a:pt x="230672" y="1120530"/>
                    <a:pt x="241454" y="1083987"/>
                    <a:pt x="217560" y="1069257"/>
                  </a:cubicBezTo>
                  <a:cubicBezTo>
                    <a:pt x="194147" y="1076454"/>
                    <a:pt x="206524" y="1119458"/>
                    <a:pt x="203430" y="1146955"/>
                  </a:cubicBezTo>
                  <a:cubicBezTo>
                    <a:pt x="192512" y="1167787"/>
                    <a:pt x="173960" y="1174625"/>
                    <a:pt x="176936" y="1208770"/>
                  </a:cubicBezTo>
                  <a:cubicBezTo>
                    <a:pt x="178127" y="1222509"/>
                    <a:pt x="185015" y="1237830"/>
                    <a:pt x="187532" y="1251147"/>
                  </a:cubicBezTo>
                  <a:cubicBezTo>
                    <a:pt x="190149" y="1264991"/>
                    <a:pt x="194520" y="1283542"/>
                    <a:pt x="176936" y="1288235"/>
                  </a:cubicBezTo>
                  <a:cubicBezTo>
                    <a:pt x="161666" y="1281638"/>
                    <a:pt x="174351" y="1259461"/>
                    <a:pt x="169880" y="1242305"/>
                  </a:cubicBezTo>
                  <a:cubicBezTo>
                    <a:pt x="167568" y="1233427"/>
                    <a:pt x="155950" y="1230265"/>
                    <a:pt x="150457" y="1219347"/>
                  </a:cubicBezTo>
                  <a:cubicBezTo>
                    <a:pt x="145986" y="1210437"/>
                    <a:pt x="142619" y="1186170"/>
                    <a:pt x="141633" y="1175202"/>
                  </a:cubicBezTo>
                  <a:cubicBezTo>
                    <a:pt x="138367" y="1138777"/>
                    <a:pt x="147585" y="1094478"/>
                    <a:pt x="143401" y="1060415"/>
                  </a:cubicBezTo>
                  <a:cubicBezTo>
                    <a:pt x="141002" y="1040810"/>
                    <a:pt x="131261" y="1027815"/>
                    <a:pt x="120461" y="1014503"/>
                  </a:cubicBezTo>
                  <a:lnTo>
                    <a:pt x="68361" y="1002637"/>
                  </a:lnTo>
                  <a:lnTo>
                    <a:pt x="67775" y="1007311"/>
                  </a:lnTo>
                  <a:cubicBezTo>
                    <a:pt x="63949" y="1022936"/>
                    <a:pt x="50023" y="1053173"/>
                    <a:pt x="41281" y="1067353"/>
                  </a:cubicBezTo>
                  <a:cubicBezTo>
                    <a:pt x="31472" y="1083287"/>
                    <a:pt x="29413" y="1087181"/>
                    <a:pt x="11267" y="1086776"/>
                  </a:cubicBezTo>
                  <a:cubicBezTo>
                    <a:pt x="399" y="1065163"/>
                    <a:pt x="2698" y="1017956"/>
                    <a:pt x="7732" y="991408"/>
                  </a:cubicBezTo>
                  <a:cubicBezTo>
                    <a:pt x="7014" y="988010"/>
                    <a:pt x="894" y="990013"/>
                    <a:pt x="2443" y="984352"/>
                  </a:cubicBezTo>
                  <a:cubicBezTo>
                    <a:pt x="-4277" y="965851"/>
                    <a:pt x="4874" y="948131"/>
                    <a:pt x="5978" y="929612"/>
                  </a:cubicBezTo>
                  <a:cubicBezTo>
                    <a:pt x="6505" y="920634"/>
                    <a:pt x="3293" y="911842"/>
                    <a:pt x="4211" y="903119"/>
                  </a:cubicBezTo>
                  <a:cubicBezTo>
                    <a:pt x="5128" y="894377"/>
                    <a:pt x="10517" y="886094"/>
                    <a:pt x="11285" y="876621"/>
                  </a:cubicBezTo>
                  <a:cubicBezTo>
                    <a:pt x="12253" y="864581"/>
                    <a:pt x="8954" y="853004"/>
                    <a:pt x="7745" y="841305"/>
                  </a:cubicBezTo>
                  <a:cubicBezTo>
                    <a:pt x="5551" y="819909"/>
                    <a:pt x="2016" y="797551"/>
                    <a:pt x="689" y="777736"/>
                  </a:cubicBezTo>
                  <a:cubicBezTo>
                    <a:pt x="-1351" y="747300"/>
                    <a:pt x="2457" y="715649"/>
                    <a:pt x="4211" y="685908"/>
                  </a:cubicBezTo>
                  <a:cubicBezTo>
                    <a:pt x="4551" y="680110"/>
                    <a:pt x="3293" y="673972"/>
                    <a:pt x="4211" y="668243"/>
                  </a:cubicBezTo>
                  <a:cubicBezTo>
                    <a:pt x="5892" y="657783"/>
                    <a:pt x="12643" y="648887"/>
                    <a:pt x="14820" y="636443"/>
                  </a:cubicBezTo>
                  <a:cubicBezTo>
                    <a:pt x="15533" y="632308"/>
                    <a:pt x="13647" y="625543"/>
                    <a:pt x="14820" y="620559"/>
                  </a:cubicBezTo>
                  <a:cubicBezTo>
                    <a:pt x="17237" y="610186"/>
                    <a:pt x="23221" y="599727"/>
                    <a:pt x="27183" y="590526"/>
                  </a:cubicBezTo>
                  <a:cubicBezTo>
                    <a:pt x="28646" y="587127"/>
                    <a:pt x="32217" y="581616"/>
                    <a:pt x="32471" y="579931"/>
                  </a:cubicBezTo>
                  <a:cubicBezTo>
                    <a:pt x="32726" y="578386"/>
                    <a:pt x="28087" y="576309"/>
                    <a:pt x="30704" y="571089"/>
                  </a:cubicBezTo>
                  <a:cubicBezTo>
                    <a:pt x="39427" y="553760"/>
                    <a:pt x="70801" y="546858"/>
                    <a:pt x="78388" y="532251"/>
                  </a:cubicBezTo>
                  <a:cubicBezTo>
                    <a:pt x="76957" y="515449"/>
                    <a:pt x="86789" y="510551"/>
                    <a:pt x="87212" y="496930"/>
                  </a:cubicBezTo>
                  <a:cubicBezTo>
                    <a:pt x="94645" y="489633"/>
                    <a:pt x="104254" y="484535"/>
                    <a:pt x="110170" y="475743"/>
                  </a:cubicBezTo>
                  <a:cubicBezTo>
                    <a:pt x="146868" y="471373"/>
                    <a:pt x="177900" y="486489"/>
                    <a:pt x="198464" y="503986"/>
                  </a:cubicBezTo>
                  <a:cubicBezTo>
                    <a:pt x="201285" y="510583"/>
                    <a:pt x="203598" y="517694"/>
                    <a:pt x="210822" y="519888"/>
                  </a:cubicBezTo>
                  <a:cubicBezTo>
                    <a:pt x="210518" y="526076"/>
                    <a:pt x="209364" y="533119"/>
                    <a:pt x="217897" y="530479"/>
                  </a:cubicBezTo>
                  <a:cubicBezTo>
                    <a:pt x="218733" y="536027"/>
                    <a:pt x="213135" y="535159"/>
                    <a:pt x="212594" y="539325"/>
                  </a:cubicBezTo>
                  <a:cubicBezTo>
                    <a:pt x="233967" y="562111"/>
                    <a:pt x="255853" y="584370"/>
                    <a:pt x="269102" y="615252"/>
                  </a:cubicBezTo>
                  <a:cubicBezTo>
                    <a:pt x="248865" y="608432"/>
                    <a:pt x="223290" y="606919"/>
                    <a:pt x="203784" y="599354"/>
                  </a:cubicBezTo>
                  <a:cubicBezTo>
                    <a:pt x="213203" y="611135"/>
                    <a:pt x="225857" y="619654"/>
                    <a:pt x="232031" y="634671"/>
                  </a:cubicBezTo>
                  <a:cubicBezTo>
                    <a:pt x="229682" y="645080"/>
                    <a:pt x="229137" y="646561"/>
                    <a:pt x="232031" y="657629"/>
                  </a:cubicBezTo>
                  <a:cubicBezTo>
                    <a:pt x="229682" y="661968"/>
                    <a:pt x="226706" y="654448"/>
                    <a:pt x="224971" y="659396"/>
                  </a:cubicBezTo>
                  <a:cubicBezTo>
                    <a:pt x="227556" y="682237"/>
                    <a:pt x="218764" y="704804"/>
                    <a:pt x="209073" y="728271"/>
                  </a:cubicBezTo>
                  <a:cubicBezTo>
                    <a:pt x="202321" y="744610"/>
                    <a:pt x="199772" y="763147"/>
                    <a:pt x="193171" y="777723"/>
                  </a:cubicBezTo>
                  <a:cubicBezTo>
                    <a:pt x="179127" y="808723"/>
                    <a:pt x="157173" y="832817"/>
                    <a:pt x="143719" y="855435"/>
                  </a:cubicBezTo>
                  <a:lnTo>
                    <a:pt x="159322" y="859529"/>
                  </a:lnTo>
                  <a:lnTo>
                    <a:pt x="224933" y="820379"/>
                  </a:lnTo>
                  <a:cubicBezTo>
                    <a:pt x="249666" y="806611"/>
                    <a:pt x="274906" y="793109"/>
                    <a:pt x="298866" y="779676"/>
                  </a:cubicBezTo>
                  <a:cubicBezTo>
                    <a:pt x="314850" y="770712"/>
                    <a:pt x="329712" y="759440"/>
                    <a:pt x="344778" y="749662"/>
                  </a:cubicBezTo>
                  <a:cubicBezTo>
                    <a:pt x="360662" y="739339"/>
                    <a:pt x="376324" y="729562"/>
                    <a:pt x="388923" y="717862"/>
                  </a:cubicBezTo>
                  <a:cubicBezTo>
                    <a:pt x="396933" y="710429"/>
                    <a:pt x="402122" y="698443"/>
                    <a:pt x="411881" y="694904"/>
                  </a:cubicBezTo>
                  <a:cubicBezTo>
                    <a:pt x="421963" y="691246"/>
                    <a:pt x="438020" y="696144"/>
                    <a:pt x="445430" y="694904"/>
                  </a:cubicBezTo>
                  <a:cubicBezTo>
                    <a:pt x="454617" y="693373"/>
                    <a:pt x="461555" y="682795"/>
                    <a:pt x="470156" y="680774"/>
                  </a:cubicBezTo>
                  <a:lnTo>
                    <a:pt x="472758" y="680625"/>
                  </a:lnTo>
                  <a:lnTo>
                    <a:pt x="476635" y="665298"/>
                  </a:lnTo>
                  <a:cubicBezTo>
                    <a:pt x="477330" y="660723"/>
                    <a:pt x="474018" y="660182"/>
                    <a:pt x="475172" y="655148"/>
                  </a:cubicBezTo>
                  <a:cubicBezTo>
                    <a:pt x="482228" y="641408"/>
                    <a:pt x="499012" y="637360"/>
                    <a:pt x="518722" y="636270"/>
                  </a:cubicBezTo>
                  <a:cubicBezTo>
                    <a:pt x="515473" y="628891"/>
                    <a:pt x="499403" y="617292"/>
                    <a:pt x="504200" y="601426"/>
                  </a:cubicBezTo>
                  <a:cubicBezTo>
                    <a:pt x="506681" y="593197"/>
                    <a:pt x="515832" y="591189"/>
                    <a:pt x="525968" y="588368"/>
                  </a:cubicBezTo>
                  <a:cubicBezTo>
                    <a:pt x="513810" y="578708"/>
                    <a:pt x="497431" y="600067"/>
                    <a:pt x="483864" y="585460"/>
                  </a:cubicBezTo>
                  <a:cubicBezTo>
                    <a:pt x="474763" y="587482"/>
                    <a:pt x="471328" y="595201"/>
                    <a:pt x="472246" y="607241"/>
                  </a:cubicBezTo>
                  <a:cubicBezTo>
                    <a:pt x="479425" y="608314"/>
                    <a:pt x="477144" y="599949"/>
                    <a:pt x="483864" y="604333"/>
                  </a:cubicBezTo>
                  <a:cubicBezTo>
                    <a:pt x="472928" y="623380"/>
                    <a:pt x="450328" y="605983"/>
                    <a:pt x="463541" y="585460"/>
                  </a:cubicBezTo>
                  <a:cubicBezTo>
                    <a:pt x="467130" y="579898"/>
                    <a:pt x="481224" y="571429"/>
                    <a:pt x="483864" y="570952"/>
                  </a:cubicBezTo>
                  <a:cubicBezTo>
                    <a:pt x="493387" y="569221"/>
                    <a:pt x="496972" y="574660"/>
                    <a:pt x="508553" y="575310"/>
                  </a:cubicBezTo>
                  <a:cubicBezTo>
                    <a:pt x="506545" y="561243"/>
                    <a:pt x="514369" y="545631"/>
                    <a:pt x="530321" y="544818"/>
                  </a:cubicBezTo>
                  <a:cubicBezTo>
                    <a:pt x="534692" y="534681"/>
                    <a:pt x="541916" y="527371"/>
                    <a:pt x="554997" y="525940"/>
                  </a:cubicBezTo>
                  <a:cubicBezTo>
                    <a:pt x="556901" y="522882"/>
                    <a:pt x="550149" y="511623"/>
                    <a:pt x="554997" y="505621"/>
                  </a:cubicBezTo>
                  <a:cubicBezTo>
                    <a:pt x="550431" y="504404"/>
                    <a:pt x="546281" y="500143"/>
                    <a:pt x="543896" y="494325"/>
                  </a:cubicBezTo>
                  <a:lnTo>
                    <a:pt x="543748" y="488423"/>
                  </a:lnTo>
                  <a:lnTo>
                    <a:pt x="517005" y="487689"/>
                  </a:lnTo>
                  <a:cubicBezTo>
                    <a:pt x="477842" y="483442"/>
                    <a:pt x="441162" y="476041"/>
                    <a:pt x="408156" y="465371"/>
                  </a:cubicBezTo>
                  <a:cubicBezTo>
                    <a:pt x="394939" y="461100"/>
                    <a:pt x="372239" y="453821"/>
                    <a:pt x="372221" y="444825"/>
                  </a:cubicBezTo>
                  <a:cubicBezTo>
                    <a:pt x="372067" y="424216"/>
                    <a:pt x="416298" y="442022"/>
                    <a:pt x="426198" y="446120"/>
                  </a:cubicBezTo>
                  <a:cubicBezTo>
                    <a:pt x="442318" y="452785"/>
                    <a:pt x="466294" y="459264"/>
                    <a:pt x="487876" y="460250"/>
                  </a:cubicBezTo>
                  <a:cubicBezTo>
                    <a:pt x="510696" y="461288"/>
                    <a:pt x="534418" y="461947"/>
                    <a:pt x="556960" y="460892"/>
                  </a:cubicBezTo>
                  <a:lnTo>
                    <a:pt x="614659" y="451924"/>
                  </a:lnTo>
                  <a:lnTo>
                    <a:pt x="615376" y="444964"/>
                  </a:lnTo>
                  <a:lnTo>
                    <a:pt x="608698" y="440384"/>
                  </a:lnTo>
                  <a:cubicBezTo>
                    <a:pt x="603187" y="437000"/>
                    <a:pt x="597456" y="433382"/>
                    <a:pt x="597115" y="428109"/>
                  </a:cubicBezTo>
                  <a:cubicBezTo>
                    <a:pt x="596707" y="421989"/>
                    <a:pt x="601077" y="421208"/>
                    <a:pt x="604821" y="415256"/>
                  </a:cubicBezTo>
                  <a:cubicBezTo>
                    <a:pt x="605176" y="402688"/>
                    <a:pt x="581827" y="395237"/>
                    <a:pt x="581690" y="383133"/>
                  </a:cubicBezTo>
                  <a:cubicBezTo>
                    <a:pt x="581608" y="376790"/>
                    <a:pt x="588410" y="370516"/>
                    <a:pt x="594530" y="368998"/>
                  </a:cubicBezTo>
                  <a:cubicBezTo>
                    <a:pt x="600073" y="367622"/>
                    <a:pt x="602781" y="371311"/>
                    <a:pt x="608660" y="371565"/>
                  </a:cubicBezTo>
                  <a:cubicBezTo>
                    <a:pt x="611332" y="371670"/>
                    <a:pt x="617402" y="366549"/>
                    <a:pt x="622795" y="370275"/>
                  </a:cubicBezTo>
                  <a:cubicBezTo>
                    <a:pt x="627248" y="335753"/>
                    <a:pt x="614208" y="316248"/>
                    <a:pt x="599669" y="295725"/>
                  </a:cubicBezTo>
                  <a:cubicBezTo>
                    <a:pt x="588510" y="279995"/>
                    <a:pt x="574943" y="273584"/>
                    <a:pt x="579110" y="243043"/>
                  </a:cubicBezTo>
                  <a:cubicBezTo>
                    <a:pt x="581758" y="223606"/>
                    <a:pt x="596761" y="203724"/>
                    <a:pt x="609955" y="191633"/>
                  </a:cubicBezTo>
                  <a:cubicBezTo>
                    <a:pt x="634954" y="168761"/>
                    <a:pt x="672110" y="157675"/>
                    <a:pt x="703774" y="138951"/>
                  </a:cubicBezTo>
                  <a:cubicBezTo>
                    <a:pt x="715319" y="132118"/>
                    <a:pt x="726728" y="123476"/>
                    <a:pt x="738464" y="115825"/>
                  </a:cubicBezTo>
                  <a:cubicBezTo>
                    <a:pt x="750077" y="108242"/>
                    <a:pt x="762544" y="101999"/>
                    <a:pt x="774448" y="93975"/>
                  </a:cubicBezTo>
                  <a:cubicBezTo>
                    <a:pt x="796998" y="78773"/>
                    <a:pt x="816739" y="58908"/>
                    <a:pt x="838712" y="42565"/>
                  </a:cubicBezTo>
                  <a:cubicBezTo>
                    <a:pt x="861020" y="25986"/>
                    <a:pt x="885255" y="9152"/>
                    <a:pt x="911953" y="17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03DF9B2-EA92-DF18-3D6A-C166191E8FCD}"/>
                </a:ext>
              </a:extLst>
            </p:cNvPr>
            <p:cNvSpPr txBox="1"/>
            <p:nvPr/>
          </p:nvSpPr>
          <p:spPr>
            <a:xfrm>
              <a:off x="8653054" y="4890250"/>
              <a:ext cx="31586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effectLst/>
                  <a:latin typeface="Viaoda Libre" panose="020B0604020202020204" charset="-18"/>
                  <a:ea typeface="MS Mincho" panose="02020609040205080304" pitchFamily="49" charset="-128"/>
                </a:rPr>
                <a:t>Troll v </a:t>
              </a:r>
              <a:r>
                <a:rPr lang="en-US" sz="2400" b="1" dirty="0" err="1">
                  <a:effectLst/>
                  <a:latin typeface="Viaoda Libre" panose="020B0604020202020204" charset="-18"/>
                  <a:ea typeface="MS Mincho" panose="02020609040205080304" pitchFamily="49" charset="-128"/>
                </a:rPr>
                <a:t>kúpeľni</a:t>
              </a:r>
              <a:r>
                <a:rPr lang="en-US" sz="2400" b="1" dirty="0">
                  <a:effectLst/>
                  <a:latin typeface="Viaoda Libre" panose="020B0604020202020204" charset="-18"/>
                  <a:ea typeface="MS Mincho" panose="02020609040205080304" pitchFamily="49" charset="-128"/>
                </a:rPr>
                <a:t> (B1)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</a:endParaRP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F451FDA-5F62-51D8-2058-E308EAF6EAE1}"/>
                </a:ext>
              </a:extLst>
            </p:cNvPr>
            <p:cNvCxnSpPr>
              <a:cxnSpLocks/>
            </p:cNvCxnSpPr>
            <p:nvPr/>
          </p:nvCxnSpPr>
          <p:spPr>
            <a:xfrm>
              <a:off x="9535003" y="6297089"/>
              <a:ext cx="1394732" cy="0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882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AD5AF-6074-97ED-5CCA-207744FF15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Aktivita 1: </a:t>
            </a:r>
            <a:r>
              <a:rPr lang="en-US" dirty="0" err="1">
                <a:effectLst/>
                <a:latin typeface="Viaoda Libre" panose="020B0604020202020204" charset="-18"/>
                <a:ea typeface="MS Mincho" panose="02020609040205080304" pitchFamily="49" charset="-128"/>
              </a:rPr>
              <a:t>Slovná</a:t>
            </a:r>
            <a:r>
              <a:rPr lang="en-US" dirty="0">
                <a:effectLst/>
                <a:latin typeface="Viaoda Libre" panose="020B0604020202020204" charset="-18"/>
                <a:ea typeface="MS Mincho" panose="02020609040205080304" pitchFamily="49" charset="-128"/>
              </a:rPr>
              <a:t> </a:t>
            </a:r>
            <a:r>
              <a:rPr lang="en-US" dirty="0" err="1">
                <a:effectLst/>
                <a:latin typeface="Viaoda Libre" panose="020B0604020202020204" charset="-18"/>
                <a:ea typeface="MS Mincho" panose="02020609040205080304" pitchFamily="49" charset="-128"/>
              </a:rPr>
              <a:t>zásoba</a:t>
            </a:r>
            <a:r>
              <a:rPr lang="en-US" dirty="0">
                <a:effectLst/>
                <a:latin typeface="Viaoda Libre" panose="020B0604020202020204" charset="-18"/>
                <a:ea typeface="MS Mincho" panose="02020609040205080304" pitchFamily="49" charset="-128"/>
              </a:rPr>
              <a:t> z Diagon Alley (A2)</a:t>
            </a:r>
            <a:endParaRPr lang="en-VI" dirty="0">
              <a:latin typeface="Viaoda Libre" panose="020B0604020202020204" charset="-18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D451F31-7111-56E1-89B4-3190C4DBD2CA}"/>
              </a:ext>
            </a:extLst>
          </p:cNvPr>
          <p:cNvGrpSpPr/>
          <p:nvPr/>
        </p:nvGrpSpPr>
        <p:grpSpPr>
          <a:xfrm>
            <a:off x="5418794" y="2216026"/>
            <a:ext cx="6328289" cy="3942336"/>
            <a:chOff x="5360740" y="2244680"/>
            <a:chExt cx="6328289" cy="394233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FADF361-49A7-1CD4-5C6D-ED97B0F415BF}"/>
                </a:ext>
              </a:extLst>
            </p:cNvPr>
            <p:cNvGrpSpPr/>
            <p:nvPr/>
          </p:nvGrpSpPr>
          <p:grpSpPr>
            <a:xfrm>
              <a:off x="5360740" y="2244680"/>
              <a:ext cx="6136712" cy="914980"/>
              <a:chOff x="4926029" y="2259670"/>
              <a:chExt cx="6136712" cy="91498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716F79C-DD15-8CD4-ED49-51DB259184D4}"/>
                  </a:ext>
                </a:extLst>
              </p:cNvPr>
              <p:cNvSpPr txBox="1"/>
              <p:nvPr/>
            </p:nvSpPr>
            <p:spPr>
              <a:xfrm>
                <a:off x="6093069" y="2259670"/>
                <a:ext cx="49696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dirty="0">
                    <a:latin typeface="Viaoda Libre" panose="020B0604020202020204" charset="-18"/>
                  </a:rPr>
                  <a:t>Aktivita 1 : Slovná zásoba z </a:t>
                </a:r>
                <a:r>
                  <a:rPr lang="sk-SK" sz="2000" dirty="0" err="1">
                    <a:latin typeface="Viaoda Libre" panose="020B0604020202020204" charset="-18"/>
                  </a:rPr>
                  <a:t>Diagon</a:t>
                </a:r>
                <a:r>
                  <a:rPr lang="sk-SK" sz="2000" dirty="0">
                    <a:latin typeface="Viaoda Libre" panose="020B0604020202020204" charset="-18"/>
                  </a:rPr>
                  <a:t> </a:t>
                </a:r>
                <a:r>
                  <a:rPr lang="sk-SK" sz="2000" dirty="0" err="1">
                    <a:latin typeface="Viaoda Libre" panose="020B0604020202020204" charset="-18"/>
                  </a:rPr>
                  <a:t>Alley</a:t>
                </a: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iaoda Libre" panose="020B0604020202020204" charset="-18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A4826AE-91BB-0CD5-0151-5B3B3957F139}"/>
                  </a:ext>
                </a:extLst>
              </p:cNvPr>
              <p:cNvSpPr/>
              <p:nvPr/>
            </p:nvSpPr>
            <p:spPr>
              <a:xfrm>
                <a:off x="4926029" y="2313345"/>
                <a:ext cx="861732" cy="861305"/>
              </a:xfrm>
              <a:custGeom>
                <a:avLst/>
                <a:gdLst>
                  <a:gd name="connsiteX0" fmla="*/ 416418 w 861732"/>
                  <a:gd name="connsiteY0" fmla="*/ 592874 h 861305"/>
                  <a:gd name="connsiteX1" fmla="*/ 332299 w 861732"/>
                  <a:gd name="connsiteY1" fmla="*/ 686674 h 861305"/>
                  <a:gd name="connsiteX2" fmla="*/ 338774 w 861732"/>
                  <a:gd name="connsiteY2" fmla="*/ 839697 h 861305"/>
                  <a:gd name="connsiteX3" fmla="*/ 338789 w 861732"/>
                  <a:gd name="connsiteY3" fmla="*/ 839697 h 861305"/>
                  <a:gd name="connsiteX4" fmla="*/ 427593 w 861732"/>
                  <a:gd name="connsiteY4" fmla="*/ 839016 h 861305"/>
                  <a:gd name="connsiteX5" fmla="*/ 515701 w 861732"/>
                  <a:gd name="connsiteY5" fmla="*/ 837423 h 861305"/>
                  <a:gd name="connsiteX6" fmla="*/ 516396 w 861732"/>
                  <a:gd name="connsiteY6" fmla="*/ 686674 h 861305"/>
                  <a:gd name="connsiteX7" fmla="*/ 492450 w 861732"/>
                  <a:gd name="connsiteY7" fmla="*/ 621788 h 861305"/>
                  <a:gd name="connsiteX8" fmla="*/ 416418 w 861732"/>
                  <a:gd name="connsiteY8" fmla="*/ 592874 h 861305"/>
                  <a:gd name="connsiteX9" fmla="*/ 201136 w 861732"/>
                  <a:gd name="connsiteY9" fmla="*/ 417539 h 861305"/>
                  <a:gd name="connsiteX10" fmla="*/ 188185 w 861732"/>
                  <a:gd name="connsiteY10" fmla="*/ 417582 h 861305"/>
                  <a:gd name="connsiteX11" fmla="*/ 110521 w 861732"/>
                  <a:gd name="connsiteY11" fmla="*/ 417872 h 861305"/>
                  <a:gd name="connsiteX12" fmla="*/ 102756 w 861732"/>
                  <a:gd name="connsiteY12" fmla="*/ 419871 h 861305"/>
                  <a:gd name="connsiteX13" fmla="*/ 100033 w 861732"/>
                  <a:gd name="connsiteY13" fmla="*/ 426839 h 861305"/>
                  <a:gd name="connsiteX14" fmla="*/ 98671 w 861732"/>
                  <a:gd name="connsiteY14" fmla="*/ 452698 h 861305"/>
                  <a:gd name="connsiteX15" fmla="*/ 93210 w 861732"/>
                  <a:gd name="connsiteY15" fmla="*/ 556119 h 861305"/>
                  <a:gd name="connsiteX16" fmla="*/ 84561 w 861732"/>
                  <a:gd name="connsiteY16" fmla="*/ 749488 h 861305"/>
                  <a:gd name="connsiteX17" fmla="*/ 87487 w 861732"/>
                  <a:gd name="connsiteY17" fmla="*/ 749097 h 861305"/>
                  <a:gd name="connsiteX18" fmla="*/ 166831 w 861732"/>
                  <a:gd name="connsiteY18" fmla="*/ 746069 h 861305"/>
                  <a:gd name="connsiteX19" fmla="*/ 166831 w 861732"/>
                  <a:gd name="connsiteY19" fmla="*/ 772015 h 861305"/>
                  <a:gd name="connsiteX20" fmla="*/ 88936 w 861732"/>
                  <a:gd name="connsiteY20" fmla="*/ 769610 h 861305"/>
                  <a:gd name="connsiteX21" fmla="*/ 88921 w 861732"/>
                  <a:gd name="connsiteY21" fmla="*/ 769567 h 861305"/>
                  <a:gd name="connsiteX22" fmla="*/ 15778 w 861732"/>
                  <a:gd name="connsiteY22" fmla="*/ 838582 h 861305"/>
                  <a:gd name="connsiteX23" fmla="*/ 313567 w 861732"/>
                  <a:gd name="connsiteY23" fmla="*/ 839770 h 861305"/>
                  <a:gd name="connsiteX24" fmla="*/ 320043 w 861732"/>
                  <a:gd name="connsiteY24" fmla="*/ 686616 h 861305"/>
                  <a:gd name="connsiteX25" fmla="*/ 351812 w 861732"/>
                  <a:gd name="connsiteY25" fmla="*/ 610836 h 861305"/>
                  <a:gd name="connsiteX26" fmla="*/ 541574 w 861732"/>
                  <a:gd name="connsiteY26" fmla="*/ 686616 h 861305"/>
                  <a:gd name="connsiteX27" fmla="*/ 542299 w 861732"/>
                  <a:gd name="connsiteY27" fmla="*/ 836887 h 861305"/>
                  <a:gd name="connsiteX28" fmla="*/ 831831 w 861732"/>
                  <a:gd name="connsiteY28" fmla="*/ 832063 h 861305"/>
                  <a:gd name="connsiteX29" fmla="*/ 820749 w 861732"/>
                  <a:gd name="connsiteY29" fmla="*/ 805378 h 861305"/>
                  <a:gd name="connsiteX30" fmla="*/ 765945 w 861732"/>
                  <a:gd name="connsiteY30" fmla="*/ 773739 h 861305"/>
                  <a:gd name="connsiteX31" fmla="*/ 688340 w 861732"/>
                  <a:gd name="connsiteY31" fmla="*/ 771972 h 861305"/>
                  <a:gd name="connsiteX32" fmla="*/ 688340 w 861732"/>
                  <a:gd name="connsiteY32" fmla="*/ 746026 h 861305"/>
                  <a:gd name="connsiteX33" fmla="*/ 747315 w 861732"/>
                  <a:gd name="connsiteY33" fmla="*/ 744737 h 861305"/>
                  <a:gd name="connsiteX34" fmla="*/ 769697 w 861732"/>
                  <a:gd name="connsiteY34" fmla="*/ 745070 h 861305"/>
                  <a:gd name="connsiteX35" fmla="*/ 767350 w 861732"/>
                  <a:gd name="connsiteY35" fmla="*/ 716067 h 861305"/>
                  <a:gd name="connsiteX36" fmla="*/ 711605 w 861732"/>
                  <a:gd name="connsiteY36" fmla="*/ 706579 h 861305"/>
                  <a:gd name="connsiteX37" fmla="*/ 766438 w 861732"/>
                  <a:gd name="connsiteY37" fmla="*/ 704797 h 861305"/>
                  <a:gd name="connsiteX38" fmla="*/ 763729 w 861732"/>
                  <a:gd name="connsiteY38" fmla="*/ 671477 h 861305"/>
                  <a:gd name="connsiteX39" fmla="*/ 696510 w 861732"/>
                  <a:gd name="connsiteY39" fmla="*/ 662510 h 861305"/>
                  <a:gd name="connsiteX40" fmla="*/ 762845 w 861732"/>
                  <a:gd name="connsiteY40" fmla="*/ 660641 h 861305"/>
                  <a:gd name="connsiteX41" fmla="*/ 760556 w 861732"/>
                  <a:gd name="connsiteY41" fmla="*/ 626655 h 861305"/>
                  <a:gd name="connsiteX42" fmla="*/ 681415 w 861732"/>
                  <a:gd name="connsiteY42" fmla="*/ 618456 h 861305"/>
                  <a:gd name="connsiteX43" fmla="*/ 759948 w 861732"/>
                  <a:gd name="connsiteY43" fmla="*/ 617673 h 861305"/>
                  <a:gd name="connsiteX44" fmla="*/ 757543 w 861732"/>
                  <a:gd name="connsiteY44" fmla="*/ 581833 h 861305"/>
                  <a:gd name="connsiteX45" fmla="*/ 666320 w 861732"/>
                  <a:gd name="connsiteY45" fmla="*/ 574402 h 861305"/>
                  <a:gd name="connsiteX46" fmla="*/ 757007 w 861732"/>
                  <a:gd name="connsiteY46" fmla="*/ 573996 h 861305"/>
                  <a:gd name="connsiteX47" fmla="*/ 755834 w 861732"/>
                  <a:gd name="connsiteY47" fmla="*/ 556510 h 861305"/>
                  <a:gd name="connsiteX48" fmla="*/ 755095 w 861732"/>
                  <a:gd name="connsiteY48" fmla="*/ 543429 h 861305"/>
                  <a:gd name="connsiteX49" fmla="*/ 720776 w 861732"/>
                  <a:gd name="connsiteY49" fmla="*/ 545978 h 861305"/>
                  <a:gd name="connsiteX50" fmla="*/ 681864 w 861732"/>
                  <a:gd name="connsiteY50" fmla="*/ 535041 h 861305"/>
                  <a:gd name="connsiteX51" fmla="*/ 754559 w 861732"/>
                  <a:gd name="connsiteY51" fmla="*/ 534273 h 861305"/>
                  <a:gd name="connsiteX52" fmla="*/ 752835 w 861732"/>
                  <a:gd name="connsiteY52" fmla="*/ 504677 h 861305"/>
                  <a:gd name="connsiteX53" fmla="*/ 697423 w 861732"/>
                  <a:gd name="connsiteY53" fmla="*/ 495680 h 861305"/>
                  <a:gd name="connsiteX54" fmla="*/ 752226 w 861732"/>
                  <a:gd name="connsiteY54" fmla="*/ 494377 h 861305"/>
                  <a:gd name="connsiteX55" fmla="*/ 750575 w 861732"/>
                  <a:gd name="connsiteY55" fmla="*/ 466084 h 861305"/>
                  <a:gd name="connsiteX56" fmla="*/ 712996 w 861732"/>
                  <a:gd name="connsiteY56" fmla="*/ 456320 h 861305"/>
                  <a:gd name="connsiteX57" fmla="*/ 749865 w 861732"/>
                  <a:gd name="connsiteY57" fmla="*/ 453814 h 861305"/>
                  <a:gd name="connsiteX58" fmla="*/ 748286 w 861732"/>
                  <a:gd name="connsiteY58" fmla="*/ 425623 h 861305"/>
                  <a:gd name="connsiteX59" fmla="*/ 744621 w 861732"/>
                  <a:gd name="connsiteY59" fmla="*/ 424478 h 861305"/>
                  <a:gd name="connsiteX60" fmla="*/ 692845 w 861732"/>
                  <a:gd name="connsiteY60" fmla="*/ 423942 h 861305"/>
                  <a:gd name="connsiteX61" fmla="*/ 644213 w 861732"/>
                  <a:gd name="connsiteY61" fmla="*/ 423450 h 861305"/>
                  <a:gd name="connsiteX62" fmla="*/ 642084 w 861732"/>
                  <a:gd name="connsiteY62" fmla="*/ 426303 h 861305"/>
                  <a:gd name="connsiteX63" fmla="*/ 641982 w 861732"/>
                  <a:gd name="connsiteY63" fmla="*/ 432779 h 861305"/>
                  <a:gd name="connsiteX64" fmla="*/ 641156 w 861732"/>
                  <a:gd name="connsiteY64" fmla="*/ 485120 h 861305"/>
                  <a:gd name="connsiteX65" fmla="*/ 611966 w 861732"/>
                  <a:gd name="connsiteY65" fmla="*/ 508733 h 861305"/>
                  <a:gd name="connsiteX66" fmla="*/ 534302 w 861732"/>
                  <a:gd name="connsiteY66" fmla="*/ 507574 h 861305"/>
                  <a:gd name="connsiteX67" fmla="*/ 514890 w 861732"/>
                  <a:gd name="connsiteY67" fmla="*/ 507328 h 861305"/>
                  <a:gd name="connsiteX68" fmla="*/ 491276 w 861732"/>
                  <a:gd name="connsiteY68" fmla="*/ 481063 h 861305"/>
                  <a:gd name="connsiteX69" fmla="*/ 491363 w 861732"/>
                  <a:gd name="connsiteY69" fmla="*/ 474588 h 861305"/>
                  <a:gd name="connsiteX70" fmla="*/ 492001 w 861732"/>
                  <a:gd name="connsiteY70" fmla="*/ 426043 h 861305"/>
                  <a:gd name="connsiteX71" fmla="*/ 479354 w 861732"/>
                  <a:gd name="connsiteY71" fmla="*/ 418973 h 861305"/>
                  <a:gd name="connsiteX72" fmla="*/ 427578 w 861732"/>
                  <a:gd name="connsiteY72" fmla="*/ 418307 h 861305"/>
                  <a:gd name="connsiteX73" fmla="*/ 375803 w 861732"/>
                  <a:gd name="connsiteY73" fmla="*/ 417959 h 861305"/>
                  <a:gd name="connsiteX74" fmla="*/ 361591 w 861732"/>
                  <a:gd name="connsiteY74" fmla="*/ 426043 h 861305"/>
                  <a:gd name="connsiteX75" fmla="*/ 361330 w 861732"/>
                  <a:gd name="connsiteY75" fmla="*/ 474588 h 861305"/>
                  <a:gd name="connsiteX76" fmla="*/ 360562 w 861732"/>
                  <a:gd name="connsiteY76" fmla="*/ 489046 h 861305"/>
                  <a:gd name="connsiteX77" fmla="*/ 340238 w 861732"/>
                  <a:gd name="connsiteY77" fmla="*/ 504271 h 861305"/>
                  <a:gd name="connsiteX78" fmla="*/ 320825 w 861732"/>
                  <a:gd name="connsiteY78" fmla="*/ 504170 h 861305"/>
                  <a:gd name="connsiteX79" fmla="*/ 243162 w 861732"/>
                  <a:gd name="connsiteY79" fmla="*/ 504010 h 861305"/>
                  <a:gd name="connsiteX80" fmla="*/ 218983 w 861732"/>
                  <a:gd name="connsiteY80" fmla="*/ 484859 h 861305"/>
                  <a:gd name="connsiteX81" fmla="*/ 218723 w 861732"/>
                  <a:gd name="connsiteY81" fmla="*/ 426303 h 861305"/>
                  <a:gd name="connsiteX82" fmla="*/ 201136 w 861732"/>
                  <a:gd name="connsiteY82" fmla="*/ 417539 h 861305"/>
                  <a:gd name="connsiteX83" fmla="*/ 282726 w 861732"/>
                  <a:gd name="connsiteY83" fmla="*/ 302427 h 861305"/>
                  <a:gd name="connsiteX84" fmla="*/ 274208 w 861732"/>
                  <a:gd name="connsiteY84" fmla="*/ 310163 h 861305"/>
                  <a:gd name="connsiteX85" fmla="*/ 273947 w 861732"/>
                  <a:gd name="connsiteY85" fmla="*/ 323939 h 861305"/>
                  <a:gd name="connsiteX86" fmla="*/ 282161 w 861732"/>
                  <a:gd name="connsiteY86" fmla="*/ 346800 h 861305"/>
                  <a:gd name="connsiteX87" fmla="*/ 355160 w 861732"/>
                  <a:gd name="connsiteY87" fmla="*/ 340454 h 861305"/>
                  <a:gd name="connsiteX88" fmla="*/ 355435 w 861732"/>
                  <a:gd name="connsiteY88" fmla="*/ 339035 h 861305"/>
                  <a:gd name="connsiteX89" fmla="*/ 355218 w 861732"/>
                  <a:gd name="connsiteY89" fmla="*/ 338745 h 861305"/>
                  <a:gd name="connsiteX90" fmla="*/ 355087 w 861732"/>
                  <a:gd name="connsiteY90" fmla="*/ 324968 h 861305"/>
                  <a:gd name="connsiteX91" fmla="*/ 355811 w 861732"/>
                  <a:gd name="connsiteY91" fmla="*/ 309800 h 861305"/>
                  <a:gd name="connsiteX92" fmla="*/ 355290 w 861732"/>
                  <a:gd name="connsiteY92" fmla="*/ 308163 h 861305"/>
                  <a:gd name="connsiteX93" fmla="*/ 319450 w 861732"/>
                  <a:gd name="connsiteY93" fmla="*/ 305165 h 861305"/>
                  <a:gd name="connsiteX94" fmla="*/ 573025 w 861732"/>
                  <a:gd name="connsiteY94" fmla="*/ 302079 h 861305"/>
                  <a:gd name="connsiteX95" fmla="*/ 500027 w 861732"/>
                  <a:gd name="connsiteY95" fmla="*/ 302412 h 861305"/>
                  <a:gd name="connsiteX96" fmla="*/ 500041 w 861732"/>
                  <a:gd name="connsiteY96" fmla="*/ 302412 h 861305"/>
                  <a:gd name="connsiteX97" fmla="*/ 494130 w 861732"/>
                  <a:gd name="connsiteY97" fmla="*/ 308091 h 861305"/>
                  <a:gd name="connsiteX98" fmla="*/ 496883 w 861732"/>
                  <a:gd name="connsiteY98" fmla="*/ 339672 h 861305"/>
                  <a:gd name="connsiteX99" fmla="*/ 499896 w 861732"/>
                  <a:gd name="connsiteY99" fmla="*/ 340715 h 861305"/>
                  <a:gd name="connsiteX100" fmla="*/ 572475 w 861732"/>
                  <a:gd name="connsiteY100" fmla="*/ 340426 h 861305"/>
                  <a:gd name="connsiteX101" fmla="*/ 575807 w 861732"/>
                  <a:gd name="connsiteY101" fmla="*/ 338702 h 861305"/>
                  <a:gd name="connsiteX102" fmla="*/ 576169 w 861732"/>
                  <a:gd name="connsiteY102" fmla="*/ 334109 h 861305"/>
                  <a:gd name="connsiteX103" fmla="*/ 578704 w 861732"/>
                  <a:gd name="connsiteY103" fmla="*/ 308453 h 861305"/>
                  <a:gd name="connsiteX104" fmla="*/ 573025 w 861732"/>
                  <a:gd name="connsiteY104" fmla="*/ 302079 h 861305"/>
                  <a:gd name="connsiteX105" fmla="*/ 500012 w 861732"/>
                  <a:gd name="connsiteY105" fmla="*/ 288505 h 861305"/>
                  <a:gd name="connsiteX106" fmla="*/ 573923 w 861732"/>
                  <a:gd name="connsiteY106" fmla="*/ 288940 h 861305"/>
                  <a:gd name="connsiteX107" fmla="*/ 594379 w 861732"/>
                  <a:gd name="connsiteY107" fmla="*/ 304759 h 861305"/>
                  <a:gd name="connsiteX108" fmla="*/ 597725 w 861732"/>
                  <a:gd name="connsiteY108" fmla="*/ 334124 h 861305"/>
                  <a:gd name="connsiteX109" fmla="*/ 572460 w 861732"/>
                  <a:gd name="connsiteY109" fmla="*/ 366371 h 861305"/>
                  <a:gd name="connsiteX110" fmla="*/ 517367 w 861732"/>
                  <a:gd name="connsiteY110" fmla="*/ 367197 h 861305"/>
                  <a:gd name="connsiteX111" fmla="*/ 498129 w 861732"/>
                  <a:gd name="connsiteY111" fmla="*/ 365995 h 861305"/>
                  <a:gd name="connsiteX112" fmla="*/ 498114 w 861732"/>
                  <a:gd name="connsiteY112" fmla="*/ 365980 h 861305"/>
                  <a:gd name="connsiteX113" fmla="*/ 474993 w 861732"/>
                  <a:gd name="connsiteY113" fmla="*/ 344830 h 861305"/>
                  <a:gd name="connsiteX114" fmla="*/ 475834 w 861732"/>
                  <a:gd name="connsiteY114" fmla="*/ 323925 h 861305"/>
                  <a:gd name="connsiteX115" fmla="*/ 476891 w 861732"/>
                  <a:gd name="connsiteY115" fmla="*/ 310148 h 861305"/>
                  <a:gd name="connsiteX116" fmla="*/ 500012 w 861732"/>
                  <a:gd name="connsiteY116" fmla="*/ 288505 h 861305"/>
                  <a:gd name="connsiteX117" fmla="*/ 357057 w 861732"/>
                  <a:gd name="connsiteY117" fmla="*/ 282884 h 861305"/>
                  <a:gd name="connsiteX118" fmla="*/ 382670 w 861732"/>
                  <a:gd name="connsiteY118" fmla="*/ 303455 h 861305"/>
                  <a:gd name="connsiteX119" fmla="*/ 384075 w 861732"/>
                  <a:gd name="connsiteY119" fmla="*/ 338730 h 861305"/>
                  <a:gd name="connsiteX120" fmla="*/ 355160 w 861732"/>
                  <a:gd name="connsiteY120" fmla="*/ 366386 h 861305"/>
                  <a:gd name="connsiteX121" fmla="*/ 281248 w 861732"/>
                  <a:gd name="connsiteY121" fmla="*/ 359939 h 861305"/>
                  <a:gd name="connsiteX122" fmla="*/ 262560 w 861732"/>
                  <a:gd name="connsiteY122" fmla="*/ 333110 h 861305"/>
                  <a:gd name="connsiteX123" fmla="*/ 262271 w 861732"/>
                  <a:gd name="connsiteY123" fmla="*/ 310163 h 861305"/>
                  <a:gd name="connsiteX124" fmla="*/ 282726 w 861732"/>
                  <a:gd name="connsiteY124" fmla="*/ 288519 h 861305"/>
                  <a:gd name="connsiteX125" fmla="*/ 604273 w 861732"/>
                  <a:gd name="connsiteY125" fmla="*/ 156937 h 861305"/>
                  <a:gd name="connsiteX126" fmla="*/ 593162 w 861732"/>
                  <a:gd name="connsiteY126" fmla="*/ 165020 h 861305"/>
                  <a:gd name="connsiteX127" fmla="*/ 593075 w 861732"/>
                  <a:gd name="connsiteY127" fmla="*/ 180217 h 861305"/>
                  <a:gd name="connsiteX128" fmla="*/ 592887 w 861732"/>
                  <a:gd name="connsiteY128" fmla="*/ 220925 h 861305"/>
                  <a:gd name="connsiteX129" fmla="*/ 578704 w 861732"/>
                  <a:gd name="connsiteY129" fmla="*/ 242380 h 861305"/>
                  <a:gd name="connsiteX130" fmla="*/ 556641 w 861732"/>
                  <a:gd name="connsiteY130" fmla="*/ 243263 h 861305"/>
                  <a:gd name="connsiteX131" fmla="*/ 515933 w 861732"/>
                  <a:gd name="connsiteY131" fmla="*/ 243292 h 861305"/>
                  <a:gd name="connsiteX132" fmla="*/ 482715 w 861732"/>
                  <a:gd name="connsiteY132" fmla="*/ 233934 h 861305"/>
                  <a:gd name="connsiteX133" fmla="*/ 479499 w 861732"/>
                  <a:gd name="connsiteY133" fmla="*/ 220997 h 861305"/>
                  <a:gd name="connsiteX134" fmla="*/ 479223 w 861732"/>
                  <a:gd name="connsiteY134" fmla="*/ 180289 h 861305"/>
                  <a:gd name="connsiteX135" fmla="*/ 479108 w 861732"/>
                  <a:gd name="connsiteY135" fmla="*/ 165049 h 861305"/>
                  <a:gd name="connsiteX136" fmla="*/ 468300 w 861732"/>
                  <a:gd name="connsiteY136" fmla="*/ 157212 h 861305"/>
                  <a:gd name="connsiteX137" fmla="*/ 427593 w 861732"/>
                  <a:gd name="connsiteY137" fmla="*/ 157560 h 861305"/>
                  <a:gd name="connsiteX138" fmla="*/ 380858 w 861732"/>
                  <a:gd name="connsiteY138" fmla="*/ 159255 h 861305"/>
                  <a:gd name="connsiteX139" fmla="*/ 377773 w 861732"/>
                  <a:gd name="connsiteY139" fmla="*/ 170105 h 861305"/>
                  <a:gd name="connsiteX140" fmla="*/ 377947 w 861732"/>
                  <a:gd name="connsiteY140" fmla="*/ 180275 h 861305"/>
                  <a:gd name="connsiteX141" fmla="*/ 378613 w 861732"/>
                  <a:gd name="connsiteY141" fmla="*/ 220983 h 861305"/>
                  <a:gd name="connsiteX142" fmla="*/ 362344 w 861732"/>
                  <a:gd name="connsiteY142" fmla="*/ 245712 h 861305"/>
                  <a:gd name="connsiteX143" fmla="*/ 339253 w 861732"/>
                  <a:gd name="connsiteY143" fmla="*/ 247204 h 861305"/>
                  <a:gd name="connsiteX144" fmla="*/ 298545 w 861732"/>
                  <a:gd name="connsiteY144" fmla="*/ 247972 h 861305"/>
                  <a:gd name="connsiteX145" fmla="*/ 283276 w 861732"/>
                  <a:gd name="connsiteY145" fmla="*/ 248261 h 861305"/>
                  <a:gd name="connsiteX146" fmla="*/ 261053 w 861732"/>
                  <a:gd name="connsiteY146" fmla="*/ 236498 h 861305"/>
                  <a:gd name="connsiteX147" fmla="*/ 256997 w 861732"/>
                  <a:gd name="connsiteY147" fmla="*/ 220910 h 861305"/>
                  <a:gd name="connsiteX148" fmla="*/ 256229 w 861732"/>
                  <a:gd name="connsiteY148" fmla="*/ 180203 h 861305"/>
                  <a:gd name="connsiteX149" fmla="*/ 255968 w 861732"/>
                  <a:gd name="connsiteY149" fmla="*/ 165064 h 861305"/>
                  <a:gd name="connsiteX150" fmla="*/ 250912 w 861732"/>
                  <a:gd name="connsiteY150" fmla="*/ 163195 h 861305"/>
                  <a:gd name="connsiteX151" fmla="*/ 200035 w 861732"/>
                  <a:gd name="connsiteY151" fmla="*/ 163861 h 861305"/>
                  <a:gd name="connsiteX152" fmla="*/ 194950 w 861732"/>
                  <a:gd name="connsiteY152" fmla="*/ 163934 h 861305"/>
                  <a:gd name="connsiteX153" fmla="*/ 194501 w 861732"/>
                  <a:gd name="connsiteY153" fmla="*/ 164079 h 861305"/>
                  <a:gd name="connsiteX154" fmla="*/ 194037 w 861732"/>
                  <a:gd name="connsiteY154" fmla="*/ 164629 h 861305"/>
                  <a:gd name="connsiteX155" fmla="*/ 194066 w 861732"/>
                  <a:gd name="connsiteY155" fmla="*/ 164644 h 861305"/>
                  <a:gd name="connsiteX156" fmla="*/ 177522 w 861732"/>
                  <a:gd name="connsiteY156" fmla="*/ 405124 h 861305"/>
                  <a:gd name="connsiteX157" fmla="*/ 188214 w 861732"/>
                  <a:gd name="connsiteY157" fmla="*/ 405167 h 861305"/>
                  <a:gd name="connsiteX158" fmla="*/ 215637 w 861732"/>
                  <a:gd name="connsiteY158" fmla="*/ 405979 h 861305"/>
                  <a:gd name="connsiteX159" fmla="*/ 230819 w 861732"/>
                  <a:gd name="connsiteY159" fmla="*/ 432808 h 861305"/>
                  <a:gd name="connsiteX160" fmla="*/ 230660 w 861732"/>
                  <a:gd name="connsiteY160" fmla="*/ 484279 h 861305"/>
                  <a:gd name="connsiteX161" fmla="*/ 243191 w 861732"/>
                  <a:gd name="connsiteY161" fmla="*/ 492566 h 861305"/>
                  <a:gd name="connsiteX162" fmla="*/ 294966 w 861732"/>
                  <a:gd name="connsiteY162" fmla="*/ 492537 h 861305"/>
                  <a:gd name="connsiteX163" fmla="*/ 333805 w 861732"/>
                  <a:gd name="connsiteY163" fmla="*/ 492320 h 861305"/>
                  <a:gd name="connsiteX164" fmla="*/ 344120 w 861732"/>
                  <a:gd name="connsiteY164" fmla="*/ 491523 h 861305"/>
                  <a:gd name="connsiteX165" fmla="*/ 349002 w 861732"/>
                  <a:gd name="connsiteY165" fmla="*/ 474617 h 861305"/>
                  <a:gd name="connsiteX166" fmla="*/ 348785 w 861732"/>
                  <a:gd name="connsiteY166" fmla="*/ 435778 h 861305"/>
                  <a:gd name="connsiteX167" fmla="*/ 348756 w 861732"/>
                  <a:gd name="connsiteY167" fmla="*/ 429302 h 861305"/>
                  <a:gd name="connsiteX168" fmla="*/ 360186 w 861732"/>
                  <a:gd name="connsiteY168" fmla="*/ 407108 h 861305"/>
                  <a:gd name="connsiteX169" fmla="*/ 375832 w 861732"/>
                  <a:gd name="connsiteY169" fmla="*/ 404762 h 861305"/>
                  <a:gd name="connsiteX170" fmla="*/ 479383 w 861732"/>
                  <a:gd name="connsiteY170" fmla="*/ 403748 h 861305"/>
                  <a:gd name="connsiteX171" fmla="*/ 508038 w 861732"/>
                  <a:gd name="connsiteY171" fmla="*/ 426072 h 861305"/>
                  <a:gd name="connsiteX172" fmla="*/ 508327 w 861732"/>
                  <a:gd name="connsiteY172" fmla="*/ 448729 h 861305"/>
                  <a:gd name="connsiteX173" fmla="*/ 508805 w 861732"/>
                  <a:gd name="connsiteY173" fmla="*/ 484019 h 861305"/>
                  <a:gd name="connsiteX174" fmla="*/ 521394 w 861732"/>
                  <a:gd name="connsiteY174" fmla="*/ 489161 h 861305"/>
                  <a:gd name="connsiteX175" fmla="*/ 534346 w 861732"/>
                  <a:gd name="connsiteY175" fmla="*/ 488988 h 861305"/>
                  <a:gd name="connsiteX176" fmla="*/ 612009 w 861732"/>
                  <a:gd name="connsiteY176" fmla="*/ 487829 h 861305"/>
                  <a:gd name="connsiteX177" fmla="*/ 619528 w 861732"/>
                  <a:gd name="connsiteY177" fmla="*/ 484004 h 861305"/>
                  <a:gd name="connsiteX178" fmla="*/ 618774 w 861732"/>
                  <a:gd name="connsiteY178" fmla="*/ 432794 h 861305"/>
                  <a:gd name="connsiteX179" fmla="*/ 638027 w 861732"/>
                  <a:gd name="connsiteY179" fmla="*/ 400285 h 861305"/>
                  <a:gd name="connsiteX180" fmla="*/ 654035 w 861732"/>
                  <a:gd name="connsiteY180" fmla="*/ 399184 h 861305"/>
                  <a:gd name="connsiteX181" fmla="*/ 677895 w 861732"/>
                  <a:gd name="connsiteY181" fmla="*/ 398938 h 861305"/>
                  <a:gd name="connsiteX182" fmla="*/ 668015 w 861732"/>
                  <a:gd name="connsiteY182" fmla="*/ 168164 h 861305"/>
                  <a:gd name="connsiteX183" fmla="*/ 655151 w 861732"/>
                  <a:gd name="connsiteY183" fmla="*/ 157183 h 861305"/>
                  <a:gd name="connsiteX184" fmla="*/ 604273 w 861732"/>
                  <a:gd name="connsiteY184" fmla="*/ 156937 h 861305"/>
                  <a:gd name="connsiteX185" fmla="*/ 635927 w 861732"/>
                  <a:gd name="connsiteY185" fmla="*/ 14170 h 861305"/>
                  <a:gd name="connsiteX186" fmla="*/ 634753 w 861732"/>
                  <a:gd name="connsiteY186" fmla="*/ 96672 h 861305"/>
                  <a:gd name="connsiteX187" fmla="*/ 715922 w 861732"/>
                  <a:gd name="connsiteY187" fmla="*/ 49242 h 861305"/>
                  <a:gd name="connsiteX188" fmla="*/ 635927 w 861732"/>
                  <a:gd name="connsiteY188" fmla="*/ 14170 h 861305"/>
                  <a:gd name="connsiteX189" fmla="*/ 433141 w 861732"/>
                  <a:gd name="connsiteY189" fmla="*/ 14141 h 861305"/>
                  <a:gd name="connsiteX190" fmla="*/ 432533 w 861732"/>
                  <a:gd name="connsiteY190" fmla="*/ 94137 h 861305"/>
                  <a:gd name="connsiteX191" fmla="*/ 450656 w 861732"/>
                  <a:gd name="connsiteY191" fmla="*/ 80852 h 861305"/>
                  <a:gd name="connsiteX192" fmla="*/ 513413 w 861732"/>
                  <a:gd name="connsiteY192" fmla="*/ 49149 h 861305"/>
                  <a:gd name="connsiteX193" fmla="*/ 513427 w 861732"/>
                  <a:gd name="connsiteY193" fmla="*/ 49155 h 861305"/>
                  <a:gd name="connsiteX194" fmla="*/ 513427 w 861732"/>
                  <a:gd name="connsiteY194" fmla="*/ 49141 h 861305"/>
                  <a:gd name="connsiteX195" fmla="*/ 513413 w 861732"/>
                  <a:gd name="connsiteY195" fmla="*/ 49149 h 861305"/>
                  <a:gd name="connsiteX196" fmla="*/ 472502 w 861732"/>
                  <a:gd name="connsiteY196" fmla="*/ 30953 h 861305"/>
                  <a:gd name="connsiteX197" fmla="*/ 433141 w 861732"/>
                  <a:gd name="connsiteY197" fmla="*/ 14141 h 861305"/>
                  <a:gd name="connsiteX198" fmla="*/ 230370 w 861732"/>
                  <a:gd name="connsiteY198" fmla="*/ 14083 h 861305"/>
                  <a:gd name="connsiteX199" fmla="*/ 230761 w 861732"/>
                  <a:gd name="connsiteY199" fmla="*/ 92577 h 861305"/>
                  <a:gd name="connsiteX200" fmla="*/ 230747 w 861732"/>
                  <a:gd name="connsiteY200" fmla="*/ 92587 h 861305"/>
                  <a:gd name="connsiteX201" fmla="*/ 230761 w 861732"/>
                  <a:gd name="connsiteY201" fmla="*/ 92601 h 861305"/>
                  <a:gd name="connsiteX202" fmla="*/ 230761 w 861732"/>
                  <a:gd name="connsiteY202" fmla="*/ 92577 h 861305"/>
                  <a:gd name="connsiteX203" fmla="*/ 247754 w 861732"/>
                  <a:gd name="connsiteY203" fmla="*/ 80693 h 861305"/>
                  <a:gd name="connsiteX204" fmla="*/ 311119 w 861732"/>
                  <a:gd name="connsiteY204" fmla="*/ 49083 h 861305"/>
                  <a:gd name="connsiteX205" fmla="*/ 230370 w 861732"/>
                  <a:gd name="connsiteY205" fmla="*/ 14083 h 861305"/>
                  <a:gd name="connsiteX206" fmla="*/ 630219 w 861732"/>
                  <a:gd name="connsiteY206" fmla="*/ 2 h 861305"/>
                  <a:gd name="connsiteX207" fmla="*/ 750676 w 861732"/>
                  <a:gd name="connsiteY207" fmla="*/ 37537 h 861305"/>
                  <a:gd name="connsiteX208" fmla="*/ 751864 w 861732"/>
                  <a:gd name="connsiteY208" fmla="*/ 60296 h 861305"/>
                  <a:gd name="connsiteX209" fmla="*/ 634811 w 861732"/>
                  <a:gd name="connsiteY209" fmla="*/ 110999 h 861305"/>
                  <a:gd name="connsiteX210" fmla="*/ 634927 w 861732"/>
                  <a:gd name="connsiteY210" fmla="*/ 144116 h 861305"/>
                  <a:gd name="connsiteX211" fmla="*/ 644981 w 861732"/>
                  <a:gd name="connsiteY211" fmla="*/ 144073 h 861305"/>
                  <a:gd name="connsiteX212" fmla="*/ 655151 w 861732"/>
                  <a:gd name="connsiteY212" fmla="*/ 144029 h 861305"/>
                  <a:gd name="connsiteX213" fmla="*/ 667479 w 861732"/>
                  <a:gd name="connsiteY213" fmla="*/ 145203 h 861305"/>
                  <a:gd name="connsiteX214" fmla="*/ 682009 w 861732"/>
                  <a:gd name="connsiteY214" fmla="*/ 167222 h 861305"/>
                  <a:gd name="connsiteX215" fmla="*/ 703000 w 861732"/>
                  <a:gd name="connsiteY215" fmla="*/ 398663 h 861305"/>
                  <a:gd name="connsiteX216" fmla="*/ 744664 w 861732"/>
                  <a:gd name="connsiteY216" fmla="*/ 398228 h 861305"/>
                  <a:gd name="connsiteX217" fmla="*/ 772754 w 861732"/>
                  <a:gd name="connsiteY217" fmla="*/ 414815 h 861305"/>
                  <a:gd name="connsiteX218" fmla="*/ 777144 w 861732"/>
                  <a:gd name="connsiteY218" fmla="*/ 451337 h 861305"/>
                  <a:gd name="connsiteX219" fmla="*/ 796614 w 861732"/>
                  <a:gd name="connsiteY219" fmla="*/ 751517 h 861305"/>
                  <a:gd name="connsiteX220" fmla="*/ 844826 w 861732"/>
                  <a:gd name="connsiteY220" fmla="*/ 789124 h 861305"/>
                  <a:gd name="connsiteX221" fmla="*/ 861732 w 861732"/>
                  <a:gd name="connsiteY221" fmla="*/ 845883 h 861305"/>
                  <a:gd name="connsiteX222" fmla="*/ 847462 w 861732"/>
                  <a:gd name="connsiteY222" fmla="*/ 859993 h 861305"/>
                  <a:gd name="connsiteX223" fmla="*/ 845318 w 861732"/>
                  <a:gd name="connsiteY223" fmla="*/ 859964 h 861305"/>
                  <a:gd name="connsiteX224" fmla="*/ 840407 w 861732"/>
                  <a:gd name="connsiteY224" fmla="*/ 859892 h 861305"/>
                  <a:gd name="connsiteX225" fmla="*/ 820749 w 861732"/>
                  <a:gd name="connsiteY225" fmla="*/ 859631 h 861305"/>
                  <a:gd name="connsiteX226" fmla="*/ 34437 w 861732"/>
                  <a:gd name="connsiteY226" fmla="*/ 852982 h 861305"/>
                  <a:gd name="connsiteX227" fmla="*/ 14778 w 861732"/>
                  <a:gd name="connsiteY227" fmla="*/ 853329 h 861305"/>
                  <a:gd name="connsiteX228" fmla="*/ 9867 w 861732"/>
                  <a:gd name="connsiteY228" fmla="*/ 853416 h 861305"/>
                  <a:gd name="connsiteX229" fmla="*/ 8636 w 861732"/>
                  <a:gd name="connsiteY229" fmla="*/ 853460 h 861305"/>
                  <a:gd name="connsiteX230" fmla="*/ 7709 w 861732"/>
                  <a:gd name="connsiteY230" fmla="*/ 853460 h 861305"/>
                  <a:gd name="connsiteX231" fmla="*/ 7752 w 861732"/>
                  <a:gd name="connsiteY231" fmla="*/ 853474 h 861305"/>
                  <a:gd name="connsiteX232" fmla="*/ 31 w 861732"/>
                  <a:gd name="connsiteY232" fmla="*/ 845912 h 861305"/>
                  <a:gd name="connsiteX233" fmla="*/ 58644 w 861732"/>
                  <a:gd name="connsiteY233" fmla="*/ 756514 h 861305"/>
                  <a:gd name="connsiteX234" fmla="*/ 84735 w 861732"/>
                  <a:gd name="connsiteY234" fmla="*/ 451800 h 861305"/>
                  <a:gd name="connsiteX235" fmla="*/ 86806 w 861732"/>
                  <a:gd name="connsiteY235" fmla="*/ 425985 h 861305"/>
                  <a:gd name="connsiteX236" fmla="*/ 110579 w 861732"/>
                  <a:gd name="connsiteY236" fmla="*/ 404863 h 861305"/>
                  <a:gd name="connsiteX237" fmla="*/ 151301 w 861732"/>
                  <a:gd name="connsiteY237" fmla="*/ 405008 h 861305"/>
                  <a:gd name="connsiteX238" fmla="*/ 160298 w 861732"/>
                  <a:gd name="connsiteY238" fmla="*/ 247957 h 861305"/>
                  <a:gd name="connsiteX239" fmla="*/ 166585 w 861732"/>
                  <a:gd name="connsiteY239" fmla="*/ 166788 h 861305"/>
                  <a:gd name="connsiteX240" fmla="*/ 200078 w 861732"/>
                  <a:gd name="connsiteY240" fmla="*/ 137351 h 861305"/>
                  <a:gd name="connsiteX241" fmla="*/ 216941 w 861732"/>
                  <a:gd name="connsiteY241" fmla="*/ 137583 h 861305"/>
                  <a:gd name="connsiteX242" fmla="*/ 219143 w 861732"/>
                  <a:gd name="connsiteY242" fmla="*/ 5739 h 861305"/>
                  <a:gd name="connsiteX243" fmla="*/ 224677 w 861732"/>
                  <a:gd name="connsiteY243" fmla="*/ 45 h 861305"/>
                  <a:gd name="connsiteX244" fmla="*/ 344902 w 861732"/>
                  <a:gd name="connsiteY244" fmla="*/ 37986 h 861305"/>
                  <a:gd name="connsiteX245" fmla="*/ 352609 w 861732"/>
                  <a:gd name="connsiteY245" fmla="*/ 52502 h 861305"/>
                  <a:gd name="connsiteX246" fmla="*/ 346061 w 861732"/>
                  <a:gd name="connsiteY246" fmla="*/ 59890 h 861305"/>
                  <a:gd name="connsiteX247" fmla="*/ 231355 w 861732"/>
                  <a:gd name="connsiteY247" fmla="*/ 112434 h 861305"/>
                  <a:gd name="connsiteX248" fmla="*/ 232688 w 861732"/>
                  <a:gd name="connsiteY248" fmla="*/ 137698 h 861305"/>
                  <a:gd name="connsiteX249" fmla="*/ 257953 w 861732"/>
                  <a:gd name="connsiteY249" fmla="*/ 138408 h 861305"/>
                  <a:gd name="connsiteX250" fmla="*/ 280451 w 861732"/>
                  <a:gd name="connsiteY250" fmla="*/ 170018 h 861305"/>
                  <a:gd name="connsiteX251" fmla="*/ 280262 w 861732"/>
                  <a:gd name="connsiteY251" fmla="*/ 180188 h 861305"/>
                  <a:gd name="connsiteX252" fmla="*/ 279495 w 861732"/>
                  <a:gd name="connsiteY252" fmla="*/ 220896 h 861305"/>
                  <a:gd name="connsiteX253" fmla="*/ 281624 w 861732"/>
                  <a:gd name="connsiteY253" fmla="*/ 226488 h 861305"/>
                  <a:gd name="connsiteX254" fmla="*/ 283305 w 861732"/>
                  <a:gd name="connsiteY254" fmla="*/ 226763 h 861305"/>
                  <a:gd name="connsiteX255" fmla="*/ 288390 w 861732"/>
                  <a:gd name="connsiteY255" fmla="*/ 226864 h 861305"/>
                  <a:gd name="connsiteX256" fmla="*/ 298559 w 861732"/>
                  <a:gd name="connsiteY256" fmla="*/ 227053 h 861305"/>
                  <a:gd name="connsiteX257" fmla="*/ 339267 w 861732"/>
                  <a:gd name="connsiteY257" fmla="*/ 227820 h 861305"/>
                  <a:gd name="connsiteX258" fmla="*/ 349437 w 861732"/>
                  <a:gd name="connsiteY258" fmla="*/ 228009 h 861305"/>
                  <a:gd name="connsiteX259" fmla="*/ 360678 w 861732"/>
                  <a:gd name="connsiteY259" fmla="*/ 220968 h 861305"/>
                  <a:gd name="connsiteX260" fmla="*/ 361345 w 861732"/>
                  <a:gd name="connsiteY260" fmla="*/ 180260 h 861305"/>
                  <a:gd name="connsiteX261" fmla="*/ 361519 w 861732"/>
                  <a:gd name="connsiteY261" fmla="*/ 170091 h 861305"/>
                  <a:gd name="connsiteX262" fmla="*/ 386899 w 861732"/>
                  <a:gd name="connsiteY262" fmla="*/ 142957 h 861305"/>
                  <a:gd name="connsiteX263" fmla="*/ 421653 w 861732"/>
                  <a:gd name="connsiteY263" fmla="*/ 143508 h 861305"/>
                  <a:gd name="connsiteX264" fmla="*/ 421928 w 861732"/>
                  <a:gd name="connsiteY264" fmla="*/ 5710 h 861305"/>
                  <a:gd name="connsiteX265" fmla="*/ 429331 w 861732"/>
                  <a:gd name="connsiteY265" fmla="*/ 306 h 861305"/>
                  <a:gd name="connsiteX266" fmla="*/ 488510 w 861732"/>
                  <a:gd name="connsiteY266" fmla="*/ 19530 h 861305"/>
                  <a:gd name="connsiteX267" fmla="*/ 547775 w 861732"/>
                  <a:gd name="connsiteY267" fmla="*/ 37740 h 861305"/>
                  <a:gd name="connsiteX268" fmla="*/ 548948 w 861732"/>
                  <a:gd name="connsiteY268" fmla="*/ 60078 h 861305"/>
                  <a:gd name="connsiteX269" fmla="*/ 432663 w 861732"/>
                  <a:gd name="connsiteY269" fmla="*/ 111767 h 861305"/>
                  <a:gd name="connsiteX270" fmla="*/ 433547 w 861732"/>
                  <a:gd name="connsiteY270" fmla="*/ 143638 h 861305"/>
                  <a:gd name="connsiteX271" fmla="*/ 468300 w 861732"/>
                  <a:gd name="connsiteY271" fmla="*/ 143957 h 861305"/>
                  <a:gd name="connsiteX272" fmla="*/ 490682 w 861732"/>
                  <a:gd name="connsiteY272" fmla="*/ 157748 h 861305"/>
                  <a:gd name="connsiteX273" fmla="*/ 491943 w 861732"/>
                  <a:gd name="connsiteY273" fmla="*/ 170062 h 861305"/>
                  <a:gd name="connsiteX274" fmla="*/ 491870 w 861732"/>
                  <a:gd name="connsiteY274" fmla="*/ 180232 h 861305"/>
                  <a:gd name="connsiteX275" fmla="*/ 491595 w 861732"/>
                  <a:gd name="connsiteY275" fmla="*/ 220939 h 861305"/>
                  <a:gd name="connsiteX276" fmla="*/ 500678 w 861732"/>
                  <a:gd name="connsiteY276" fmla="*/ 231602 h 861305"/>
                  <a:gd name="connsiteX277" fmla="*/ 515947 w 861732"/>
                  <a:gd name="connsiteY277" fmla="*/ 231703 h 861305"/>
                  <a:gd name="connsiteX278" fmla="*/ 571910 w 861732"/>
                  <a:gd name="connsiteY278" fmla="*/ 231659 h 861305"/>
                  <a:gd name="connsiteX279" fmla="*/ 581022 w 861732"/>
                  <a:gd name="connsiteY279" fmla="*/ 220867 h 861305"/>
                  <a:gd name="connsiteX280" fmla="*/ 580834 w 861732"/>
                  <a:gd name="connsiteY280" fmla="*/ 180159 h 861305"/>
                  <a:gd name="connsiteX281" fmla="*/ 580790 w 861732"/>
                  <a:gd name="connsiteY281" fmla="*/ 169989 h 861305"/>
                  <a:gd name="connsiteX282" fmla="*/ 582094 w 861732"/>
                  <a:gd name="connsiteY282" fmla="*/ 157734 h 861305"/>
                  <a:gd name="connsiteX283" fmla="*/ 604288 w 861732"/>
                  <a:gd name="connsiteY283" fmla="*/ 144246 h 861305"/>
                  <a:gd name="connsiteX284" fmla="*/ 625916 w 861732"/>
                  <a:gd name="connsiteY284" fmla="*/ 144145 h 861305"/>
                  <a:gd name="connsiteX285" fmla="*/ 624743 w 861732"/>
                  <a:gd name="connsiteY285" fmla="*/ 5710 h 861305"/>
                  <a:gd name="connsiteX286" fmla="*/ 630219 w 861732"/>
                  <a:gd name="connsiteY286" fmla="*/ 2 h 86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</a:cxnLst>
                <a:rect l="l" t="t" r="r" b="b"/>
                <a:pathLst>
                  <a:path w="861732" h="861305">
                    <a:moveTo>
                      <a:pt x="416418" y="592874"/>
                    </a:moveTo>
                    <a:cubicBezTo>
                      <a:pt x="371828" y="597698"/>
                      <a:pt x="330996" y="634196"/>
                      <a:pt x="332299" y="686674"/>
                    </a:cubicBezTo>
                    <a:cubicBezTo>
                      <a:pt x="333009" y="737682"/>
                      <a:pt x="334979" y="788690"/>
                      <a:pt x="338774" y="839697"/>
                    </a:cubicBezTo>
                    <a:lnTo>
                      <a:pt x="338789" y="839697"/>
                    </a:lnTo>
                    <a:cubicBezTo>
                      <a:pt x="369993" y="839524"/>
                      <a:pt x="400010" y="839292"/>
                      <a:pt x="427593" y="839016"/>
                    </a:cubicBezTo>
                    <a:cubicBezTo>
                      <a:pt x="446904" y="838669"/>
                      <a:pt x="478311" y="838104"/>
                      <a:pt x="515701" y="837423"/>
                    </a:cubicBezTo>
                    <a:cubicBezTo>
                      <a:pt x="513137" y="787183"/>
                      <a:pt x="515122" y="736928"/>
                      <a:pt x="516396" y="686674"/>
                    </a:cubicBezTo>
                    <a:cubicBezTo>
                      <a:pt x="517135" y="663394"/>
                      <a:pt x="508892" y="639534"/>
                      <a:pt x="492450" y="621788"/>
                    </a:cubicBezTo>
                    <a:cubicBezTo>
                      <a:pt x="471280" y="598488"/>
                      <a:pt x="443172" y="589980"/>
                      <a:pt x="416418" y="592874"/>
                    </a:cubicBezTo>
                    <a:close/>
                    <a:moveTo>
                      <a:pt x="201136" y="417539"/>
                    </a:moveTo>
                    <a:lnTo>
                      <a:pt x="188185" y="417582"/>
                    </a:lnTo>
                    <a:cubicBezTo>
                      <a:pt x="170873" y="417626"/>
                      <a:pt x="128152" y="417829"/>
                      <a:pt x="110521" y="417872"/>
                    </a:cubicBezTo>
                    <a:cubicBezTo>
                      <a:pt x="106291" y="417858"/>
                      <a:pt x="105494" y="417829"/>
                      <a:pt x="102756" y="419871"/>
                    </a:cubicBezTo>
                    <a:cubicBezTo>
                      <a:pt x="100916" y="421740"/>
                      <a:pt x="100062" y="423102"/>
                      <a:pt x="100033" y="426839"/>
                    </a:cubicBezTo>
                    <a:lnTo>
                      <a:pt x="98671" y="452698"/>
                    </a:lnTo>
                    <a:lnTo>
                      <a:pt x="93210" y="556119"/>
                    </a:lnTo>
                    <a:cubicBezTo>
                      <a:pt x="89646" y="620527"/>
                      <a:pt x="86995" y="685008"/>
                      <a:pt x="84561" y="749488"/>
                    </a:cubicBezTo>
                    <a:cubicBezTo>
                      <a:pt x="85546" y="749372"/>
                      <a:pt x="86502" y="749184"/>
                      <a:pt x="87487" y="749097"/>
                    </a:cubicBezTo>
                    <a:cubicBezTo>
                      <a:pt x="115128" y="747634"/>
                      <a:pt x="140306" y="747417"/>
                      <a:pt x="166831" y="746069"/>
                    </a:cubicBezTo>
                    <a:cubicBezTo>
                      <a:pt x="184896" y="745664"/>
                      <a:pt x="184635" y="772493"/>
                      <a:pt x="166831" y="772015"/>
                    </a:cubicBezTo>
                    <a:cubicBezTo>
                      <a:pt x="140958" y="770943"/>
                      <a:pt x="113679" y="769828"/>
                      <a:pt x="88936" y="769610"/>
                    </a:cubicBezTo>
                    <a:lnTo>
                      <a:pt x="88921" y="769567"/>
                    </a:lnTo>
                    <a:cubicBezTo>
                      <a:pt x="51864" y="769784"/>
                      <a:pt x="19429" y="801872"/>
                      <a:pt x="15778" y="838582"/>
                    </a:cubicBezTo>
                    <a:cubicBezTo>
                      <a:pt x="102611" y="840045"/>
                      <a:pt x="213029" y="840219"/>
                      <a:pt x="313567" y="839770"/>
                    </a:cubicBezTo>
                    <a:cubicBezTo>
                      <a:pt x="317363" y="788718"/>
                      <a:pt x="319333" y="737667"/>
                      <a:pt x="320043" y="686616"/>
                    </a:cubicBezTo>
                    <a:cubicBezTo>
                      <a:pt x="320463" y="658454"/>
                      <a:pt x="331893" y="630683"/>
                      <a:pt x="351812" y="610836"/>
                    </a:cubicBezTo>
                    <a:cubicBezTo>
                      <a:pt x="418988" y="541850"/>
                      <a:pt x="539880" y="589700"/>
                      <a:pt x="541574" y="686616"/>
                    </a:cubicBezTo>
                    <a:cubicBezTo>
                      <a:pt x="542849" y="736697"/>
                      <a:pt x="544819" y="786792"/>
                      <a:pt x="542299" y="836887"/>
                    </a:cubicBezTo>
                    <a:cubicBezTo>
                      <a:pt x="642475" y="835091"/>
                      <a:pt x="771537" y="832816"/>
                      <a:pt x="831831" y="832063"/>
                    </a:cubicBezTo>
                    <a:cubicBezTo>
                      <a:pt x="829803" y="822574"/>
                      <a:pt x="826167" y="813447"/>
                      <a:pt x="820749" y="805378"/>
                    </a:cubicBezTo>
                    <a:cubicBezTo>
                      <a:pt x="808333" y="787313"/>
                      <a:pt x="787762" y="775362"/>
                      <a:pt x="765945" y="773739"/>
                    </a:cubicBezTo>
                    <a:lnTo>
                      <a:pt x="688340" y="771972"/>
                    </a:lnTo>
                    <a:cubicBezTo>
                      <a:pt x="671521" y="771305"/>
                      <a:pt x="671825" y="746663"/>
                      <a:pt x="688340" y="746026"/>
                    </a:cubicBezTo>
                    <a:cubicBezTo>
                      <a:pt x="700204" y="745765"/>
                      <a:pt x="735552" y="744737"/>
                      <a:pt x="747315" y="744737"/>
                    </a:cubicBezTo>
                    <a:cubicBezTo>
                      <a:pt x="754733" y="743998"/>
                      <a:pt x="762237" y="744259"/>
                      <a:pt x="769697" y="745070"/>
                    </a:cubicBezTo>
                    <a:cubicBezTo>
                      <a:pt x="768857" y="735407"/>
                      <a:pt x="768133" y="725730"/>
                      <a:pt x="767350" y="716067"/>
                    </a:cubicBezTo>
                    <a:cubicBezTo>
                      <a:pt x="743636" y="719472"/>
                      <a:pt x="696452" y="717183"/>
                      <a:pt x="711605" y="706579"/>
                    </a:cubicBezTo>
                    <a:cubicBezTo>
                      <a:pt x="729830" y="702624"/>
                      <a:pt x="748170" y="702175"/>
                      <a:pt x="766438" y="704797"/>
                    </a:cubicBezTo>
                    <a:cubicBezTo>
                      <a:pt x="765554" y="693685"/>
                      <a:pt x="764554" y="682589"/>
                      <a:pt x="763729" y="671477"/>
                    </a:cubicBezTo>
                    <a:cubicBezTo>
                      <a:pt x="741202" y="674259"/>
                      <a:pt x="680010" y="675447"/>
                      <a:pt x="696510" y="662510"/>
                    </a:cubicBezTo>
                    <a:cubicBezTo>
                      <a:pt x="700769" y="660178"/>
                      <a:pt x="742303" y="657469"/>
                      <a:pt x="762845" y="660641"/>
                    </a:cubicBezTo>
                    <a:cubicBezTo>
                      <a:pt x="762019" y="649312"/>
                      <a:pt x="761338" y="637984"/>
                      <a:pt x="760556" y="626655"/>
                    </a:cubicBezTo>
                    <a:cubicBezTo>
                      <a:pt x="735755" y="631740"/>
                      <a:pt x="661800" y="630378"/>
                      <a:pt x="681415" y="618456"/>
                    </a:cubicBezTo>
                    <a:cubicBezTo>
                      <a:pt x="707549" y="614008"/>
                      <a:pt x="733799" y="613863"/>
                      <a:pt x="759948" y="617673"/>
                    </a:cubicBezTo>
                    <a:cubicBezTo>
                      <a:pt x="759136" y="605736"/>
                      <a:pt x="758311" y="593785"/>
                      <a:pt x="757543" y="581833"/>
                    </a:cubicBezTo>
                    <a:cubicBezTo>
                      <a:pt x="734639" y="587787"/>
                      <a:pt x="644329" y="586976"/>
                      <a:pt x="666320" y="574402"/>
                    </a:cubicBezTo>
                    <a:cubicBezTo>
                      <a:pt x="696496" y="569766"/>
                      <a:pt x="726802" y="569693"/>
                      <a:pt x="757007" y="573996"/>
                    </a:cubicBezTo>
                    <a:cubicBezTo>
                      <a:pt x="756630" y="568158"/>
                      <a:pt x="756196" y="562334"/>
                      <a:pt x="755834" y="556510"/>
                    </a:cubicBezTo>
                    <a:cubicBezTo>
                      <a:pt x="755674" y="553512"/>
                      <a:pt x="755413" y="548934"/>
                      <a:pt x="755095" y="543429"/>
                    </a:cubicBezTo>
                    <a:cubicBezTo>
                      <a:pt x="743954" y="545848"/>
                      <a:pt x="724209" y="545616"/>
                      <a:pt x="720776" y="545978"/>
                    </a:cubicBezTo>
                    <a:cubicBezTo>
                      <a:pt x="715140" y="545399"/>
                      <a:pt x="666291" y="546500"/>
                      <a:pt x="681864" y="535041"/>
                    </a:cubicBezTo>
                    <a:cubicBezTo>
                      <a:pt x="706043" y="530594"/>
                      <a:pt x="730351" y="530449"/>
                      <a:pt x="754559" y="534273"/>
                    </a:cubicBezTo>
                    <a:cubicBezTo>
                      <a:pt x="754052" y="525538"/>
                      <a:pt x="753458" y="515368"/>
                      <a:pt x="752835" y="504677"/>
                    </a:cubicBezTo>
                    <a:cubicBezTo>
                      <a:pt x="731438" y="508719"/>
                      <a:pt x="682328" y="506719"/>
                      <a:pt x="697423" y="495680"/>
                    </a:cubicBezTo>
                    <a:cubicBezTo>
                      <a:pt x="715633" y="491508"/>
                      <a:pt x="733987" y="491219"/>
                      <a:pt x="752226" y="494377"/>
                    </a:cubicBezTo>
                    <a:cubicBezTo>
                      <a:pt x="751661" y="484743"/>
                      <a:pt x="751096" y="475109"/>
                      <a:pt x="750575" y="466084"/>
                    </a:cubicBezTo>
                    <a:cubicBezTo>
                      <a:pt x="733698" y="468272"/>
                      <a:pt x="701320" y="467127"/>
                      <a:pt x="712996" y="456320"/>
                    </a:cubicBezTo>
                    <a:cubicBezTo>
                      <a:pt x="716241" y="453741"/>
                      <a:pt x="736392" y="452090"/>
                      <a:pt x="749865" y="453814"/>
                    </a:cubicBezTo>
                    <a:cubicBezTo>
                      <a:pt x="749126" y="441051"/>
                      <a:pt x="748547" y="430678"/>
                      <a:pt x="748286" y="425623"/>
                    </a:cubicBezTo>
                    <a:cubicBezTo>
                      <a:pt x="747967" y="423942"/>
                      <a:pt x="746432" y="424652"/>
                      <a:pt x="744621" y="424478"/>
                    </a:cubicBezTo>
                    <a:lnTo>
                      <a:pt x="692845" y="423942"/>
                    </a:lnTo>
                    <a:lnTo>
                      <a:pt x="644213" y="423450"/>
                    </a:lnTo>
                    <a:cubicBezTo>
                      <a:pt x="642779" y="423870"/>
                      <a:pt x="642112" y="424623"/>
                      <a:pt x="642084" y="426303"/>
                    </a:cubicBezTo>
                    <a:lnTo>
                      <a:pt x="641982" y="432779"/>
                    </a:lnTo>
                    <a:cubicBezTo>
                      <a:pt x="641736" y="445803"/>
                      <a:pt x="641432" y="472082"/>
                      <a:pt x="641156" y="485120"/>
                    </a:cubicBezTo>
                    <a:cubicBezTo>
                      <a:pt x="640635" y="499896"/>
                      <a:pt x="626119" y="510660"/>
                      <a:pt x="611966" y="508733"/>
                    </a:cubicBezTo>
                    <a:cubicBezTo>
                      <a:pt x="594451" y="508472"/>
                      <a:pt x="551150" y="507820"/>
                      <a:pt x="534302" y="507574"/>
                    </a:cubicBezTo>
                    <a:cubicBezTo>
                      <a:pt x="529782" y="507371"/>
                      <a:pt x="519207" y="507487"/>
                      <a:pt x="514890" y="507328"/>
                    </a:cubicBezTo>
                    <a:cubicBezTo>
                      <a:pt x="501171" y="507820"/>
                      <a:pt x="489625" y="494666"/>
                      <a:pt x="491276" y="481063"/>
                    </a:cubicBezTo>
                    <a:lnTo>
                      <a:pt x="491363" y="474588"/>
                    </a:lnTo>
                    <a:cubicBezTo>
                      <a:pt x="491450" y="461115"/>
                      <a:pt x="491899" y="439327"/>
                      <a:pt x="492001" y="426043"/>
                    </a:cubicBezTo>
                    <a:cubicBezTo>
                      <a:pt x="492131" y="418698"/>
                      <a:pt x="484757" y="418785"/>
                      <a:pt x="479354" y="418973"/>
                    </a:cubicBezTo>
                    <a:lnTo>
                      <a:pt x="427578" y="418307"/>
                    </a:lnTo>
                    <a:lnTo>
                      <a:pt x="375803" y="417959"/>
                    </a:lnTo>
                    <a:cubicBezTo>
                      <a:pt x="369559" y="417539"/>
                      <a:pt x="361779" y="417756"/>
                      <a:pt x="361591" y="426043"/>
                    </a:cubicBezTo>
                    <a:cubicBezTo>
                      <a:pt x="361374" y="439240"/>
                      <a:pt x="361519" y="461188"/>
                      <a:pt x="361330" y="474588"/>
                    </a:cubicBezTo>
                    <a:cubicBezTo>
                      <a:pt x="361041" y="479296"/>
                      <a:pt x="361924" y="482179"/>
                      <a:pt x="360562" y="489046"/>
                    </a:cubicBezTo>
                    <a:cubicBezTo>
                      <a:pt x="358375" y="497998"/>
                      <a:pt x="349292" y="504662"/>
                      <a:pt x="340238" y="504271"/>
                    </a:cubicBezTo>
                    <a:cubicBezTo>
                      <a:pt x="335834" y="504373"/>
                      <a:pt x="325287" y="504112"/>
                      <a:pt x="320825" y="504170"/>
                    </a:cubicBezTo>
                    <a:cubicBezTo>
                      <a:pt x="303992" y="504141"/>
                      <a:pt x="260445" y="503923"/>
                      <a:pt x="243162" y="504010"/>
                    </a:cubicBezTo>
                    <a:cubicBezTo>
                      <a:pt x="232818" y="505763"/>
                      <a:pt x="219041" y="497593"/>
                      <a:pt x="218983" y="484859"/>
                    </a:cubicBezTo>
                    <a:cubicBezTo>
                      <a:pt x="219070" y="468779"/>
                      <a:pt x="218650" y="442326"/>
                      <a:pt x="218723" y="426303"/>
                    </a:cubicBezTo>
                    <a:cubicBezTo>
                      <a:pt x="218520" y="416467"/>
                      <a:pt x="209683" y="417307"/>
                      <a:pt x="201136" y="417539"/>
                    </a:cubicBezTo>
                    <a:close/>
                    <a:moveTo>
                      <a:pt x="282726" y="302427"/>
                    </a:moveTo>
                    <a:cubicBezTo>
                      <a:pt x="278597" y="301847"/>
                      <a:pt x="274150" y="305657"/>
                      <a:pt x="274208" y="310163"/>
                    </a:cubicBezTo>
                    <a:cubicBezTo>
                      <a:pt x="274048" y="313060"/>
                      <a:pt x="274077" y="320941"/>
                      <a:pt x="273947" y="323939"/>
                    </a:cubicBezTo>
                    <a:cubicBezTo>
                      <a:pt x="274396" y="331994"/>
                      <a:pt x="270803" y="346698"/>
                      <a:pt x="282161" y="346800"/>
                    </a:cubicBezTo>
                    <a:lnTo>
                      <a:pt x="355160" y="340454"/>
                    </a:lnTo>
                    <a:cubicBezTo>
                      <a:pt x="355826" y="340049"/>
                      <a:pt x="355797" y="339223"/>
                      <a:pt x="355435" y="339035"/>
                    </a:cubicBezTo>
                    <a:cubicBezTo>
                      <a:pt x="355304" y="338890"/>
                      <a:pt x="355218" y="339180"/>
                      <a:pt x="355218" y="338745"/>
                    </a:cubicBezTo>
                    <a:cubicBezTo>
                      <a:pt x="354971" y="334283"/>
                      <a:pt x="354986" y="329401"/>
                      <a:pt x="355087" y="324968"/>
                    </a:cubicBezTo>
                    <a:cubicBezTo>
                      <a:pt x="355261" y="321680"/>
                      <a:pt x="355348" y="311003"/>
                      <a:pt x="355811" y="309800"/>
                    </a:cubicBezTo>
                    <a:cubicBezTo>
                      <a:pt x="356043" y="309554"/>
                      <a:pt x="356029" y="308598"/>
                      <a:pt x="355290" y="308163"/>
                    </a:cubicBezTo>
                    <a:lnTo>
                      <a:pt x="319450" y="305165"/>
                    </a:lnTo>
                    <a:close/>
                    <a:moveTo>
                      <a:pt x="573025" y="302079"/>
                    </a:moveTo>
                    <a:cubicBezTo>
                      <a:pt x="549455" y="300413"/>
                      <a:pt x="524306" y="301138"/>
                      <a:pt x="500027" y="302412"/>
                    </a:cubicBezTo>
                    <a:lnTo>
                      <a:pt x="500041" y="302412"/>
                    </a:lnTo>
                    <a:cubicBezTo>
                      <a:pt x="496796" y="302818"/>
                      <a:pt x="494449" y="305484"/>
                      <a:pt x="494130" y="308091"/>
                    </a:cubicBezTo>
                    <a:cubicBezTo>
                      <a:pt x="494391" y="312654"/>
                      <a:pt x="495927" y="337470"/>
                      <a:pt x="496883" y="339672"/>
                    </a:cubicBezTo>
                    <a:cubicBezTo>
                      <a:pt x="497709" y="340875"/>
                      <a:pt x="499172" y="341121"/>
                      <a:pt x="499896" y="340715"/>
                    </a:cubicBezTo>
                    <a:cubicBezTo>
                      <a:pt x="524031" y="338687"/>
                      <a:pt x="548354" y="338108"/>
                      <a:pt x="572475" y="340426"/>
                    </a:cubicBezTo>
                    <a:cubicBezTo>
                      <a:pt x="573373" y="341222"/>
                      <a:pt x="575575" y="340382"/>
                      <a:pt x="575807" y="338702"/>
                    </a:cubicBezTo>
                    <a:lnTo>
                      <a:pt x="576169" y="334109"/>
                    </a:lnTo>
                    <a:cubicBezTo>
                      <a:pt x="576821" y="328431"/>
                      <a:pt x="578052" y="314291"/>
                      <a:pt x="578704" y="308453"/>
                    </a:cubicBezTo>
                    <a:cubicBezTo>
                      <a:pt x="578733" y="305701"/>
                      <a:pt x="576401" y="302615"/>
                      <a:pt x="573025" y="302079"/>
                    </a:cubicBezTo>
                    <a:close/>
                    <a:moveTo>
                      <a:pt x="500012" y="288505"/>
                    </a:moveTo>
                    <a:cubicBezTo>
                      <a:pt x="524697" y="289823"/>
                      <a:pt x="548528" y="290417"/>
                      <a:pt x="573923" y="288940"/>
                    </a:cubicBezTo>
                    <a:cubicBezTo>
                      <a:pt x="582905" y="289027"/>
                      <a:pt x="591684" y="295488"/>
                      <a:pt x="594379" y="304759"/>
                    </a:cubicBezTo>
                    <a:cubicBezTo>
                      <a:pt x="596523" y="315668"/>
                      <a:pt x="596407" y="323824"/>
                      <a:pt x="597725" y="334124"/>
                    </a:cubicBezTo>
                    <a:cubicBezTo>
                      <a:pt x="600869" y="349741"/>
                      <a:pt x="589221" y="365951"/>
                      <a:pt x="572460" y="366371"/>
                    </a:cubicBezTo>
                    <a:cubicBezTo>
                      <a:pt x="554091" y="367907"/>
                      <a:pt x="535751" y="368602"/>
                      <a:pt x="517367" y="367197"/>
                    </a:cubicBezTo>
                    <a:lnTo>
                      <a:pt x="498129" y="365995"/>
                    </a:lnTo>
                    <a:lnTo>
                      <a:pt x="498114" y="365980"/>
                    </a:lnTo>
                    <a:cubicBezTo>
                      <a:pt x="486481" y="364952"/>
                      <a:pt x="476833" y="355651"/>
                      <a:pt x="474993" y="344830"/>
                    </a:cubicBezTo>
                    <a:cubicBezTo>
                      <a:pt x="473863" y="335297"/>
                      <a:pt x="475602" y="331893"/>
                      <a:pt x="475834" y="323925"/>
                    </a:cubicBezTo>
                    <a:cubicBezTo>
                      <a:pt x="476254" y="320926"/>
                      <a:pt x="476558" y="313060"/>
                      <a:pt x="476891" y="310148"/>
                    </a:cubicBezTo>
                    <a:cubicBezTo>
                      <a:pt x="477007" y="298095"/>
                      <a:pt x="488379" y="287534"/>
                      <a:pt x="500012" y="288505"/>
                    </a:cubicBezTo>
                    <a:close/>
                    <a:moveTo>
                      <a:pt x="357057" y="282884"/>
                    </a:moveTo>
                    <a:cubicBezTo>
                      <a:pt x="368676" y="283072"/>
                      <a:pt x="379773" y="291663"/>
                      <a:pt x="382670" y="303455"/>
                    </a:cubicBezTo>
                    <a:cubicBezTo>
                      <a:pt x="384756" y="315841"/>
                      <a:pt x="384249" y="326533"/>
                      <a:pt x="384075" y="338730"/>
                    </a:cubicBezTo>
                    <a:cubicBezTo>
                      <a:pt x="384292" y="353913"/>
                      <a:pt x="369936" y="367385"/>
                      <a:pt x="355160" y="366386"/>
                    </a:cubicBezTo>
                    <a:cubicBezTo>
                      <a:pt x="330474" y="364778"/>
                      <a:pt x="306643" y="361808"/>
                      <a:pt x="281248" y="359939"/>
                    </a:cubicBezTo>
                    <a:cubicBezTo>
                      <a:pt x="267616" y="358795"/>
                      <a:pt x="260735" y="344757"/>
                      <a:pt x="262560" y="333110"/>
                    </a:cubicBezTo>
                    <a:cubicBezTo>
                      <a:pt x="262647" y="326026"/>
                      <a:pt x="262386" y="317276"/>
                      <a:pt x="262271" y="310163"/>
                    </a:cubicBezTo>
                    <a:cubicBezTo>
                      <a:pt x="261792" y="298979"/>
                      <a:pt x="271165" y="288751"/>
                      <a:pt x="282726" y="288519"/>
                    </a:cubicBezTo>
                    <a:close/>
                    <a:moveTo>
                      <a:pt x="604273" y="156937"/>
                    </a:moveTo>
                    <a:cubicBezTo>
                      <a:pt x="597754" y="156372"/>
                      <a:pt x="593625" y="159095"/>
                      <a:pt x="593162" y="165020"/>
                    </a:cubicBezTo>
                    <a:cubicBezTo>
                      <a:pt x="593147" y="168135"/>
                      <a:pt x="593075" y="176957"/>
                      <a:pt x="593075" y="180217"/>
                    </a:cubicBezTo>
                    <a:lnTo>
                      <a:pt x="592887" y="220925"/>
                    </a:lnTo>
                    <a:cubicBezTo>
                      <a:pt x="593683" y="229776"/>
                      <a:pt x="587773" y="239873"/>
                      <a:pt x="578704" y="242380"/>
                    </a:cubicBezTo>
                    <a:cubicBezTo>
                      <a:pt x="572330" y="244219"/>
                      <a:pt x="563203" y="242974"/>
                      <a:pt x="556641" y="243263"/>
                    </a:cubicBezTo>
                    <a:lnTo>
                      <a:pt x="515933" y="243292"/>
                    </a:lnTo>
                    <a:cubicBezTo>
                      <a:pt x="504228" y="243176"/>
                      <a:pt x="489828" y="245914"/>
                      <a:pt x="482715" y="233934"/>
                    </a:cubicBezTo>
                    <a:cubicBezTo>
                      <a:pt x="480006" y="230269"/>
                      <a:pt x="479281" y="224054"/>
                      <a:pt x="479499" y="220997"/>
                    </a:cubicBezTo>
                    <a:lnTo>
                      <a:pt x="479223" y="180289"/>
                    </a:lnTo>
                    <a:cubicBezTo>
                      <a:pt x="479006" y="177001"/>
                      <a:pt x="479267" y="168236"/>
                      <a:pt x="479108" y="165049"/>
                    </a:cubicBezTo>
                    <a:cubicBezTo>
                      <a:pt x="478470" y="159269"/>
                      <a:pt x="474921" y="156676"/>
                      <a:pt x="468300" y="157212"/>
                    </a:cubicBezTo>
                    <a:lnTo>
                      <a:pt x="427593" y="157560"/>
                    </a:lnTo>
                    <a:cubicBezTo>
                      <a:pt x="423609" y="158096"/>
                      <a:pt x="382713" y="157183"/>
                      <a:pt x="380858" y="159255"/>
                    </a:cubicBezTo>
                    <a:cubicBezTo>
                      <a:pt x="376976" y="161254"/>
                      <a:pt x="377700" y="166513"/>
                      <a:pt x="377773" y="170105"/>
                    </a:cubicBezTo>
                    <a:lnTo>
                      <a:pt x="377947" y="180275"/>
                    </a:lnTo>
                    <a:lnTo>
                      <a:pt x="378613" y="220983"/>
                    </a:lnTo>
                    <a:cubicBezTo>
                      <a:pt x="379772" y="231051"/>
                      <a:pt x="372615" y="242785"/>
                      <a:pt x="362344" y="245712"/>
                    </a:cubicBezTo>
                    <a:cubicBezTo>
                      <a:pt x="355130" y="247899"/>
                      <a:pt x="346525" y="246682"/>
                      <a:pt x="339253" y="247204"/>
                    </a:cubicBezTo>
                    <a:lnTo>
                      <a:pt x="298545" y="247972"/>
                    </a:lnTo>
                    <a:cubicBezTo>
                      <a:pt x="295763" y="247943"/>
                      <a:pt x="286101" y="248261"/>
                      <a:pt x="283276" y="248261"/>
                    </a:cubicBezTo>
                    <a:cubicBezTo>
                      <a:pt x="274960" y="248696"/>
                      <a:pt x="265471" y="243915"/>
                      <a:pt x="261053" y="236498"/>
                    </a:cubicBezTo>
                    <a:cubicBezTo>
                      <a:pt x="258025" y="231949"/>
                      <a:pt x="256881" y="226343"/>
                      <a:pt x="256997" y="220910"/>
                    </a:cubicBezTo>
                    <a:lnTo>
                      <a:pt x="256229" y="180203"/>
                    </a:lnTo>
                    <a:cubicBezTo>
                      <a:pt x="256185" y="176972"/>
                      <a:pt x="255997" y="168207"/>
                      <a:pt x="255968" y="165064"/>
                    </a:cubicBezTo>
                    <a:cubicBezTo>
                      <a:pt x="255910" y="162601"/>
                      <a:pt x="252462" y="163239"/>
                      <a:pt x="250912" y="163195"/>
                    </a:cubicBezTo>
                    <a:cubicBezTo>
                      <a:pt x="244596" y="163325"/>
                      <a:pt x="205858" y="163746"/>
                      <a:pt x="200035" y="163861"/>
                    </a:cubicBezTo>
                    <a:lnTo>
                      <a:pt x="194950" y="163934"/>
                    </a:lnTo>
                    <a:cubicBezTo>
                      <a:pt x="194631" y="163977"/>
                      <a:pt x="194631" y="164021"/>
                      <a:pt x="194501" y="164079"/>
                    </a:cubicBezTo>
                    <a:cubicBezTo>
                      <a:pt x="194298" y="164195"/>
                      <a:pt x="194110" y="164426"/>
                      <a:pt x="194037" y="164629"/>
                    </a:cubicBezTo>
                    <a:lnTo>
                      <a:pt x="194066" y="164644"/>
                    </a:lnTo>
                    <a:cubicBezTo>
                      <a:pt x="189865" y="244219"/>
                      <a:pt x="185099" y="325287"/>
                      <a:pt x="177522" y="405124"/>
                    </a:cubicBezTo>
                    <a:cubicBezTo>
                      <a:pt x="181579" y="405153"/>
                      <a:pt x="185345" y="405167"/>
                      <a:pt x="188214" y="405167"/>
                    </a:cubicBezTo>
                    <a:cubicBezTo>
                      <a:pt x="198094" y="405544"/>
                      <a:pt x="205033" y="404385"/>
                      <a:pt x="215637" y="405979"/>
                    </a:cubicBezTo>
                    <a:cubicBezTo>
                      <a:pt x="228168" y="409282"/>
                      <a:pt x="232007" y="421248"/>
                      <a:pt x="230819" y="432808"/>
                    </a:cubicBezTo>
                    <a:cubicBezTo>
                      <a:pt x="230877" y="445643"/>
                      <a:pt x="230616" y="471459"/>
                      <a:pt x="230660" y="484279"/>
                    </a:cubicBezTo>
                    <a:cubicBezTo>
                      <a:pt x="231659" y="490842"/>
                      <a:pt x="235527" y="493058"/>
                      <a:pt x="243191" y="492566"/>
                    </a:cubicBezTo>
                    <a:lnTo>
                      <a:pt x="294966" y="492537"/>
                    </a:lnTo>
                    <a:cubicBezTo>
                      <a:pt x="303890" y="492493"/>
                      <a:pt x="325273" y="492349"/>
                      <a:pt x="333805" y="492320"/>
                    </a:cubicBezTo>
                    <a:cubicBezTo>
                      <a:pt x="336529" y="492204"/>
                      <a:pt x="341802" y="492754"/>
                      <a:pt x="344120" y="491523"/>
                    </a:cubicBezTo>
                    <a:cubicBezTo>
                      <a:pt x="350769" y="488249"/>
                      <a:pt x="348727" y="482150"/>
                      <a:pt x="349002" y="474617"/>
                    </a:cubicBezTo>
                    <a:cubicBezTo>
                      <a:pt x="349248" y="466041"/>
                      <a:pt x="348611" y="444064"/>
                      <a:pt x="348785" y="435778"/>
                    </a:cubicBezTo>
                    <a:lnTo>
                      <a:pt x="348756" y="429302"/>
                    </a:lnTo>
                    <a:cubicBezTo>
                      <a:pt x="347872" y="420480"/>
                      <a:pt x="351914" y="411063"/>
                      <a:pt x="360186" y="407108"/>
                    </a:cubicBezTo>
                    <a:cubicBezTo>
                      <a:pt x="364575" y="404486"/>
                      <a:pt x="370906" y="404762"/>
                      <a:pt x="375832" y="404762"/>
                    </a:cubicBezTo>
                    <a:cubicBezTo>
                      <a:pt x="401647" y="404689"/>
                      <a:pt x="453582" y="404139"/>
                      <a:pt x="479383" y="403748"/>
                    </a:cubicBezTo>
                    <a:cubicBezTo>
                      <a:pt x="493928" y="401763"/>
                      <a:pt x="507965" y="410411"/>
                      <a:pt x="508038" y="426072"/>
                    </a:cubicBezTo>
                    <a:cubicBezTo>
                      <a:pt x="508226" y="431866"/>
                      <a:pt x="508168" y="442818"/>
                      <a:pt x="508327" y="448729"/>
                    </a:cubicBezTo>
                    <a:cubicBezTo>
                      <a:pt x="508414" y="455567"/>
                      <a:pt x="508675" y="477529"/>
                      <a:pt x="508805" y="484019"/>
                    </a:cubicBezTo>
                    <a:cubicBezTo>
                      <a:pt x="509269" y="490596"/>
                      <a:pt x="516802" y="489161"/>
                      <a:pt x="521394" y="489161"/>
                    </a:cubicBezTo>
                    <a:lnTo>
                      <a:pt x="534346" y="488988"/>
                    </a:lnTo>
                    <a:cubicBezTo>
                      <a:pt x="551078" y="488828"/>
                      <a:pt x="594799" y="488017"/>
                      <a:pt x="612009" y="487829"/>
                    </a:cubicBezTo>
                    <a:cubicBezTo>
                      <a:pt x="618369" y="487930"/>
                      <a:pt x="618963" y="487133"/>
                      <a:pt x="619528" y="484004"/>
                    </a:cubicBezTo>
                    <a:cubicBezTo>
                      <a:pt x="619281" y="471256"/>
                      <a:pt x="619006" y="445556"/>
                      <a:pt x="618774" y="432794"/>
                    </a:cubicBezTo>
                    <a:cubicBezTo>
                      <a:pt x="617007" y="418785"/>
                      <a:pt x="623265" y="404182"/>
                      <a:pt x="638027" y="400285"/>
                    </a:cubicBezTo>
                    <a:cubicBezTo>
                      <a:pt x="642996" y="398822"/>
                      <a:pt x="648950" y="399431"/>
                      <a:pt x="654035" y="399184"/>
                    </a:cubicBezTo>
                    <a:cubicBezTo>
                      <a:pt x="659410" y="399097"/>
                      <a:pt x="669072" y="399025"/>
                      <a:pt x="677895" y="398938"/>
                    </a:cubicBezTo>
                    <a:cubicBezTo>
                      <a:pt x="675881" y="324041"/>
                      <a:pt x="671709" y="242539"/>
                      <a:pt x="668015" y="168164"/>
                    </a:cubicBezTo>
                    <a:cubicBezTo>
                      <a:pt x="668435" y="158371"/>
                      <a:pt x="663176" y="156589"/>
                      <a:pt x="655151" y="157183"/>
                    </a:cubicBezTo>
                    <a:cubicBezTo>
                      <a:pt x="649457" y="157111"/>
                      <a:pt x="611009" y="157009"/>
                      <a:pt x="604273" y="156937"/>
                    </a:cubicBezTo>
                    <a:close/>
                    <a:moveTo>
                      <a:pt x="635927" y="14170"/>
                    </a:moveTo>
                    <a:cubicBezTo>
                      <a:pt x="635275" y="41666"/>
                      <a:pt x="634884" y="69176"/>
                      <a:pt x="634753" y="96672"/>
                    </a:cubicBezTo>
                    <a:cubicBezTo>
                      <a:pt x="657758" y="74753"/>
                      <a:pt x="686906" y="61918"/>
                      <a:pt x="715922" y="49242"/>
                    </a:cubicBezTo>
                    <a:cubicBezTo>
                      <a:pt x="689571" y="37450"/>
                      <a:pt x="660134" y="24224"/>
                      <a:pt x="635927" y="14170"/>
                    </a:cubicBezTo>
                    <a:close/>
                    <a:moveTo>
                      <a:pt x="433141" y="14141"/>
                    </a:moveTo>
                    <a:cubicBezTo>
                      <a:pt x="432721" y="40565"/>
                      <a:pt x="432388" y="67380"/>
                      <a:pt x="432533" y="94137"/>
                    </a:cubicBezTo>
                    <a:cubicBezTo>
                      <a:pt x="438501" y="89037"/>
                      <a:pt x="445918" y="84677"/>
                      <a:pt x="450656" y="80852"/>
                    </a:cubicBezTo>
                    <a:lnTo>
                      <a:pt x="513413" y="49149"/>
                    </a:lnTo>
                    <a:lnTo>
                      <a:pt x="513427" y="49155"/>
                    </a:lnTo>
                    <a:lnTo>
                      <a:pt x="513427" y="49141"/>
                    </a:lnTo>
                    <a:lnTo>
                      <a:pt x="513413" y="49149"/>
                    </a:lnTo>
                    <a:lnTo>
                      <a:pt x="472502" y="30953"/>
                    </a:lnTo>
                    <a:cubicBezTo>
                      <a:pt x="458772" y="24923"/>
                      <a:pt x="445303" y="19125"/>
                      <a:pt x="433141" y="14141"/>
                    </a:cubicBezTo>
                    <a:close/>
                    <a:moveTo>
                      <a:pt x="230370" y="14083"/>
                    </a:moveTo>
                    <a:lnTo>
                      <a:pt x="230761" y="92577"/>
                    </a:lnTo>
                    <a:lnTo>
                      <a:pt x="230747" y="92587"/>
                    </a:lnTo>
                    <a:lnTo>
                      <a:pt x="230761" y="92601"/>
                    </a:lnTo>
                    <a:lnTo>
                      <a:pt x="230761" y="92577"/>
                    </a:lnTo>
                    <a:lnTo>
                      <a:pt x="247754" y="80693"/>
                    </a:lnTo>
                    <a:cubicBezTo>
                      <a:pt x="268065" y="68568"/>
                      <a:pt x="289490" y="58615"/>
                      <a:pt x="311119" y="49083"/>
                    </a:cubicBezTo>
                    <a:cubicBezTo>
                      <a:pt x="284623" y="37218"/>
                      <a:pt x="254882" y="23934"/>
                      <a:pt x="230370" y="14083"/>
                    </a:cubicBezTo>
                    <a:close/>
                    <a:moveTo>
                      <a:pt x="630219" y="2"/>
                    </a:moveTo>
                    <a:cubicBezTo>
                      <a:pt x="665233" y="10968"/>
                      <a:pt x="714937" y="26889"/>
                      <a:pt x="750676" y="37537"/>
                    </a:cubicBezTo>
                    <a:cubicBezTo>
                      <a:pt x="761353" y="40507"/>
                      <a:pt x="761903" y="56167"/>
                      <a:pt x="751864" y="60296"/>
                    </a:cubicBezTo>
                    <a:cubicBezTo>
                      <a:pt x="714184" y="80056"/>
                      <a:pt x="678069" y="105943"/>
                      <a:pt x="634811" y="110999"/>
                    </a:cubicBezTo>
                    <a:cubicBezTo>
                      <a:pt x="634826" y="122038"/>
                      <a:pt x="634739" y="133077"/>
                      <a:pt x="634927" y="144116"/>
                    </a:cubicBezTo>
                    <a:lnTo>
                      <a:pt x="644981" y="144073"/>
                    </a:lnTo>
                    <a:lnTo>
                      <a:pt x="655151" y="144029"/>
                    </a:lnTo>
                    <a:cubicBezTo>
                      <a:pt x="658758" y="144058"/>
                      <a:pt x="663959" y="143710"/>
                      <a:pt x="667479" y="145203"/>
                    </a:cubicBezTo>
                    <a:cubicBezTo>
                      <a:pt x="676576" y="147477"/>
                      <a:pt x="682690" y="159559"/>
                      <a:pt x="682009" y="167222"/>
                    </a:cubicBezTo>
                    <a:cubicBezTo>
                      <a:pt x="687978" y="242003"/>
                      <a:pt x="695177" y="323694"/>
                      <a:pt x="703000" y="398663"/>
                    </a:cubicBezTo>
                    <a:lnTo>
                      <a:pt x="744664" y="398228"/>
                    </a:lnTo>
                    <a:cubicBezTo>
                      <a:pt x="756326" y="397286"/>
                      <a:pt x="768191" y="403863"/>
                      <a:pt x="772754" y="414815"/>
                    </a:cubicBezTo>
                    <a:cubicBezTo>
                      <a:pt x="776332" y="421856"/>
                      <a:pt x="775985" y="443528"/>
                      <a:pt x="777144" y="451337"/>
                    </a:cubicBezTo>
                    <a:cubicBezTo>
                      <a:pt x="784271" y="548166"/>
                      <a:pt x="792528" y="654383"/>
                      <a:pt x="796614" y="751517"/>
                    </a:cubicBezTo>
                    <a:cubicBezTo>
                      <a:pt x="816040" y="758789"/>
                      <a:pt x="833367" y="771392"/>
                      <a:pt x="844826" y="789124"/>
                    </a:cubicBezTo>
                    <a:cubicBezTo>
                      <a:pt x="856125" y="805784"/>
                      <a:pt x="861761" y="825863"/>
                      <a:pt x="861732" y="845883"/>
                    </a:cubicBezTo>
                    <a:cubicBezTo>
                      <a:pt x="833729" y="874089"/>
                      <a:pt x="853793" y="853706"/>
                      <a:pt x="847462" y="859993"/>
                    </a:cubicBezTo>
                    <a:lnTo>
                      <a:pt x="845318" y="859964"/>
                    </a:lnTo>
                    <a:lnTo>
                      <a:pt x="840407" y="859892"/>
                    </a:lnTo>
                    <a:lnTo>
                      <a:pt x="820749" y="859631"/>
                    </a:lnTo>
                    <a:cubicBezTo>
                      <a:pt x="579095" y="855836"/>
                      <a:pt x="274975" y="848954"/>
                      <a:pt x="34437" y="852982"/>
                    </a:cubicBezTo>
                    <a:lnTo>
                      <a:pt x="14778" y="853329"/>
                    </a:lnTo>
                    <a:lnTo>
                      <a:pt x="9867" y="853416"/>
                    </a:lnTo>
                    <a:lnTo>
                      <a:pt x="8636" y="853460"/>
                    </a:lnTo>
                    <a:lnTo>
                      <a:pt x="7709" y="853460"/>
                    </a:lnTo>
                    <a:lnTo>
                      <a:pt x="7752" y="853474"/>
                    </a:lnTo>
                    <a:cubicBezTo>
                      <a:pt x="4348" y="850099"/>
                      <a:pt x="14952" y="861022"/>
                      <a:pt x="31" y="845912"/>
                    </a:cubicBezTo>
                    <a:cubicBezTo>
                      <a:pt x="-998" y="807247"/>
                      <a:pt x="23890" y="771624"/>
                      <a:pt x="58644" y="756514"/>
                    </a:cubicBezTo>
                    <a:cubicBezTo>
                      <a:pt x="68104" y="658570"/>
                      <a:pt x="77115" y="550136"/>
                      <a:pt x="84735" y="451800"/>
                    </a:cubicBezTo>
                    <a:lnTo>
                      <a:pt x="86806" y="425985"/>
                    </a:lnTo>
                    <a:cubicBezTo>
                      <a:pt x="86415" y="414207"/>
                      <a:pt x="98628" y="403110"/>
                      <a:pt x="110579" y="404863"/>
                    </a:cubicBezTo>
                    <a:cubicBezTo>
                      <a:pt x="119851" y="404878"/>
                      <a:pt x="135743" y="404950"/>
                      <a:pt x="151301" y="405008"/>
                    </a:cubicBezTo>
                    <a:cubicBezTo>
                      <a:pt x="153243" y="352580"/>
                      <a:pt x="156575" y="300254"/>
                      <a:pt x="160298" y="247957"/>
                    </a:cubicBezTo>
                    <a:cubicBezTo>
                      <a:pt x="162065" y="220881"/>
                      <a:pt x="164513" y="193849"/>
                      <a:pt x="166585" y="166788"/>
                    </a:cubicBezTo>
                    <a:cubicBezTo>
                      <a:pt x="166136" y="149534"/>
                      <a:pt x="180999" y="134931"/>
                      <a:pt x="200078" y="137351"/>
                    </a:cubicBezTo>
                    <a:cubicBezTo>
                      <a:pt x="203830" y="137481"/>
                      <a:pt x="210016" y="137539"/>
                      <a:pt x="216941" y="137583"/>
                    </a:cubicBezTo>
                    <a:cubicBezTo>
                      <a:pt x="219534" y="93659"/>
                      <a:pt x="219766" y="49706"/>
                      <a:pt x="219143" y="5739"/>
                    </a:cubicBezTo>
                    <a:cubicBezTo>
                      <a:pt x="219099" y="2638"/>
                      <a:pt x="221577" y="89"/>
                      <a:pt x="224677" y="45"/>
                    </a:cubicBezTo>
                    <a:cubicBezTo>
                      <a:pt x="259503" y="11475"/>
                      <a:pt x="309178" y="27425"/>
                      <a:pt x="344902" y="37986"/>
                    </a:cubicBezTo>
                    <a:cubicBezTo>
                      <a:pt x="351045" y="39869"/>
                      <a:pt x="354493" y="46374"/>
                      <a:pt x="352609" y="52502"/>
                    </a:cubicBezTo>
                    <a:cubicBezTo>
                      <a:pt x="351581" y="55979"/>
                      <a:pt x="349075" y="58354"/>
                      <a:pt x="346061" y="59890"/>
                    </a:cubicBezTo>
                    <a:cubicBezTo>
                      <a:pt x="332415" y="67018"/>
                      <a:pt x="259995" y="111448"/>
                      <a:pt x="231355" y="112434"/>
                    </a:cubicBezTo>
                    <a:cubicBezTo>
                      <a:pt x="231674" y="120850"/>
                      <a:pt x="232195" y="129282"/>
                      <a:pt x="232688" y="137698"/>
                    </a:cubicBezTo>
                    <a:cubicBezTo>
                      <a:pt x="242887" y="137800"/>
                      <a:pt x="252665" y="137974"/>
                      <a:pt x="257953" y="138408"/>
                    </a:cubicBezTo>
                    <a:cubicBezTo>
                      <a:pt x="272961" y="140494"/>
                      <a:pt x="282363" y="155532"/>
                      <a:pt x="280451" y="170018"/>
                    </a:cubicBezTo>
                    <a:lnTo>
                      <a:pt x="280262" y="180188"/>
                    </a:lnTo>
                    <a:lnTo>
                      <a:pt x="279495" y="220896"/>
                    </a:lnTo>
                    <a:cubicBezTo>
                      <a:pt x="279437" y="222880"/>
                      <a:pt x="279205" y="225662"/>
                      <a:pt x="281624" y="226488"/>
                    </a:cubicBezTo>
                    <a:cubicBezTo>
                      <a:pt x="282189" y="226647"/>
                      <a:pt x="282015" y="226705"/>
                      <a:pt x="283305" y="226763"/>
                    </a:cubicBezTo>
                    <a:lnTo>
                      <a:pt x="288390" y="226864"/>
                    </a:lnTo>
                    <a:lnTo>
                      <a:pt x="298559" y="227053"/>
                    </a:lnTo>
                    <a:lnTo>
                      <a:pt x="339267" y="227820"/>
                    </a:lnTo>
                    <a:lnTo>
                      <a:pt x="349437" y="228009"/>
                    </a:lnTo>
                    <a:cubicBezTo>
                      <a:pt x="355318" y="228212"/>
                      <a:pt x="361113" y="229081"/>
                      <a:pt x="360678" y="220968"/>
                    </a:cubicBezTo>
                    <a:lnTo>
                      <a:pt x="361345" y="180260"/>
                    </a:lnTo>
                    <a:lnTo>
                      <a:pt x="361519" y="170091"/>
                    </a:lnTo>
                    <a:cubicBezTo>
                      <a:pt x="359940" y="154648"/>
                      <a:pt x="370906" y="141407"/>
                      <a:pt x="386899" y="142957"/>
                    </a:cubicBezTo>
                    <a:cubicBezTo>
                      <a:pt x="395707" y="143145"/>
                      <a:pt x="408441" y="143334"/>
                      <a:pt x="421653" y="143508"/>
                    </a:cubicBezTo>
                    <a:cubicBezTo>
                      <a:pt x="423392" y="98106"/>
                      <a:pt x="422682" y="51068"/>
                      <a:pt x="421928" y="5710"/>
                    </a:cubicBezTo>
                    <a:cubicBezTo>
                      <a:pt x="421798" y="1914"/>
                      <a:pt x="425767" y="-969"/>
                      <a:pt x="429331" y="306"/>
                    </a:cubicBezTo>
                    <a:cubicBezTo>
                      <a:pt x="448946" y="6999"/>
                      <a:pt x="468634" y="13532"/>
                      <a:pt x="488510" y="19530"/>
                    </a:cubicBezTo>
                    <a:lnTo>
                      <a:pt x="547775" y="37740"/>
                    </a:lnTo>
                    <a:cubicBezTo>
                      <a:pt x="558263" y="40652"/>
                      <a:pt x="558799" y="56022"/>
                      <a:pt x="548948" y="60078"/>
                    </a:cubicBezTo>
                    <a:cubicBezTo>
                      <a:pt x="534737" y="67626"/>
                      <a:pt x="459608" y="113100"/>
                      <a:pt x="432663" y="111767"/>
                    </a:cubicBezTo>
                    <a:cubicBezTo>
                      <a:pt x="432822" y="122458"/>
                      <a:pt x="433141" y="133077"/>
                      <a:pt x="433547" y="143638"/>
                    </a:cubicBezTo>
                    <a:cubicBezTo>
                      <a:pt x="446759" y="143783"/>
                      <a:pt x="459478" y="143913"/>
                      <a:pt x="468300" y="143957"/>
                    </a:cubicBezTo>
                    <a:cubicBezTo>
                      <a:pt x="476138" y="142783"/>
                      <a:pt x="488220" y="148665"/>
                      <a:pt x="490682" y="157748"/>
                    </a:cubicBezTo>
                    <a:cubicBezTo>
                      <a:pt x="492262" y="161384"/>
                      <a:pt x="491943" y="166194"/>
                      <a:pt x="491943" y="170062"/>
                    </a:cubicBezTo>
                    <a:lnTo>
                      <a:pt x="491870" y="180232"/>
                    </a:lnTo>
                    <a:lnTo>
                      <a:pt x="491595" y="220939"/>
                    </a:lnTo>
                    <a:cubicBezTo>
                      <a:pt x="491001" y="227791"/>
                      <a:pt x="494898" y="231486"/>
                      <a:pt x="500678" y="231602"/>
                    </a:cubicBezTo>
                    <a:cubicBezTo>
                      <a:pt x="504141" y="231703"/>
                      <a:pt x="512442" y="231616"/>
                      <a:pt x="515947" y="231703"/>
                    </a:cubicBezTo>
                    <a:cubicBezTo>
                      <a:pt x="526494" y="231688"/>
                      <a:pt x="561755" y="231775"/>
                      <a:pt x="571910" y="231659"/>
                    </a:cubicBezTo>
                    <a:cubicBezTo>
                      <a:pt x="577980" y="231573"/>
                      <a:pt x="581587" y="227458"/>
                      <a:pt x="581022" y="220867"/>
                    </a:cubicBezTo>
                    <a:lnTo>
                      <a:pt x="580834" y="180159"/>
                    </a:lnTo>
                    <a:lnTo>
                      <a:pt x="580790" y="169989"/>
                    </a:lnTo>
                    <a:cubicBezTo>
                      <a:pt x="580544" y="166165"/>
                      <a:pt x="580703" y="161341"/>
                      <a:pt x="582094" y="157734"/>
                    </a:cubicBezTo>
                    <a:cubicBezTo>
                      <a:pt x="584629" y="148810"/>
                      <a:pt x="596465" y="143030"/>
                      <a:pt x="604288" y="144246"/>
                    </a:cubicBezTo>
                    <a:cubicBezTo>
                      <a:pt x="604288" y="144246"/>
                      <a:pt x="615327" y="144188"/>
                      <a:pt x="625916" y="144145"/>
                    </a:cubicBezTo>
                    <a:cubicBezTo>
                      <a:pt x="626728" y="97990"/>
                      <a:pt x="625844" y="51850"/>
                      <a:pt x="624743" y="5710"/>
                    </a:cubicBezTo>
                    <a:cubicBezTo>
                      <a:pt x="624670" y="2624"/>
                      <a:pt x="627133" y="60"/>
                      <a:pt x="63021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4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A24667B-3C60-796F-4B07-FDC87BDF6C6E}"/>
                </a:ext>
              </a:extLst>
            </p:cNvPr>
            <p:cNvGrpSpPr/>
            <p:nvPr/>
          </p:nvGrpSpPr>
          <p:grpSpPr>
            <a:xfrm>
              <a:off x="5360740" y="3758359"/>
              <a:ext cx="6136712" cy="1015663"/>
              <a:chOff x="4926029" y="2259670"/>
              <a:chExt cx="6136712" cy="1015663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242FCF7-88ED-2928-11A1-587F1889A9D6}"/>
                  </a:ext>
                </a:extLst>
              </p:cNvPr>
              <p:cNvSpPr txBox="1"/>
              <p:nvPr/>
            </p:nvSpPr>
            <p:spPr>
              <a:xfrm>
                <a:off x="6093069" y="2259670"/>
                <a:ext cx="49696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b="1" dirty="0">
                    <a:latin typeface="Viaoda Libre" panose="020B0604020202020204" charset="-18"/>
                  </a:rPr>
                  <a:t>Cieľ aktivity:</a:t>
                </a:r>
                <a:endParaRPr lang="sk-SK" sz="2000" dirty="0">
                  <a:latin typeface="Viaoda Libre" panose="020B0604020202020204" charset="-18"/>
                </a:endParaRPr>
              </a:p>
              <a:p>
                <a:r>
                  <a:rPr lang="sk-SK" sz="2000" dirty="0">
                    <a:latin typeface="Viaoda Libre" panose="020B0604020202020204" charset="-18"/>
                  </a:rPr>
                  <a:t>Rozšíriť a upevniť slovnú zásobu z kapitoly o </a:t>
                </a:r>
                <a:r>
                  <a:rPr lang="sk-SK" sz="2000" dirty="0" err="1">
                    <a:latin typeface="Viaoda Libre" panose="020B0604020202020204" charset="-18"/>
                  </a:rPr>
                  <a:t>Diagon</a:t>
                </a:r>
                <a:r>
                  <a:rPr lang="sk-SK" sz="2000" dirty="0">
                    <a:latin typeface="Viaoda Libre" panose="020B0604020202020204" charset="-18"/>
                  </a:rPr>
                  <a:t> </a:t>
                </a:r>
                <a:r>
                  <a:rPr lang="sk-SK" sz="2000" dirty="0" err="1">
                    <a:latin typeface="Viaoda Libre" panose="020B0604020202020204" charset="-18"/>
                  </a:rPr>
                  <a:t>Alley</a:t>
                </a:r>
                <a:endParaRPr lang="sk-SK" sz="2000" dirty="0">
                  <a:latin typeface="Viaoda Libre" panose="020B0604020202020204" charset="-1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17A0782-21B2-6E57-1CE3-579DA2A8DC1E}"/>
                  </a:ext>
                </a:extLst>
              </p:cNvPr>
              <p:cNvSpPr/>
              <p:nvPr/>
            </p:nvSpPr>
            <p:spPr>
              <a:xfrm>
                <a:off x="4926029" y="2313345"/>
                <a:ext cx="861732" cy="861305"/>
              </a:xfrm>
              <a:custGeom>
                <a:avLst/>
                <a:gdLst>
                  <a:gd name="connsiteX0" fmla="*/ 416418 w 861732"/>
                  <a:gd name="connsiteY0" fmla="*/ 592874 h 861305"/>
                  <a:gd name="connsiteX1" fmla="*/ 332299 w 861732"/>
                  <a:gd name="connsiteY1" fmla="*/ 686674 h 861305"/>
                  <a:gd name="connsiteX2" fmla="*/ 338774 w 861732"/>
                  <a:gd name="connsiteY2" fmla="*/ 839697 h 861305"/>
                  <a:gd name="connsiteX3" fmla="*/ 338789 w 861732"/>
                  <a:gd name="connsiteY3" fmla="*/ 839697 h 861305"/>
                  <a:gd name="connsiteX4" fmla="*/ 427593 w 861732"/>
                  <a:gd name="connsiteY4" fmla="*/ 839016 h 861305"/>
                  <a:gd name="connsiteX5" fmla="*/ 515701 w 861732"/>
                  <a:gd name="connsiteY5" fmla="*/ 837423 h 861305"/>
                  <a:gd name="connsiteX6" fmla="*/ 516396 w 861732"/>
                  <a:gd name="connsiteY6" fmla="*/ 686674 h 861305"/>
                  <a:gd name="connsiteX7" fmla="*/ 492450 w 861732"/>
                  <a:gd name="connsiteY7" fmla="*/ 621788 h 861305"/>
                  <a:gd name="connsiteX8" fmla="*/ 416418 w 861732"/>
                  <a:gd name="connsiteY8" fmla="*/ 592874 h 861305"/>
                  <a:gd name="connsiteX9" fmla="*/ 201136 w 861732"/>
                  <a:gd name="connsiteY9" fmla="*/ 417539 h 861305"/>
                  <a:gd name="connsiteX10" fmla="*/ 188185 w 861732"/>
                  <a:gd name="connsiteY10" fmla="*/ 417582 h 861305"/>
                  <a:gd name="connsiteX11" fmla="*/ 110521 w 861732"/>
                  <a:gd name="connsiteY11" fmla="*/ 417872 h 861305"/>
                  <a:gd name="connsiteX12" fmla="*/ 102756 w 861732"/>
                  <a:gd name="connsiteY12" fmla="*/ 419871 h 861305"/>
                  <a:gd name="connsiteX13" fmla="*/ 100033 w 861732"/>
                  <a:gd name="connsiteY13" fmla="*/ 426839 h 861305"/>
                  <a:gd name="connsiteX14" fmla="*/ 98671 w 861732"/>
                  <a:gd name="connsiteY14" fmla="*/ 452698 h 861305"/>
                  <a:gd name="connsiteX15" fmla="*/ 93210 w 861732"/>
                  <a:gd name="connsiteY15" fmla="*/ 556119 h 861305"/>
                  <a:gd name="connsiteX16" fmla="*/ 84561 w 861732"/>
                  <a:gd name="connsiteY16" fmla="*/ 749488 h 861305"/>
                  <a:gd name="connsiteX17" fmla="*/ 87487 w 861732"/>
                  <a:gd name="connsiteY17" fmla="*/ 749097 h 861305"/>
                  <a:gd name="connsiteX18" fmla="*/ 166831 w 861732"/>
                  <a:gd name="connsiteY18" fmla="*/ 746069 h 861305"/>
                  <a:gd name="connsiteX19" fmla="*/ 166831 w 861732"/>
                  <a:gd name="connsiteY19" fmla="*/ 772015 h 861305"/>
                  <a:gd name="connsiteX20" fmla="*/ 88936 w 861732"/>
                  <a:gd name="connsiteY20" fmla="*/ 769610 h 861305"/>
                  <a:gd name="connsiteX21" fmla="*/ 88921 w 861732"/>
                  <a:gd name="connsiteY21" fmla="*/ 769567 h 861305"/>
                  <a:gd name="connsiteX22" fmla="*/ 15778 w 861732"/>
                  <a:gd name="connsiteY22" fmla="*/ 838582 h 861305"/>
                  <a:gd name="connsiteX23" fmla="*/ 313567 w 861732"/>
                  <a:gd name="connsiteY23" fmla="*/ 839770 h 861305"/>
                  <a:gd name="connsiteX24" fmla="*/ 320043 w 861732"/>
                  <a:gd name="connsiteY24" fmla="*/ 686616 h 861305"/>
                  <a:gd name="connsiteX25" fmla="*/ 351812 w 861732"/>
                  <a:gd name="connsiteY25" fmla="*/ 610836 h 861305"/>
                  <a:gd name="connsiteX26" fmla="*/ 541574 w 861732"/>
                  <a:gd name="connsiteY26" fmla="*/ 686616 h 861305"/>
                  <a:gd name="connsiteX27" fmla="*/ 542299 w 861732"/>
                  <a:gd name="connsiteY27" fmla="*/ 836887 h 861305"/>
                  <a:gd name="connsiteX28" fmla="*/ 831831 w 861732"/>
                  <a:gd name="connsiteY28" fmla="*/ 832063 h 861305"/>
                  <a:gd name="connsiteX29" fmla="*/ 820749 w 861732"/>
                  <a:gd name="connsiteY29" fmla="*/ 805378 h 861305"/>
                  <a:gd name="connsiteX30" fmla="*/ 765945 w 861732"/>
                  <a:gd name="connsiteY30" fmla="*/ 773739 h 861305"/>
                  <a:gd name="connsiteX31" fmla="*/ 688340 w 861732"/>
                  <a:gd name="connsiteY31" fmla="*/ 771972 h 861305"/>
                  <a:gd name="connsiteX32" fmla="*/ 688340 w 861732"/>
                  <a:gd name="connsiteY32" fmla="*/ 746026 h 861305"/>
                  <a:gd name="connsiteX33" fmla="*/ 747315 w 861732"/>
                  <a:gd name="connsiteY33" fmla="*/ 744737 h 861305"/>
                  <a:gd name="connsiteX34" fmla="*/ 769697 w 861732"/>
                  <a:gd name="connsiteY34" fmla="*/ 745070 h 861305"/>
                  <a:gd name="connsiteX35" fmla="*/ 767350 w 861732"/>
                  <a:gd name="connsiteY35" fmla="*/ 716067 h 861305"/>
                  <a:gd name="connsiteX36" fmla="*/ 711605 w 861732"/>
                  <a:gd name="connsiteY36" fmla="*/ 706579 h 861305"/>
                  <a:gd name="connsiteX37" fmla="*/ 766438 w 861732"/>
                  <a:gd name="connsiteY37" fmla="*/ 704797 h 861305"/>
                  <a:gd name="connsiteX38" fmla="*/ 763729 w 861732"/>
                  <a:gd name="connsiteY38" fmla="*/ 671477 h 861305"/>
                  <a:gd name="connsiteX39" fmla="*/ 696510 w 861732"/>
                  <a:gd name="connsiteY39" fmla="*/ 662510 h 861305"/>
                  <a:gd name="connsiteX40" fmla="*/ 762845 w 861732"/>
                  <a:gd name="connsiteY40" fmla="*/ 660641 h 861305"/>
                  <a:gd name="connsiteX41" fmla="*/ 760556 w 861732"/>
                  <a:gd name="connsiteY41" fmla="*/ 626655 h 861305"/>
                  <a:gd name="connsiteX42" fmla="*/ 681415 w 861732"/>
                  <a:gd name="connsiteY42" fmla="*/ 618456 h 861305"/>
                  <a:gd name="connsiteX43" fmla="*/ 759948 w 861732"/>
                  <a:gd name="connsiteY43" fmla="*/ 617673 h 861305"/>
                  <a:gd name="connsiteX44" fmla="*/ 757543 w 861732"/>
                  <a:gd name="connsiteY44" fmla="*/ 581833 h 861305"/>
                  <a:gd name="connsiteX45" fmla="*/ 666320 w 861732"/>
                  <a:gd name="connsiteY45" fmla="*/ 574402 h 861305"/>
                  <a:gd name="connsiteX46" fmla="*/ 757007 w 861732"/>
                  <a:gd name="connsiteY46" fmla="*/ 573996 h 861305"/>
                  <a:gd name="connsiteX47" fmla="*/ 755834 w 861732"/>
                  <a:gd name="connsiteY47" fmla="*/ 556510 h 861305"/>
                  <a:gd name="connsiteX48" fmla="*/ 755095 w 861732"/>
                  <a:gd name="connsiteY48" fmla="*/ 543429 h 861305"/>
                  <a:gd name="connsiteX49" fmla="*/ 720776 w 861732"/>
                  <a:gd name="connsiteY49" fmla="*/ 545978 h 861305"/>
                  <a:gd name="connsiteX50" fmla="*/ 681864 w 861732"/>
                  <a:gd name="connsiteY50" fmla="*/ 535041 h 861305"/>
                  <a:gd name="connsiteX51" fmla="*/ 754559 w 861732"/>
                  <a:gd name="connsiteY51" fmla="*/ 534273 h 861305"/>
                  <a:gd name="connsiteX52" fmla="*/ 752835 w 861732"/>
                  <a:gd name="connsiteY52" fmla="*/ 504677 h 861305"/>
                  <a:gd name="connsiteX53" fmla="*/ 697423 w 861732"/>
                  <a:gd name="connsiteY53" fmla="*/ 495680 h 861305"/>
                  <a:gd name="connsiteX54" fmla="*/ 752226 w 861732"/>
                  <a:gd name="connsiteY54" fmla="*/ 494377 h 861305"/>
                  <a:gd name="connsiteX55" fmla="*/ 750575 w 861732"/>
                  <a:gd name="connsiteY55" fmla="*/ 466084 h 861305"/>
                  <a:gd name="connsiteX56" fmla="*/ 712996 w 861732"/>
                  <a:gd name="connsiteY56" fmla="*/ 456320 h 861305"/>
                  <a:gd name="connsiteX57" fmla="*/ 749865 w 861732"/>
                  <a:gd name="connsiteY57" fmla="*/ 453814 h 861305"/>
                  <a:gd name="connsiteX58" fmla="*/ 748286 w 861732"/>
                  <a:gd name="connsiteY58" fmla="*/ 425623 h 861305"/>
                  <a:gd name="connsiteX59" fmla="*/ 744621 w 861732"/>
                  <a:gd name="connsiteY59" fmla="*/ 424478 h 861305"/>
                  <a:gd name="connsiteX60" fmla="*/ 692845 w 861732"/>
                  <a:gd name="connsiteY60" fmla="*/ 423942 h 861305"/>
                  <a:gd name="connsiteX61" fmla="*/ 644213 w 861732"/>
                  <a:gd name="connsiteY61" fmla="*/ 423450 h 861305"/>
                  <a:gd name="connsiteX62" fmla="*/ 642084 w 861732"/>
                  <a:gd name="connsiteY62" fmla="*/ 426303 h 861305"/>
                  <a:gd name="connsiteX63" fmla="*/ 641982 w 861732"/>
                  <a:gd name="connsiteY63" fmla="*/ 432779 h 861305"/>
                  <a:gd name="connsiteX64" fmla="*/ 641156 w 861732"/>
                  <a:gd name="connsiteY64" fmla="*/ 485120 h 861305"/>
                  <a:gd name="connsiteX65" fmla="*/ 611966 w 861732"/>
                  <a:gd name="connsiteY65" fmla="*/ 508733 h 861305"/>
                  <a:gd name="connsiteX66" fmla="*/ 534302 w 861732"/>
                  <a:gd name="connsiteY66" fmla="*/ 507574 h 861305"/>
                  <a:gd name="connsiteX67" fmla="*/ 514890 w 861732"/>
                  <a:gd name="connsiteY67" fmla="*/ 507328 h 861305"/>
                  <a:gd name="connsiteX68" fmla="*/ 491276 w 861732"/>
                  <a:gd name="connsiteY68" fmla="*/ 481063 h 861305"/>
                  <a:gd name="connsiteX69" fmla="*/ 491363 w 861732"/>
                  <a:gd name="connsiteY69" fmla="*/ 474588 h 861305"/>
                  <a:gd name="connsiteX70" fmla="*/ 492001 w 861732"/>
                  <a:gd name="connsiteY70" fmla="*/ 426043 h 861305"/>
                  <a:gd name="connsiteX71" fmla="*/ 479354 w 861732"/>
                  <a:gd name="connsiteY71" fmla="*/ 418973 h 861305"/>
                  <a:gd name="connsiteX72" fmla="*/ 427578 w 861732"/>
                  <a:gd name="connsiteY72" fmla="*/ 418307 h 861305"/>
                  <a:gd name="connsiteX73" fmla="*/ 375803 w 861732"/>
                  <a:gd name="connsiteY73" fmla="*/ 417959 h 861305"/>
                  <a:gd name="connsiteX74" fmla="*/ 361591 w 861732"/>
                  <a:gd name="connsiteY74" fmla="*/ 426043 h 861305"/>
                  <a:gd name="connsiteX75" fmla="*/ 361330 w 861732"/>
                  <a:gd name="connsiteY75" fmla="*/ 474588 h 861305"/>
                  <a:gd name="connsiteX76" fmla="*/ 360562 w 861732"/>
                  <a:gd name="connsiteY76" fmla="*/ 489046 h 861305"/>
                  <a:gd name="connsiteX77" fmla="*/ 340238 w 861732"/>
                  <a:gd name="connsiteY77" fmla="*/ 504271 h 861305"/>
                  <a:gd name="connsiteX78" fmla="*/ 320825 w 861732"/>
                  <a:gd name="connsiteY78" fmla="*/ 504170 h 861305"/>
                  <a:gd name="connsiteX79" fmla="*/ 243162 w 861732"/>
                  <a:gd name="connsiteY79" fmla="*/ 504010 h 861305"/>
                  <a:gd name="connsiteX80" fmla="*/ 218983 w 861732"/>
                  <a:gd name="connsiteY80" fmla="*/ 484859 h 861305"/>
                  <a:gd name="connsiteX81" fmla="*/ 218723 w 861732"/>
                  <a:gd name="connsiteY81" fmla="*/ 426303 h 861305"/>
                  <a:gd name="connsiteX82" fmla="*/ 201136 w 861732"/>
                  <a:gd name="connsiteY82" fmla="*/ 417539 h 861305"/>
                  <a:gd name="connsiteX83" fmla="*/ 282726 w 861732"/>
                  <a:gd name="connsiteY83" fmla="*/ 302427 h 861305"/>
                  <a:gd name="connsiteX84" fmla="*/ 274208 w 861732"/>
                  <a:gd name="connsiteY84" fmla="*/ 310163 h 861305"/>
                  <a:gd name="connsiteX85" fmla="*/ 273947 w 861732"/>
                  <a:gd name="connsiteY85" fmla="*/ 323939 h 861305"/>
                  <a:gd name="connsiteX86" fmla="*/ 282161 w 861732"/>
                  <a:gd name="connsiteY86" fmla="*/ 346800 h 861305"/>
                  <a:gd name="connsiteX87" fmla="*/ 355160 w 861732"/>
                  <a:gd name="connsiteY87" fmla="*/ 340454 h 861305"/>
                  <a:gd name="connsiteX88" fmla="*/ 355435 w 861732"/>
                  <a:gd name="connsiteY88" fmla="*/ 339035 h 861305"/>
                  <a:gd name="connsiteX89" fmla="*/ 355218 w 861732"/>
                  <a:gd name="connsiteY89" fmla="*/ 338745 h 861305"/>
                  <a:gd name="connsiteX90" fmla="*/ 355087 w 861732"/>
                  <a:gd name="connsiteY90" fmla="*/ 324968 h 861305"/>
                  <a:gd name="connsiteX91" fmla="*/ 355811 w 861732"/>
                  <a:gd name="connsiteY91" fmla="*/ 309800 h 861305"/>
                  <a:gd name="connsiteX92" fmla="*/ 355290 w 861732"/>
                  <a:gd name="connsiteY92" fmla="*/ 308163 h 861305"/>
                  <a:gd name="connsiteX93" fmla="*/ 319450 w 861732"/>
                  <a:gd name="connsiteY93" fmla="*/ 305165 h 861305"/>
                  <a:gd name="connsiteX94" fmla="*/ 573025 w 861732"/>
                  <a:gd name="connsiteY94" fmla="*/ 302079 h 861305"/>
                  <a:gd name="connsiteX95" fmla="*/ 500027 w 861732"/>
                  <a:gd name="connsiteY95" fmla="*/ 302412 h 861305"/>
                  <a:gd name="connsiteX96" fmla="*/ 500041 w 861732"/>
                  <a:gd name="connsiteY96" fmla="*/ 302412 h 861305"/>
                  <a:gd name="connsiteX97" fmla="*/ 494130 w 861732"/>
                  <a:gd name="connsiteY97" fmla="*/ 308091 h 861305"/>
                  <a:gd name="connsiteX98" fmla="*/ 496883 w 861732"/>
                  <a:gd name="connsiteY98" fmla="*/ 339672 h 861305"/>
                  <a:gd name="connsiteX99" fmla="*/ 499896 w 861732"/>
                  <a:gd name="connsiteY99" fmla="*/ 340715 h 861305"/>
                  <a:gd name="connsiteX100" fmla="*/ 572475 w 861732"/>
                  <a:gd name="connsiteY100" fmla="*/ 340426 h 861305"/>
                  <a:gd name="connsiteX101" fmla="*/ 575807 w 861732"/>
                  <a:gd name="connsiteY101" fmla="*/ 338702 h 861305"/>
                  <a:gd name="connsiteX102" fmla="*/ 576169 w 861732"/>
                  <a:gd name="connsiteY102" fmla="*/ 334109 h 861305"/>
                  <a:gd name="connsiteX103" fmla="*/ 578704 w 861732"/>
                  <a:gd name="connsiteY103" fmla="*/ 308453 h 861305"/>
                  <a:gd name="connsiteX104" fmla="*/ 573025 w 861732"/>
                  <a:gd name="connsiteY104" fmla="*/ 302079 h 861305"/>
                  <a:gd name="connsiteX105" fmla="*/ 500012 w 861732"/>
                  <a:gd name="connsiteY105" fmla="*/ 288505 h 861305"/>
                  <a:gd name="connsiteX106" fmla="*/ 573923 w 861732"/>
                  <a:gd name="connsiteY106" fmla="*/ 288940 h 861305"/>
                  <a:gd name="connsiteX107" fmla="*/ 594379 w 861732"/>
                  <a:gd name="connsiteY107" fmla="*/ 304759 h 861305"/>
                  <a:gd name="connsiteX108" fmla="*/ 597725 w 861732"/>
                  <a:gd name="connsiteY108" fmla="*/ 334124 h 861305"/>
                  <a:gd name="connsiteX109" fmla="*/ 572460 w 861732"/>
                  <a:gd name="connsiteY109" fmla="*/ 366371 h 861305"/>
                  <a:gd name="connsiteX110" fmla="*/ 517367 w 861732"/>
                  <a:gd name="connsiteY110" fmla="*/ 367197 h 861305"/>
                  <a:gd name="connsiteX111" fmla="*/ 498129 w 861732"/>
                  <a:gd name="connsiteY111" fmla="*/ 365995 h 861305"/>
                  <a:gd name="connsiteX112" fmla="*/ 498114 w 861732"/>
                  <a:gd name="connsiteY112" fmla="*/ 365980 h 861305"/>
                  <a:gd name="connsiteX113" fmla="*/ 474993 w 861732"/>
                  <a:gd name="connsiteY113" fmla="*/ 344830 h 861305"/>
                  <a:gd name="connsiteX114" fmla="*/ 475834 w 861732"/>
                  <a:gd name="connsiteY114" fmla="*/ 323925 h 861305"/>
                  <a:gd name="connsiteX115" fmla="*/ 476891 w 861732"/>
                  <a:gd name="connsiteY115" fmla="*/ 310148 h 861305"/>
                  <a:gd name="connsiteX116" fmla="*/ 500012 w 861732"/>
                  <a:gd name="connsiteY116" fmla="*/ 288505 h 861305"/>
                  <a:gd name="connsiteX117" fmla="*/ 357057 w 861732"/>
                  <a:gd name="connsiteY117" fmla="*/ 282884 h 861305"/>
                  <a:gd name="connsiteX118" fmla="*/ 382670 w 861732"/>
                  <a:gd name="connsiteY118" fmla="*/ 303455 h 861305"/>
                  <a:gd name="connsiteX119" fmla="*/ 384075 w 861732"/>
                  <a:gd name="connsiteY119" fmla="*/ 338730 h 861305"/>
                  <a:gd name="connsiteX120" fmla="*/ 355160 w 861732"/>
                  <a:gd name="connsiteY120" fmla="*/ 366386 h 861305"/>
                  <a:gd name="connsiteX121" fmla="*/ 281248 w 861732"/>
                  <a:gd name="connsiteY121" fmla="*/ 359939 h 861305"/>
                  <a:gd name="connsiteX122" fmla="*/ 262560 w 861732"/>
                  <a:gd name="connsiteY122" fmla="*/ 333110 h 861305"/>
                  <a:gd name="connsiteX123" fmla="*/ 262271 w 861732"/>
                  <a:gd name="connsiteY123" fmla="*/ 310163 h 861305"/>
                  <a:gd name="connsiteX124" fmla="*/ 282726 w 861732"/>
                  <a:gd name="connsiteY124" fmla="*/ 288519 h 861305"/>
                  <a:gd name="connsiteX125" fmla="*/ 604273 w 861732"/>
                  <a:gd name="connsiteY125" fmla="*/ 156937 h 861305"/>
                  <a:gd name="connsiteX126" fmla="*/ 593162 w 861732"/>
                  <a:gd name="connsiteY126" fmla="*/ 165020 h 861305"/>
                  <a:gd name="connsiteX127" fmla="*/ 593075 w 861732"/>
                  <a:gd name="connsiteY127" fmla="*/ 180217 h 861305"/>
                  <a:gd name="connsiteX128" fmla="*/ 592887 w 861732"/>
                  <a:gd name="connsiteY128" fmla="*/ 220925 h 861305"/>
                  <a:gd name="connsiteX129" fmla="*/ 578704 w 861732"/>
                  <a:gd name="connsiteY129" fmla="*/ 242380 h 861305"/>
                  <a:gd name="connsiteX130" fmla="*/ 556641 w 861732"/>
                  <a:gd name="connsiteY130" fmla="*/ 243263 h 861305"/>
                  <a:gd name="connsiteX131" fmla="*/ 515933 w 861732"/>
                  <a:gd name="connsiteY131" fmla="*/ 243292 h 861305"/>
                  <a:gd name="connsiteX132" fmla="*/ 482715 w 861732"/>
                  <a:gd name="connsiteY132" fmla="*/ 233934 h 861305"/>
                  <a:gd name="connsiteX133" fmla="*/ 479499 w 861732"/>
                  <a:gd name="connsiteY133" fmla="*/ 220997 h 861305"/>
                  <a:gd name="connsiteX134" fmla="*/ 479223 w 861732"/>
                  <a:gd name="connsiteY134" fmla="*/ 180289 h 861305"/>
                  <a:gd name="connsiteX135" fmla="*/ 479108 w 861732"/>
                  <a:gd name="connsiteY135" fmla="*/ 165049 h 861305"/>
                  <a:gd name="connsiteX136" fmla="*/ 468300 w 861732"/>
                  <a:gd name="connsiteY136" fmla="*/ 157212 h 861305"/>
                  <a:gd name="connsiteX137" fmla="*/ 427593 w 861732"/>
                  <a:gd name="connsiteY137" fmla="*/ 157560 h 861305"/>
                  <a:gd name="connsiteX138" fmla="*/ 380858 w 861732"/>
                  <a:gd name="connsiteY138" fmla="*/ 159255 h 861305"/>
                  <a:gd name="connsiteX139" fmla="*/ 377773 w 861732"/>
                  <a:gd name="connsiteY139" fmla="*/ 170105 h 861305"/>
                  <a:gd name="connsiteX140" fmla="*/ 377947 w 861732"/>
                  <a:gd name="connsiteY140" fmla="*/ 180275 h 861305"/>
                  <a:gd name="connsiteX141" fmla="*/ 378613 w 861732"/>
                  <a:gd name="connsiteY141" fmla="*/ 220983 h 861305"/>
                  <a:gd name="connsiteX142" fmla="*/ 362344 w 861732"/>
                  <a:gd name="connsiteY142" fmla="*/ 245712 h 861305"/>
                  <a:gd name="connsiteX143" fmla="*/ 339253 w 861732"/>
                  <a:gd name="connsiteY143" fmla="*/ 247204 h 861305"/>
                  <a:gd name="connsiteX144" fmla="*/ 298545 w 861732"/>
                  <a:gd name="connsiteY144" fmla="*/ 247972 h 861305"/>
                  <a:gd name="connsiteX145" fmla="*/ 283276 w 861732"/>
                  <a:gd name="connsiteY145" fmla="*/ 248261 h 861305"/>
                  <a:gd name="connsiteX146" fmla="*/ 261053 w 861732"/>
                  <a:gd name="connsiteY146" fmla="*/ 236498 h 861305"/>
                  <a:gd name="connsiteX147" fmla="*/ 256997 w 861732"/>
                  <a:gd name="connsiteY147" fmla="*/ 220910 h 861305"/>
                  <a:gd name="connsiteX148" fmla="*/ 256229 w 861732"/>
                  <a:gd name="connsiteY148" fmla="*/ 180203 h 861305"/>
                  <a:gd name="connsiteX149" fmla="*/ 255968 w 861732"/>
                  <a:gd name="connsiteY149" fmla="*/ 165064 h 861305"/>
                  <a:gd name="connsiteX150" fmla="*/ 250912 w 861732"/>
                  <a:gd name="connsiteY150" fmla="*/ 163195 h 861305"/>
                  <a:gd name="connsiteX151" fmla="*/ 200035 w 861732"/>
                  <a:gd name="connsiteY151" fmla="*/ 163861 h 861305"/>
                  <a:gd name="connsiteX152" fmla="*/ 194950 w 861732"/>
                  <a:gd name="connsiteY152" fmla="*/ 163934 h 861305"/>
                  <a:gd name="connsiteX153" fmla="*/ 194501 w 861732"/>
                  <a:gd name="connsiteY153" fmla="*/ 164079 h 861305"/>
                  <a:gd name="connsiteX154" fmla="*/ 194037 w 861732"/>
                  <a:gd name="connsiteY154" fmla="*/ 164629 h 861305"/>
                  <a:gd name="connsiteX155" fmla="*/ 194066 w 861732"/>
                  <a:gd name="connsiteY155" fmla="*/ 164644 h 861305"/>
                  <a:gd name="connsiteX156" fmla="*/ 177522 w 861732"/>
                  <a:gd name="connsiteY156" fmla="*/ 405124 h 861305"/>
                  <a:gd name="connsiteX157" fmla="*/ 188214 w 861732"/>
                  <a:gd name="connsiteY157" fmla="*/ 405167 h 861305"/>
                  <a:gd name="connsiteX158" fmla="*/ 215637 w 861732"/>
                  <a:gd name="connsiteY158" fmla="*/ 405979 h 861305"/>
                  <a:gd name="connsiteX159" fmla="*/ 230819 w 861732"/>
                  <a:gd name="connsiteY159" fmla="*/ 432808 h 861305"/>
                  <a:gd name="connsiteX160" fmla="*/ 230660 w 861732"/>
                  <a:gd name="connsiteY160" fmla="*/ 484279 h 861305"/>
                  <a:gd name="connsiteX161" fmla="*/ 243191 w 861732"/>
                  <a:gd name="connsiteY161" fmla="*/ 492566 h 861305"/>
                  <a:gd name="connsiteX162" fmla="*/ 294966 w 861732"/>
                  <a:gd name="connsiteY162" fmla="*/ 492537 h 861305"/>
                  <a:gd name="connsiteX163" fmla="*/ 333805 w 861732"/>
                  <a:gd name="connsiteY163" fmla="*/ 492320 h 861305"/>
                  <a:gd name="connsiteX164" fmla="*/ 344120 w 861732"/>
                  <a:gd name="connsiteY164" fmla="*/ 491523 h 861305"/>
                  <a:gd name="connsiteX165" fmla="*/ 349002 w 861732"/>
                  <a:gd name="connsiteY165" fmla="*/ 474617 h 861305"/>
                  <a:gd name="connsiteX166" fmla="*/ 348785 w 861732"/>
                  <a:gd name="connsiteY166" fmla="*/ 435778 h 861305"/>
                  <a:gd name="connsiteX167" fmla="*/ 348756 w 861732"/>
                  <a:gd name="connsiteY167" fmla="*/ 429302 h 861305"/>
                  <a:gd name="connsiteX168" fmla="*/ 360186 w 861732"/>
                  <a:gd name="connsiteY168" fmla="*/ 407108 h 861305"/>
                  <a:gd name="connsiteX169" fmla="*/ 375832 w 861732"/>
                  <a:gd name="connsiteY169" fmla="*/ 404762 h 861305"/>
                  <a:gd name="connsiteX170" fmla="*/ 479383 w 861732"/>
                  <a:gd name="connsiteY170" fmla="*/ 403748 h 861305"/>
                  <a:gd name="connsiteX171" fmla="*/ 508038 w 861732"/>
                  <a:gd name="connsiteY171" fmla="*/ 426072 h 861305"/>
                  <a:gd name="connsiteX172" fmla="*/ 508327 w 861732"/>
                  <a:gd name="connsiteY172" fmla="*/ 448729 h 861305"/>
                  <a:gd name="connsiteX173" fmla="*/ 508805 w 861732"/>
                  <a:gd name="connsiteY173" fmla="*/ 484019 h 861305"/>
                  <a:gd name="connsiteX174" fmla="*/ 521394 w 861732"/>
                  <a:gd name="connsiteY174" fmla="*/ 489161 h 861305"/>
                  <a:gd name="connsiteX175" fmla="*/ 534346 w 861732"/>
                  <a:gd name="connsiteY175" fmla="*/ 488988 h 861305"/>
                  <a:gd name="connsiteX176" fmla="*/ 612009 w 861732"/>
                  <a:gd name="connsiteY176" fmla="*/ 487829 h 861305"/>
                  <a:gd name="connsiteX177" fmla="*/ 619528 w 861732"/>
                  <a:gd name="connsiteY177" fmla="*/ 484004 h 861305"/>
                  <a:gd name="connsiteX178" fmla="*/ 618774 w 861732"/>
                  <a:gd name="connsiteY178" fmla="*/ 432794 h 861305"/>
                  <a:gd name="connsiteX179" fmla="*/ 638027 w 861732"/>
                  <a:gd name="connsiteY179" fmla="*/ 400285 h 861305"/>
                  <a:gd name="connsiteX180" fmla="*/ 654035 w 861732"/>
                  <a:gd name="connsiteY180" fmla="*/ 399184 h 861305"/>
                  <a:gd name="connsiteX181" fmla="*/ 677895 w 861732"/>
                  <a:gd name="connsiteY181" fmla="*/ 398938 h 861305"/>
                  <a:gd name="connsiteX182" fmla="*/ 668015 w 861732"/>
                  <a:gd name="connsiteY182" fmla="*/ 168164 h 861305"/>
                  <a:gd name="connsiteX183" fmla="*/ 655151 w 861732"/>
                  <a:gd name="connsiteY183" fmla="*/ 157183 h 861305"/>
                  <a:gd name="connsiteX184" fmla="*/ 604273 w 861732"/>
                  <a:gd name="connsiteY184" fmla="*/ 156937 h 861305"/>
                  <a:gd name="connsiteX185" fmla="*/ 635927 w 861732"/>
                  <a:gd name="connsiteY185" fmla="*/ 14170 h 861305"/>
                  <a:gd name="connsiteX186" fmla="*/ 634753 w 861732"/>
                  <a:gd name="connsiteY186" fmla="*/ 96672 h 861305"/>
                  <a:gd name="connsiteX187" fmla="*/ 715922 w 861732"/>
                  <a:gd name="connsiteY187" fmla="*/ 49242 h 861305"/>
                  <a:gd name="connsiteX188" fmla="*/ 635927 w 861732"/>
                  <a:gd name="connsiteY188" fmla="*/ 14170 h 861305"/>
                  <a:gd name="connsiteX189" fmla="*/ 433141 w 861732"/>
                  <a:gd name="connsiteY189" fmla="*/ 14141 h 861305"/>
                  <a:gd name="connsiteX190" fmla="*/ 432533 w 861732"/>
                  <a:gd name="connsiteY190" fmla="*/ 94137 h 861305"/>
                  <a:gd name="connsiteX191" fmla="*/ 450656 w 861732"/>
                  <a:gd name="connsiteY191" fmla="*/ 80852 h 861305"/>
                  <a:gd name="connsiteX192" fmla="*/ 513413 w 861732"/>
                  <a:gd name="connsiteY192" fmla="*/ 49149 h 861305"/>
                  <a:gd name="connsiteX193" fmla="*/ 513427 w 861732"/>
                  <a:gd name="connsiteY193" fmla="*/ 49155 h 861305"/>
                  <a:gd name="connsiteX194" fmla="*/ 513427 w 861732"/>
                  <a:gd name="connsiteY194" fmla="*/ 49141 h 861305"/>
                  <a:gd name="connsiteX195" fmla="*/ 513413 w 861732"/>
                  <a:gd name="connsiteY195" fmla="*/ 49149 h 861305"/>
                  <a:gd name="connsiteX196" fmla="*/ 472502 w 861732"/>
                  <a:gd name="connsiteY196" fmla="*/ 30953 h 861305"/>
                  <a:gd name="connsiteX197" fmla="*/ 433141 w 861732"/>
                  <a:gd name="connsiteY197" fmla="*/ 14141 h 861305"/>
                  <a:gd name="connsiteX198" fmla="*/ 230370 w 861732"/>
                  <a:gd name="connsiteY198" fmla="*/ 14083 h 861305"/>
                  <a:gd name="connsiteX199" fmla="*/ 230761 w 861732"/>
                  <a:gd name="connsiteY199" fmla="*/ 92577 h 861305"/>
                  <a:gd name="connsiteX200" fmla="*/ 230747 w 861732"/>
                  <a:gd name="connsiteY200" fmla="*/ 92587 h 861305"/>
                  <a:gd name="connsiteX201" fmla="*/ 230761 w 861732"/>
                  <a:gd name="connsiteY201" fmla="*/ 92601 h 861305"/>
                  <a:gd name="connsiteX202" fmla="*/ 230761 w 861732"/>
                  <a:gd name="connsiteY202" fmla="*/ 92577 h 861305"/>
                  <a:gd name="connsiteX203" fmla="*/ 247754 w 861732"/>
                  <a:gd name="connsiteY203" fmla="*/ 80693 h 861305"/>
                  <a:gd name="connsiteX204" fmla="*/ 311119 w 861732"/>
                  <a:gd name="connsiteY204" fmla="*/ 49083 h 861305"/>
                  <a:gd name="connsiteX205" fmla="*/ 230370 w 861732"/>
                  <a:gd name="connsiteY205" fmla="*/ 14083 h 861305"/>
                  <a:gd name="connsiteX206" fmla="*/ 630219 w 861732"/>
                  <a:gd name="connsiteY206" fmla="*/ 2 h 861305"/>
                  <a:gd name="connsiteX207" fmla="*/ 750676 w 861732"/>
                  <a:gd name="connsiteY207" fmla="*/ 37537 h 861305"/>
                  <a:gd name="connsiteX208" fmla="*/ 751864 w 861732"/>
                  <a:gd name="connsiteY208" fmla="*/ 60296 h 861305"/>
                  <a:gd name="connsiteX209" fmla="*/ 634811 w 861732"/>
                  <a:gd name="connsiteY209" fmla="*/ 110999 h 861305"/>
                  <a:gd name="connsiteX210" fmla="*/ 634927 w 861732"/>
                  <a:gd name="connsiteY210" fmla="*/ 144116 h 861305"/>
                  <a:gd name="connsiteX211" fmla="*/ 644981 w 861732"/>
                  <a:gd name="connsiteY211" fmla="*/ 144073 h 861305"/>
                  <a:gd name="connsiteX212" fmla="*/ 655151 w 861732"/>
                  <a:gd name="connsiteY212" fmla="*/ 144029 h 861305"/>
                  <a:gd name="connsiteX213" fmla="*/ 667479 w 861732"/>
                  <a:gd name="connsiteY213" fmla="*/ 145203 h 861305"/>
                  <a:gd name="connsiteX214" fmla="*/ 682009 w 861732"/>
                  <a:gd name="connsiteY214" fmla="*/ 167222 h 861305"/>
                  <a:gd name="connsiteX215" fmla="*/ 703000 w 861732"/>
                  <a:gd name="connsiteY215" fmla="*/ 398663 h 861305"/>
                  <a:gd name="connsiteX216" fmla="*/ 744664 w 861732"/>
                  <a:gd name="connsiteY216" fmla="*/ 398228 h 861305"/>
                  <a:gd name="connsiteX217" fmla="*/ 772754 w 861732"/>
                  <a:gd name="connsiteY217" fmla="*/ 414815 h 861305"/>
                  <a:gd name="connsiteX218" fmla="*/ 777144 w 861732"/>
                  <a:gd name="connsiteY218" fmla="*/ 451337 h 861305"/>
                  <a:gd name="connsiteX219" fmla="*/ 796614 w 861732"/>
                  <a:gd name="connsiteY219" fmla="*/ 751517 h 861305"/>
                  <a:gd name="connsiteX220" fmla="*/ 844826 w 861732"/>
                  <a:gd name="connsiteY220" fmla="*/ 789124 h 861305"/>
                  <a:gd name="connsiteX221" fmla="*/ 861732 w 861732"/>
                  <a:gd name="connsiteY221" fmla="*/ 845883 h 861305"/>
                  <a:gd name="connsiteX222" fmla="*/ 847462 w 861732"/>
                  <a:gd name="connsiteY222" fmla="*/ 859993 h 861305"/>
                  <a:gd name="connsiteX223" fmla="*/ 845318 w 861732"/>
                  <a:gd name="connsiteY223" fmla="*/ 859964 h 861305"/>
                  <a:gd name="connsiteX224" fmla="*/ 840407 w 861732"/>
                  <a:gd name="connsiteY224" fmla="*/ 859892 h 861305"/>
                  <a:gd name="connsiteX225" fmla="*/ 820749 w 861732"/>
                  <a:gd name="connsiteY225" fmla="*/ 859631 h 861305"/>
                  <a:gd name="connsiteX226" fmla="*/ 34437 w 861732"/>
                  <a:gd name="connsiteY226" fmla="*/ 852982 h 861305"/>
                  <a:gd name="connsiteX227" fmla="*/ 14778 w 861732"/>
                  <a:gd name="connsiteY227" fmla="*/ 853329 h 861305"/>
                  <a:gd name="connsiteX228" fmla="*/ 9867 w 861732"/>
                  <a:gd name="connsiteY228" fmla="*/ 853416 h 861305"/>
                  <a:gd name="connsiteX229" fmla="*/ 8636 w 861732"/>
                  <a:gd name="connsiteY229" fmla="*/ 853460 h 861305"/>
                  <a:gd name="connsiteX230" fmla="*/ 7709 w 861732"/>
                  <a:gd name="connsiteY230" fmla="*/ 853460 h 861305"/>
                  <a:gd name="connsiteX231" fmla="*/ 7752 w 861732"/>
                  <a:gd name="connsiteY231" fmla="*/ 853474 h 861305"/>
                  <a:gd name="connsiteX232" fmla="*/ 31 w 861732"/>
                  <a:gd name="connsiteY232" fmla="*/ 845912 h 861305"/>
                  <a:gd name="connsiteX233" fmla="*/ 58644 w 861732"/>
                  <a:gd name="connsiteY233" fmla="*/ 756514 h 861305"/>
                  <a:gd name="connsiteX234" fmla="*/ 84735 w 861732"/>
                  <a:gd name="connsiteY234" fmla="*/ 451800 h 861305"/>
                  <a:gd name="connsiteX235" fmla="*/ 86806 w 861732"/>
                  <a:gd name="connsiteY235" fmla="*/ 425985 h 861305"/>
                  <a:gd name="connsiteX236" fmla="*/ 110579 w 861732"/>
                  <a:gd name="connsiteY236" fmla="*/ 404863 h 861305"/>
                  <a:gd name="connsiteX237" fmla="*/ 151301 w 861732"/>
                  <a:gd name="connsiteY237" fmla="*/ 405008 h 861305"/>
                  <a:gd name="connsiteX238" fmla="*/ 160298 w 861732"/>
                  <a:gd name="connsiteY238" fmla="*/ 247957 h 861305"/>
                  <a:gd name="connsiteX239" fmla="*/ 166585 w 861732"/>
                  <a:gd name="connsiteY239" fmla="*/ 166788 h 861305"/>
                  <a:gd name="connsiteX240" fmla="*/ 200078 w 861732"/>
                  <a:gd name="connsiteY240" fmla="*/ 137351 h 861305"/>
                  <a:gd name="connsiteX241" fmla="*/ 216941 w 861732"/>
                  <a:gd name="connsiteY241" fmla="*/ 137583 h 861305"/>
                  <a:gd name="connsiteX242" fmla="*/ 219143 w 861732"/>
                  <a:gd name="connsiteY242" fmla="*/ 5739 h 861305"/>
                  <a:gd name="connsiteX243" fmla="*/ 224677 w 861732"/>
                  <a:gd name="connsiteY243" fmla="*/ 45 h 861305"/>
                  <a:gd name="connsiteX244" fmla="*/ 344902 w 861732"/>
                  <a:gd name="connsiteY244" fmla="*/ 37986 h 861305"/>
                  <a:gd name="connsiteX245" fmla="*/ 352609 w 861732"/>
                  <a:gd name="connsiteY245" fmla="*/ 52502 h 861305"/>
                  <a:gd name="connsiteX246" fmla="*/ 346061 w 861732"/>
                  <a:gd name="connsiteY246" fmla="*/ 59890 h 861305"/>
                  <a:gd name="connsiteX247" fmla="*/ 231355 w 861732"/>
                  <a:gd name="connsiteY247" fmla="*/ 112434 h 861305"/>
                  <a:gd name="connsiteX248" fmla="*/ 232688 w 861732"/>
                  <a:gd name="connsiteY248" fmla="*/ 137698 h 861305"/>
                  <a:gd name="connsiteX249" fmla="*/ 257953 w 861732"/>
                  <a:gd name="connsiteY249" fmla="*/ 138408 h 861305"/>
                  <a:gd name="connsiteX250" fmla="*/ 280451 w 861732"/>
                  <a:gd name="connsiteY250" fmla="*/ 170018 h 861305"/>
                  <a:gd name="connsiteX251" fmla="*/ 280262 w 861732"/>
                  <a:gd name="connsiteY251" fmla="*/ 180188 h 861305"/>
                  <a:gd name="connsiteX252" fmla="*/ 279495 w 861732"/>
                  <a:gd name="connsiteY252" fmla="*/ 220896 h 861305"/>
                  <a:gd name="connsiteX253" fmla="*/ 281624 w 861732"/>
                  <a:gd name="connsiteY253" fmla="*/ 226488 h 861305"/>
                  <a:gd name="connsiteX254" fmla="*/ 283305 w 861732"/>
                  <a:gd name="connsiteY254" fmla="*/ 226763 h 861305"/>
                  <a:gd name="connsiteX255" fmla="*/ 288390 w 861732"/>
                  <a:gd name="connsiteY255" fmla="*/ 226864 h 861305"/>
                  <a:gd name="connsiteX256" fmla="*/ 298559 w 861732"/>
                  <a:gd name="connsiteY256" fmla="*/ 227053 h 861305"/>
                  <a:gd name="connsiteX257" fmla="*/ 339267 w 861732"/>
                  <a:gd name="connsiteY257" fmla="*/ 227820 h 861305"/>
                  <a:gd name="connsiteX258" fmla="*/ 349437 w 861732"/>
                  <a:gd name="connsiteY258" fmla="*/ 228009 h 861305"/>
                  <a:gd name="connsiteX259" fmla="*/ 360678 w 861732"/>
                  <a:gd name="connsiteY259" fmla="*/ 220968 h 861305"/>
                  <a:gd name="connsiteX260" fmla="*/ 361345 w 861732"/>
                  <a:gd name="connsiteY260" fmla="*/ 180260 h 861305"/>
                  <a:gd name="connsiteX261" fmla="*/ 361519 w 861732"/>
                  <a:gd name="connsiteY261" fmla="*/ 170091 h 861305"/>
                  <a:gd name="connsiteX262" fmla="*/ 386899 w 861732"/>
                  <a:gd name="connsiteY262" fmla="*/ 142957 h 861305"/>
                  <a:gd name="connsiteX263" fmla="*/ 421653 w 861732"/>
                  <a:gd name="connsiteY263" fmla="*/ 143508 h 861305"/>
                  <a:gd name="connsiteX264" fmla="*/ 421928 w 861732"/>
                  <a:gd name="connsiteY264" fmla="*/ 5710 h 861305"/>
                  <a:gd name="connsiteX265" fmla="*/ 429331 w 861732"/>
                  <a:gd name="connsiteY265" fmla="*/ 306 h 861305"/>
                  <a:gd name="connsiteX266" fmla="*/ 488510 w 861732"/>
                  <a:gd name="connsiteY266" fmla="*/ 19530 h 861305"/>
                  <a:gd name="connsiteX267" fmla="*/ 547775 w 861732"/>
                  <a:gd name="connsiteY267" fmla="*/ 37740 h 861305"/>
                  <a:gd name="connsiteX268" fmla="*/ 548948 w 861732"/>
                  <a:gd name="connsiteY268" fmla="*/ 60078 h 861305"/>
                  <a:gd name="connsiteX269" fmla="*/ 432663 w 861732"/>
                  <a:gd name="connsiteY269" fmla="*/ 111767 h 861305"/>
                  <a:gd name="connsiteX270" fmla="*/ 433547 w 861732"/>
                  <a:gd name="connsiteY270" fmla="*/ 143638 h 861305"/>
                  <a:gd name="connsiteX271" fmla="*/ 468300 w 861732"/>
                  <a:gd name="connsiteY271" fmla="*/ 143957 h 861305"/>
                  <a:gd name="connsiteX272" fmla="*/ 490682 w 861732"/>
                  <a:gd name="connsiteY272" fmla="*/ 157748 h 861305"/>
                  <a:gd name="connsiteX273" fmla="*/ 491943 w 861732"/>
                  <a:gd name="connsiteY273" fmla="*/ 170062 h 861305"/>
                  <a:gd name="connsiteX274" fmla="*/ 491870 w 861732"/>
                  <a:gd name="connsiteY274" fmla="*/ 180232 h 861305"/>
                  <a:gd name="connsiteX275" fmla="*/ 491595 w 861732"/>
                  <a:gd name="connsiteY275" fmla="*/ 220939 h 861305"/>
                  <a:gd name="connsiteX276" fmla="*/ 500678 w 861732"/>
                  <a:gd name="connsiteY276" fmla="*/ 231602 h 861305"/>
                  <a:gd name="connsiteX277" fmla="*/ 515947 w 861732"/>
                  <a:gd name="connsiteY277" fmla="*/ 231703 h 861305"/>
                  <a:gd name="connsiteX278" fmla="*/ 571910 w 861732"/>
                  <a:gd name="connsiteY278" fmla="*/ 231659 h 861305"/>
                  <a:gd name="connsiteX279" fmla="*/ 581022 w 861732"/>
                  <a:gd name="connsiteY279" fmla="*/ 220867 h 861305"/>
                  <a:gd name="connsiteX280" fmla="*/ 580834 w 861732"/>
                  <a:gd name="connsiteY280" fmla="*/ 180159 h 861305"/>
                  <a:gd name="connsiteX281" fmla="*/ 580790 w 861732"/>
                  <a:gd name="connsiteY281" fmla="*/ 169989 h 861305"/>
                  <a:gd name="connsiteX282" fmla="*/ 582094 w 861732"/>
                  <a:gd name="connsiteY282" fmla="*/ 157734 h 861305"/>
                  <a:gd name="connsiteX283" fmla="*/ 604288 w 861732"/>
                  <a:gd name="connsiteY283" fmla="*/ 144246 h 861305"/>
                  <a:gd name="connsiteX284" fmla="*/ 625916 w 861732"/>
                  <a:gd name="connsiteY284" fmla="*/ 144145 h 861305"/>
                  <a:gd name="connsiteX285" fmla="*/ 624743 w 861732"/>
                  <a:gd name="connsiteY285" fmla="*/ 5710 h 861305"/>
                  <a:gd name="connsiteX286" fmla="*/ 630219 w 861732"/>
                  <a:gd name="connsiteY286" fmla="*/ 2 h 86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</a:cxnLst>
                <a:rect l="l" t="t" r="r" b="b"/>
                <a:pathLst>
                  <a:path w="861732" h="861305">
                    <a:moveTo>
                      <a:pt x="416418" y="592874"/>
                    </a:moveTo>
                    <a:cubicBezTo>
                      <a:pt x="371828" y="597698"/>
                      <a:pt x="330996" y="634196"/>
                      <a:pt x="332299" y="686674"/>
                    </a:cubicBezTo>
                    <a:cubicBezTo>
                      <a:pt x="333009" y="737682"/>
                      <a:pt x="334979" y="788690"/>
                      <a:pt x="338774" y="839697"/>
                    </a:cubicBezTo>
                    <a:lnTo>
                      <a:pt x="338789" y="839697"/>
                    </a:lnTo>
                    <a:cubicBezTo>
                      <a:pt x="369993" y="839524"/>
                      <a:pt x="400010" y="839292"/>
                      <a:pt x="427593" y="839016"/>
                    </a:cubicBezTo>
                    <a:cubicBezTo>
                      <a:pt x="446904" y="838669"/>
                      <a:pt x="478311" y="838104"/>
                      <a:pt x="515701" y="837423"/>
                    </a:cubicBezTo>
                    <a:cubicBezTo>
                      <a:pt x="513137" y="787183"/>
                      <a:pt x="515122" y="736928"/>
                      <a:pt x="516396" y="686674"/>
                    </a:cubicBezTo>
                    <a:cubicBezTo>
                      <a:pt x="517135" y="663394"/>
                      <a:pt x="508892" y="639534"/>
                      <a:pt x="492450" y="621788"/>
                    </a:cubicBezTo>
                    <a:cubicBezTo>
                      <a:pt x="471280" y="598488"/>
                      <a:pt x="443172" y="589980"/>
                      <a:pt x="416418" y="592874"/>
                    </a:cubicBezTo>
                    <a:close/>
                    <a:moveTo>
                      <a:pt x="201136" y="417539"/>
                    </a:moveTo>
                    <a:lnTo>
                      <a:pt x="188185" y="417582"/>
                    </a:lnTo>
                    <a:cubicBezTo>
                      <a:pt x="170873" y="417626"/>
                      <a:pt x="128152" y="417829"/>
                      <a:pt x="110521" y="417872"/>
                    </a:cubicBezTo>
                    <a:cubicBezTo>
                      <a:pt x="106291" y="417858"/>
                      <a:pt x="105494" y="417829"/>
                      <a:pt x="102756" y="419871"/>
                    </a:cubicBezTo>
                    <a:cubicBezTo>
                      <a:pt x="100916" y="421740"/>
                      <a:pt x="100062" y="423102"/>
                      <a:pt x="100033" y="426839"/>
                    </a:cubicBezTo>
                    <a:lnTo>
                      <a:pt x="98671" y="452698"/>
                    </a:lnTo>
                    <a:lnTo>
                      <a:pt x="93210" y="556119"/>
                    </a:lnTo>
                    <a:cubicBezTo>
                      <a:pt x="89646" y="620527"/>
                      <a:pt x="86995" y="685008"/>
                      <a:pt x="84561" y="749488"/>
                    </a:cubicBezTo>
                    <a:cubicBezTo>
                      <a:pt x="85546" y="749372"/>
                      <a:pt x="86502" y="749184"/>
                      <a:pt x="87487" y="749097"/>
                    </a:cubicBezTo>
                    <a:cubicBezTo>
                      <a:pt x="115128" y="747634"/>
                      <a:pt x="140306" y="747417"/>
                      <a:pt x="166831" y="746069"/>
                    </a:cubicBezTo>
                    <a:cubicBezTo>
                      <a:pt x="184896" y="745664"/>
                      <a:pt x="184635" y="772493"/>
                      <a:pt x="166831" y="772015"/>
                    </a:cubicBezTo>
                    <a:cubicBezTo>
                      <a:pt x="140958" y="770943"/>
                      <a:pt x="113679" y="769828"/>
                      <a:pt x="88936" y="769610"/>
                    </a:cubicBezTo>
                    <a:lnTo>
                      <a:pt x="88921" y="769567"/>
                    </a:lnTo>
                    <a:cubicBezTo>
                      <a:pt x="51864" y="769784"/>
                      <a:pt x="19429" y="801872"/>
                      <a:pt x="15778" y="838582"/>
                    </a:cubicBezTo>
                    <a:cubicBezTo>
                      <a:pt x="102611" y="840045"/>
                      <a:pt x="213029" y="840219"/>
                      <a:pt x="313567" y="839770"/>
                    </a:cubicBezTo>
                    <a:cubicBezTo>
                      <a:pt x="317363" y="788718"/>
                      <a:pt x="319333" y="737667"/>
                      <a:pt x="320043" y="686616"/>
                    </a:cubicBezTo>
                    <a:cubicBezTo>
                      <a:pt x="320463" y="658454"/>
                      <a:pt x="331893" y="630683"/>
                      <a:pt x="351812" y="610836"/>
                    </a:cubicBezTo>
                    <a:cubicBezTo>
                      <a:pt x="418988" y="541850"/>
                      <a:pt x="539880" y="589700"/>
                      <a:pt x="541574" y="686616"/>
                    </a:cubicBezTo>
                    <a:cubicBezTo>
                      <a:pt x="542849" y="736697"/>
                      <a:pt x="544819" y="786792"/>
                      <a:pt x="542299" y="836887"/>
                    </a:cubicBezTo>
                    <a:cubicBezTo>
                      <a:pt x="642475" y="835091"/>
                      <a:pt x="771537" y="832816"/>
                      <a:pt x="831831" y="832063"/>
                    </a:cubicBezTo>
                    <a:cubicBezTo>
                      <a:pt x="829803" y="822574"/>
                      <a:pt x="826167" y="813447"/>
                      <a:pt x="820749" y="805378"/>
                    </a:cubicBezTo>
                    <a:cubicBezTo>
                      <a:pt x="808333" y="787313"/>
                      <a:pt x="787762" y="775362"/>
                      <a:pt x="765945" y="773739"/>
                    </a:cubicBezTo>
                    <a:lnTo>
                      <a:pt x="688340" y="771972"/>
                    </a:lnTo>
                    <a:cubicBezTo>
                      <a:pt x="671521" y="771305"/>
                      <a:pt x="671825" y="746663"/>
                      <a:pt x="688340" y="746026"/>
                    </a:cubicBezTo>
                    <a:cubicBezTo>
                      <a:pt x="700204" y="745765"/>
                      <a:pt x="735552" y="744737"/>
                      <a:pt x="747315" y="744737"/>
                    </a:cubicBezTo>
                    <a:cubicBezTo>
                      <a:pt x="754733" y="743998"/>
                      <a:pt x="762237" y="744259"/>
                      <a:pt x="769697" y="745070"/>
                    </a:cubicBezTo>
                    <a:cubicBezTo>
                      <a:pt x="768857" y="735407"/>
                      <a:pt x="768133" y="725730"/>
                      <a:pt x="767350" y="716067"/>
                    </a:cubicBezTo>
                    <a:cubicBezTo>
                      <a:pt x="743636" y="719472"/>
                      <a:pt x="696452" y="717183"/>
                      <a:pt x="711605" y="706579"/>
                    </a:cubicBezTo>
                    <a:cubicBezTo>
                      <a:pt x="729830" y="702624"/>
                      <a:pt x="748170" y="702175"/>
                      <a:pt x="766438" y="704797"/>
                    </a:cubicBezTo>
                    <a:cubicBezTo>
                      <a:pt x="765554" y="693685"/>
                      <a:pt x="764554" y="682589"/>
                      <a:pt x="763729" y="671477"/>
                    </a:cubicBezTo>
                    <a:cubicBezTo>
                      <a:pt x="741202" y="674259"/>
                      <a:pt x="680010" y="675447"/>
                      <a:pt x="696510" y="662510"/>
                    </a:cubicBezTo>
                    <a:cubicBezTo>
                      <a:pt x="700769" y="660178"/>
                      <a:pt x="742303" y="657469"/>
                      <a:pt x="762845" y="660641"/>
                    </a:cubicBezTo>
                    <a:cubicBezTo>
                      <a:pt x="762019" y="649312"/>
                      <a:pt x="761338" y="637984"/>
                      <a:pt x="760556" y="626655"/>
                    </a:cubicBezTo>
                    <a:cubicBezTo>
                      <a:pt x="735755" y="631740"/>
                      <a:pt x="661800" y="630378"/>
                      <a:pt x="681415" y="618456"/>
                    </a:cubicBezTo>
                    <a:cubicBezTo>
                      <a:pt x="707549" y="614008"/>
                      <a:pt x="733799" y="613863"/>
                      <a:pt x="759948" y="617673"/>
                    </a:cubicBezTo>
                    <a:cubicBezTo>
                      <a:pt x="759136" y="605736"/>
                      <a:pt x="758311" y="593785"/>
                      <a:pt x="757543" y="581833"/>
                    </a:cubicBezTo>
                    <a:cubicBezTo>
                      <a:pt x="734639" y="587787"/>
                      <a:pt x="644329" y="586976"/>
                      <a:pt x="666320" y="574402"/>
                    </a:cubicBezTo>
                    <a:cubicBezTo>
                      <a:pt x="696496" y="569766"/>
                      <a:pt x="726802" y="569693"/>
                      <a:pt x="757007" y="573996"/>
                    </a:cubicBezTo>
                    <a:cubicBezTo>
                      <a:pt x="756630" y="568158"/>
                      <a:pt x="756196" y="562334"/>
                      <a:pt x="755834" y="556510"/>
                    </a:cubicBezTo>
                    <a:cubicBezTo>
                      <a:pt x="755674" y="553512"/>
                      <a:pt x="755413" y="548934"/>
                      <a:pt x="755095" y="543429"/>
                    </a:cubicBezTo>
                    <a:cubicBezTo>
                      <a:pt x="743954" y="545848"/>
                      <a:pt x="724209" y="545616"/>
                      <a:pt x="720776" y="545978"/>
                    </a:cubicBezTo>
                    <a:cubicBezTo>
                      <a:pt x="715140" y="545399"/>
                      <a:pt x="666291" y="546500"/>
                      <a:pt x="681864" y="535041"/>
                    </a:cubicBezTo>
                    <a:cubicBezTo>
                      <a:pt x="706043" y="530594"/>
                      <a:pt x="730351" y="530449"/>
                      <a:pt x="754559" y="534273"/>
                    </a:cubicBezTo>
                    <a:cubicBezTo>
                      <a:pt x="754052" y="525538"/>
                      <a:pt x="753458" y="515368"/>
                      <a:pt x="752835" y="504677"/>
                    </a:cubicBezTo>
                    <a:cubicBezTo>
                      <a:pt x="731438" y="508719"/>
                      <a:pt x="682328" y="506719"/>
                      <a:pt x="697423" y="495680"/>
                    </a:cubicBezTo>
                    <a:cubicBezTo>
                      <a:pt x="715633" y="491508"/>
                      <a:pt x="733987" y="491219"/>
                      <a:pt x="752226" y="494377"/>
                    </a:cubicBezTo>
                    <a:cubicBezTo>
                      <a:pt x="751661" y="484743"/>
                      <a:pt x="751096" y="475109"/>
                      <a:pt x="750575" y="466084"/>
                    </a:cubicBezTo>
                    <a:cubicBezTo>
                      <a:pt x="733698" y="468272"/>
                      <a:pt x="701320" y="467127"/>
                      <a:pt x="712996" y="456320"/>
                    </a:cubicBezTo>
                    <a:cubicBezTo>
                      <a:pt x="716241" y="453741"/>
                      <a:pt x="736392" y="452090"/>
                      <a:pt x="749865" y="453814"/>
                    </a:cubicBezTo>
                    <a:cubicBezTo>
                      <a:pt x="749126" y="441051"/>
                      <a:pt x="748547" y="430678"/>
                      <a:pt x="748286" y="425623"/>
                    </a:cubicBezTo>
                    <a:cubicBezTo>
                      <a:pt x="747967" y="423942"/>
                      <a:pt x="746432" y="424652"/>
                      <a:pt x="744621" y="424478"/>
                    </a:cubicBezTo>
                    <a:lnTo>
                      <a:pt x="692845" y="423942"/>
                    </a:lnTo>
                    <a:lnTo>
                      <a:pt x="644213" y="423450"/>
                    </a:lnTo>
                    <a:cubicBezTo>
                      <a:pt x="642779" y="423870"/>
                      <a:pt x="642112" y="424623"/>
                      <a:pt x="642084" y="426303"/>
                    </a:cubicBezTo>
                    <a:lnTo>
                      <a:pt x="641982" y="432779"/>
                    </a:lnTo>
                    <a:cubicBezTo>
                      <a:pt x="641736" y="445803"/>
                      <a:pt x="641432" y="472082"/>
                      <a:pt x="641156" y="485120"/>
                    </a:cubicBezTo>
                    <a:cubicBezTo>
                      <a:pt x="640635" y="499896"/>
                      <a:pt x="626119" y="510660"/>
                      <a:pt x="611966" y="508733"/>
                    </a:cubicBezTo>
                    <a:cubicBezTo>
                      <a:pt x="594451" y="508472"/>
                      <a:pt x="551150" y="507820"/>
                      <a:pt x="534302" y="507574"/>
                    </a:cubicBezTo>
                    <a:cubicBezTo>
                      <a:pt x="529782" y="507371"/>
                      <a:pt x="519207" y="507487"/>
                      <a:pt x="514890" y="507328"/>
                    </a:cubicBezTo>
                    <a:cubicBezTo>
                      <a:pt x="501171" y="507820"/>
                      <a:pt x="489625" y="494666"/>
                      <a:pt x="491276" y="481063"/>
                    </a:cubicBezTo>
                    <a:lnTo>
                      <a:pt x="491363" y="474588"/>
                    </a:lnTo>
                    <a:cubicBezTo>
                      <a:pt x="491450" y="461115"/>
                      <a:pt x="491899" y="439327"/>
                      <a:pt x="492001" y="426043"/>
                    </a:cubicBezTo>
                    <a:cubicBezTo>
                      <a:pt x="492131" y="418698"/>
                      <a:pt x="484757" y="418785"/>
                      <a:pt x="479354" y="418973"/>
                    </a:cubicBezTo>
                    <a:lnTo>
                      <a:pt x="427578" y="418307"/>
                    </a:lnTo>
                    <a:lnTo>
                      <a:pt x="375803" y="417959"/>
                    </a:lnTo>
                    <a:cubicBezTo>
                      <a:pt x="369559" y="417539"/>
                      <a:pt x="361779" y="417756"/>
                      <a:pt x="361591" y="426043"/>
                    </a:cubicBezTo>
                    <a:cubicBezTo>
                      <a:pt x="361374" y="439240"/>
                      <a:pt x="361519" y="461188"/>
                      <a:pt x="361330" y="474588"/>
                    </a:cubicBezTo>
                    <a:cubicBezTo>
                      <a:pt x="361041" y="479296"/>
                      <a:pt x="361924" y="482179"/>
                      <a:pt x="360562" y="489046"/>
                    </a:cubicBezTo>
                    <a:cubicBezTo>
                      <a:pt x="358375" y="497998"/>
                      <a:pt x="349292" y="504662"/>
                      <a:pt x="340238" y="504271"/>
                    </a:cubicBezTo>
                    <a:cubicBezTo>
                      <a:pt x="335834" y="504373"/>
                      <a:pt x="325287" y="504112"/>
                      <a:pt x="320825" y="504170"/>
                    </a:cubicBezTo>
                    <a:cubicBezTo>
                      <a:pt x="303992" y="504141"/>
                      <a:pt x="260445" y="503923"/>
                      <a:pt x="243162" y="504010"/>
                    </a:cubicBezTo>
                    <a:cubicBezTo>
                      <a:pt x="232818" y="505763"/>
                      <a:pt x="219041" y="497593"/>
                      <a:pt x="218983" y="484859"/>
                    </a:cubicBezTo>
                    <a:cubicBezTo>
                      <a:pt x="219070" y="468779"/>
                      <a:pt x="218650" y="442326"/>
                      <a:pt x="218723" y="426303"/>
                    </a:cubicBezTo>
                    <a:cubicBezTo>
                      <a:pt x="218520" y="416467"/>
                      <a:pt x="209683" y="417307"/>
                      <a:pt x="201136" y="417539"/>
                    </a:cubicBezTo>
                    <a:close/>
                    <a:moveTo>
                      <a:pt x="282726" y="302427"/>
                    </a:moveTo>
                    <a:cubicBezTo>
                      <a:pt x="278597" y="301847"/>
                      <a:pt x="274150" y="305657"/>
                      <a:pt x="274208" y="310163"/>
                    </a:cubicBezTo>
                    <a:cubicBezTo>
                      <a:pt x="274048" y="313060"/>
                      <a:pt x="274077" y="320941"/>
                      <a:pt x="273947" y="323939"/>
                    </a:cubicBezTo>
                    <a:cubicBezTo>
                      <a:pt x="274396" y="331994"/>
                      <a:pt x="270803" y="346698"/>
                      <a:pt x="282161" y="346800"/>
                    </a:cubicBezTo>
                    <a:lnTo>
                      <a:pt x="355160" y="340454"/>
                    </a:lnTo>
                    <a:cubicBezTo>
                      <a:pt x="355826" y="340049"/>
                      <a:pt x="355797" y="339223"/>
                      <a:pt x="355435" y="339035"/>
                    </a:cubicBezTo>
                    <a:cubicBezTo>
                      <a:pt x="355304" y="338890"/>
                      <a:pt x="355218" y="339180"/>
                      <a:pt x="355218" y="338745"/>
                    </a:cubicBezTo>
                    <a:cubicBezTo>
                      <a:pt x="354971" y="334283"/>
                      <a:pt x="354986" y="329401"/>
                      <a:pt x="355087" y="324968"/>
                    </a:cubicBezTo>
                    <a:cubicBezTo>
                      <a:pt x="355261" y="321680"/>
                      <a:pt x="355348" y="311003"/>
                      <a:pt x="355811" y="309800"/>
                    </a:cubicBezTo>
                    <a:cubicBezTo>
                      <a:pt x="356043" y="309554"/>
                      <a:pt x="356029" y="308598"/>
                      <a:pt x="355290" y="308163"/>
                    </a:cubicBezTo>
                    <a:lnTo>
                      <a:pt x="319450" y="305165"/>
                    </a:lnTo>
                    <a:close/>
                    <a:moveTo>
                      <a:pt x="573025" y="302079"/>
                    </a:moveTo>
                    <a:cubicBezTo>
                      <a:pt x="549455" y="300413"/>
                      <a:pt x="524306" y="301138"/>
                      <a:pt x="500027" y="302412"/>
                    </a:cubicBezTo>
                    <a:lnTo>
                      <a:pt x="500041" y="302412"/>
                    </a:lnTo>
                    <a:cubicBezTo>
                      <a:pt x="496796" y="302818"/>
                      <a:pt x="494449" y="305484"/>
                      <a:pt x="494130" y="308091"/>
                    </a:cubicBezTo>
                    <a:cubicBezTo>
                      <a:pt x="494391" y="312654"/>
                      <a:pt x="495927" y="337470"/>
                      <a:pt x="496883" y="339672"/>
                    </a:cubicBezTo>
                    <a:cubicBezTo>
                      <a:pt x="497709" y="340875"/>
                      <a:pt x="499172" y="341121"/>
                      <a:pt x="499896" y="340715"/>
                    </a:cubicBezTo>
                    <a:cubicBezTo>
                      <a:pt x="524031" y="338687"/>
                      <a:pt x="548354" y="338108"/>
                      <a:pt x="572475" y="340426"/>
                    </a:cubicBezTo>
                    <a:cubicBezTo>
                      <a:pt x="573373" y="341222"/>
                      <a:pt x="575575" y="340382"/>
                      <a:pt x="575807" y="338702"/>
                    </a:cubicBezTo>
                    <a:lnTo>
                      <a:pt x="576169" y="334109"/>
                    </a:lnTo>
                    <a:cubicBezTo>
                      <a:pt x="576821" y="328431"/>
                      <a:pt x="578052" y="314291"/>
                      <a:pt x="578704" y="308453"/>
                    </a:cubicBezTo>
                    <a:cubicBezTo>
                      <a:pt x="578733" y="305701"/>
                      <a:pt x="576401" y="302615"/>
                      <a:pt x="573025" y="302079"/>
                    </a:cubicBezTo>
                    <a:close/>
                    <a:moveTo>
                      <a:pt x="500012" y="288505"/>
                    </a:moveTo>
                    <a:cubicBezTo>
                      <a:pt x="524697" y="289823"/>
                      <a:pt x="548528" y="290417"/>
                      <a:pt x="573923" y="288940"/>
                    </a:cubicBezTo>
                    <a:cubicBezTo>
                      <a:pt x="582905" y="289027"/>
                      <a:pt x="591684" y="295488"/>
                      <a:pt x="594379" y="304759"/>
                    </a:cubicBezTo>
                    <a:cubicBezTo>
                      <a:pt x="596523" y="315668"/>
                      <a:pt x="596407" y="323824"/>
                      <a:pt x="597725" y="334124"/>
                    </a:cubicBezTo>
                    <a:cubicBezTo>
                      <a:pt x="600869" y="349741"/>
                      <a:pt x="589221" y="365951"/>
                      <a:pt x="572460" y="366371"/>
                    </a:cubicBezTo>
                    <a:cubicBezTo>
                      <a:pt x="554091" y="367907"/>
                      <a:pt x="535751" y="368602"/>
                      <a:pt x="517367" y="367197"/>
                    </a:cubicBezTo>
                    <a:lnTo>
                      <a:pt x="498129" y="365995"/>
                    </a:lnTo>
                    <a:lnTo>
                      <a:pt x="498114" y="365980"/>
                    </a:lnTo>
                    <a:cubicBezTo>
                      <a:pt x="486481" y="364952"/>
                      <a:pt x="476833" y="355651"/>
                      <a:pt x="474993" y="344830"/>
                    </a:cubicBezTo>
                    <a:cubicBezTo>
                      <a:pt x="473863" y="335297"/>
                      <a:pt x="475602" y="331893"/>
                      <a:pt x="475834" y="323925"/>
                    </a:cubicBezTo>
                    <a:cubicBezTo>
                      <a:pt x="476254" y="320926"/>
                      <a:pt x="476558" y="313060"/>
                      <a:pt x="476891" y="310148"/>
                    </a:cubicBezTo>
                    <a:cubicBezTo>
                      <a:pt x="477007" y="298095"/>
                      <a:pt x="488379" y="287534"/>
                      <a:pt x="500012" y="288505"/>
                    </a:cubicBezTo>
                    <a:close/>
                    <a:moveTo>
                      <a:pt x="357057" y="282884"/>
                    </a:moveTo>
                    <a:cubicBezTo>
                      <a:pt x="368676" y="283072"/>
                      <a:pt x="379773" y="291663"/>
                      <a:pt x="382670" y="303455"/>
                    </a:cubicBezTo>
                    <a:cubicBezTo>
                      <a:pt x="384756" y="315841"/>
                      <a:pt x="384249" y="326533"/>
                      <a:pt x="384075" y="338730"/>
                    </a:cubicBezTo>
                    <a:cubicBezTo>
                      <a:pt x="384292" y="353913"/>
                      <a:pt x="369936" y="367385"/>
                      <a:pt x="355160" y="366386"/>
                    </a:cubicBezTo>
                    <a:cubicBezTo>
                      <a:pt x="330474" y="364778"/>
                      <a:pt x="306643" y="361808"/>
                      <a:pt x="281248" y="359939"/>
                    </a:cubicBezTo>
                    <a:cubicBezTo>
                      <a:pt x="267616" y="358795"/>
                      <a:pt x="260735" y="344757"/>
                      <a:pt x="262560" y="333110"/>
                    </a:cubicBezTo>
                    <a:cubicBezTo>
                      <a:pt x="262647" y="326026"/>
                      <a:pt x="262386" y="317276"/>
                      <a:pt x="262271" y="310163"/>
                    </a:cubicBezTo>
                    <a:cubicBezTo>
                      <a:pt x="261792" y="298979"/>
                      <a:pt x="271165" y="288751"/>
                      <a:pt x="282726" y="288519"/>
                    </a:cubicBezTo>
                    <a:close/>
                    <a:moveTo>
                      <a:pt x="604273" y="156937"/>
                    </a:moveTo>
                    <a:cubicBezTo>
                      <a:pt x="597754" y="156372"/>
                      <a:pt x="593625" y="159095"/>
                      <a:pt x="593162" y="165020"/>
                    </a:cubicBezTo>
                    <a:cubicBezTo>
                      <a:pt x="593147" y="168135"/>
                      <a:pt x="593075" y="176957"/>
                      <a:pt x="593075" y="180217"/>
                    </a:cubicBezTo>
                    <a:lnTo>
                      <a:pt x="592887" y="220925"/>
                    </a:lnTo>
                    <a:cubicBezTo>
                      <a:pt x="593683" y="229776"/>
                      <a:pt x="587773" y="239873"/>
                      <a:pt x="578704" y="242380"/>
                    </a:cubicBezTo>
                    <a:cubicBezTo>
                      <a:pt x="572330" y="244219"/>
                      <a:pt x="563203" y="242974"/>
                      <a:pt x="556641" y="243263"/>
                    </a:cubicBezTo>
                    <a:lnTo>
                      <a:pt x="515933" y="243292"/>
                    </a:lnTo>
                    <a:cubicBezTo>
                      <a:pt x="504228" y="243176"/>
                      <a:pt x="489828" y="245914"/>
                      <a:pt x="482715" y="233934"/>
                    </a:cubicBezTo>
                    <a:cubicBezTo>
                      <a:pt x="480006" y="230269"/>
                      <a:pt x="479281" y="224054"/>
                      <a:pt x="479499" y="220997"/>
                    </a:cubicBezTo>
                    <a:lnTo>
                      <a:pt x="479223" y="180289"/>
                    </a:lnTo>
                    <a:cubicBezTo>
                      <a:pt x="479006" y="177001"/>
                      <a:pt x="479267" y="168236"/>
                      <a:pt x="479108" y="165049"/>
                    </a:cubicBezTo>
                    <a:cubicBezTo>
                      <a:pt x="478470" y="159269"/>
                      <a:pt x="474921" y="156676"/>
                      <a:pt x="468300" y="157212"/>
                    </a:cubicBezTo>
                    <a:lnTo>
                      <a:pt x="427593" y="157560"/>
                    </a:lnTo>
                    <a:cubicBezTo>
                      <a:pt x="423609" y="158096"/>
                      <a:pt x="382713" y="157183"/>
                      <a:pt x="380858" y="159255"/>
                    </a:cubicBezTo>
                    <a:cubicBezTo>
                      <a:pt x="376976" y="161254"/>
                      <a:pt x="377700" y="166513"/>
                      <a:pt x="377773" y="170105"/>
                    </a:cubicBezTo>
                    <a:lnTo>
                      <a:pt x="377947" y="180275"/>
                    </a:lnTo>
                    <a:lnTo>
                      <a:pt x="378613" y="220983"/>
                    </a:lnTo>
                    <a:cubicBezTo>
                      <a:pt x="379772" y="231051"/>
                      <a:pt x="372615" y="242785"/>
                      <a:pt x="362344" y="245712"/>
                    </a:cubicBezTo>
                    <a:cubicBezTo>
                      <a:pt x="355130" y="247899"/>
                      <a:pt x="346525" y="246682"/>
                      <a:pt x="339253" y="247204"/>
                    </a:cubicBezTo>
                    <a:lnTo>
                      <a:pt x="298545" y="247972"/>
                    </a:lnTo>
                    <a:cubicBezTo>
                      <a:pt x="295763" y="247943"/>
                      <a:pt x="286101" y="248261"/>
                      <a:pt x="283276" y="248261"/>
                    </a:cubicBezTo>
                    <a:cubicBezTo>
                      <a:pt x="274960" y="248696"/>
                      <a:pt x="265471" y="243915"/>
                      <a:pt x="261053" y="236498"/>
                    </a:cubicBezTo>
                    <a:cubicBezTo>
                      <a:pt x="258025" y="231949"/>
                      <a:pt x="256881" y="226343"/>
                      <a:pt x="256997" y="220910"/>
                    </a:cubicBezTo>
                    <a:lnTo>
                      <a:pt x="256229" y="180203"/>
                    </a:lnTo>
                    <a:cubicBezTo>
                      <a:pt x="256185" y="176972"/>
                      <a:pt x="255997" y="168207"/>
                      <a:pt x="255968" y="165064"/>
                    </a:cubicBezTo>
                    <a:cubicBezTo>
                      <a:pt x="255910" y="162601"/>
                      <a:pt x="252462" y="163239"/>
                      <a:pt x="250912" y="163195"/>
                    </a:cubicBezTo>
                    <a:cubicBezTo>
                      <a:pt x="244596" y="163325"/>
                      <a:pt x="205858" y="163746"/>
                      <a:pt x="200035" y="163861"/>
                    </a:cubicBezTo>
                    <a:lnTo>
                      <a:pt x="194950" y="163934"/>
                    </a:lnTo>
                    <a:cubicBezTo>
                      <a:pt x="194631" y="163977"/>
                      <a:pt x="194631" y="164021"/>
                      <a:pt x="194501" y="164079"/>
                    </a:cubicBezTo>
                    <a:cubicBezTo>
                      <a:pt x="194298" y="164195"/>
                      <a:pt x="194110" y="164426"/>
                      <a:pt x="194037" y="164629"/>
                    </a:cubicBezTo>
                    <a:lnTo>
                      <a:pt x="194066" y="164644"/>
                    </a:lnTo>
                    <a:cubicBezTo>
                      <a:pt x="189865" y="244219"/>
                      <a:pt x="185099" y="325287"/>
                      <a:pt x="177522" y="405124"/>
                    </a:cubicBezTo>
                    <a:cubicBezTo>
                      <a:pt x="181579" y="405153"/>
                      <a:pt x="185345" y="405167"/>
                      <a:pt x="188214" y="405167"/>
                    </a:cubicBezTo>
                    <a:cubicBezTo>
                      <a:pt x="198094" y="405544"/>
                      <a:pt x="205033" y="404385"/>
                      <a:pt x="215637" y="405979"/>
                    </a:cubicBezTo>
                    <a:cubicBezTo>
                      <a:pt x="228168" y="409282"/>
                      <a:pt x="232007" y="421248"/>
                      <a:pt x="230819" y="432808"/>
                    </a:cubicBezTo>
                    <a:cubicBezTo>
                      <a:pt x="230877" y="445643"/>
                      <a:pt x="230616" y="471459"/>
                      <a:pt x="230660" y="484279"/>
                    </a:cubicBezTo>
                    <a:cubicBezTo>
                      <a:pt x="231659" y="490842"/>
                      <a:pt x="235527" y="493058"/>
                      <a:pt x="243191" y="492566"/>
                    </a:cubicBezTo>
                    <a:lnTo>
                      <a:pt x="294966" y="492537"/>
                    </a:lnTo>
                    <a:cubicBezTo>
                      <a:pt x="303890" y="492493"/>
                      <a:pt x="325273" y="492349"/>
                      <a:pt x="333805" y="492320"/>
                    </a:cubicBezTo>
                    <a:cubicBezTo>
                      <a:pt x="336529" y="492204"/>
                      <a:pt x="341802" y="492754"/>
                      <a:pt x="344120" y="491523"/>
                    </a:cubicBezTo>
                    <a:cubicBezTo>
                      <a:pt x="350769" y="488249"/>
                      <a:pt x="348727" y="482150"/>
                      <a:pt x="349002" y="474617"/>
                    </a:cubicBezTo>
                    <a:cubicBezTo>
                      <a:pt x="349248" y="466041"/>
                      <a:pt x="348611" y="444064"/>
                      <a:pt x="348785" y="435778"/>
                    </a:cubicBezTo>
                    <a:lnTo>
                      <a:pt x="348756" y="429302"/>
                    </a:lnTo>
                    <a:cubicBezTo>
                      <a:pt x="347872" y="420480"/>
                      <a:pt x="351914" y="411063"/>
                      <a:pt x="360186" y="407108"/>
                    </a:cubicBezTo>
                    <a:cubicBezTo>
                      <a:pt x="364575" y="404486"/>
                      <a:pt x="370906" y="404762"/>
                      <a:pt x="375832" y="404762"/>
                    </a:cubicBezTo>
                    <a:cubicBezTo>
                      <a:pt x="401647" y="404689"/>
                      <a:pt x="453582" y="404139"/>
                      <a:pt x="479383" y="403748"/>
                    </a:cubicBezTo>
                    <a:cubicBezTo>
                      <a:pt x="493928" y="401763"/>
                      <a:pt x="507965" y="410411"/>
                      <a:pt x="508038" y="426072"/>
                    </a:cubicBezTo>
                    <a:cubicBezTo>
                      <a:pt x="508226" y="431866"/>
                      <a:pt x="508168" y="442818"/>
                      <a:pt x="508327" y="448729"/>
                    </a:cubicBezTo>
                    <a:cubicBezTo>
                      <a:pt x="508414" y="455567"/>
                      <a:pt x="508675" y="477529"/>
                      <a:pt x="508805" y="484019"/>
                    </a:cubicBezTo>
                    <a:cubicBezTo>
                      <a:pt x="509269" y="490596"/>
                      <a:pt x="516802" y="489161"/>
                      <a:pt x="521394" y="489161"/>
                    </a:cubicBezTo>
                    <a:lnTo>
                      <a:pt x="534346" y="488988"/>
                    </a:lnTo>
                    <a:cubicBezTo>
                      <a:pt x="551078" y="488828"/>
                      <a:pt x="594799" y="488017"/>
                      <a:pt x="612009" y="487829"/>
                    </a:cubicBezTo>
                    <a:cubicBezTo>
                      <a:pt x="618369" y="487930"/>
                      <a:pt x="618963" y="487133"/>
                      <a:pt x="619528" y="484004"/>
                    </a:cubicBezTo>
                    <a:cubicBezTo>
                      <a:pt x="619281" y="471256"/>
                      <a:pt x="619006" y="445556"/>
                      <a:pt x="618774" y="432794"/>
                    </a:cubicBezTo>
                    <a:cubicBezTo>
                      <a:pt x="617007" y="418785"/>
                      <a:pt x="623265" y="404182"/>
                      <a:pt x="638027" y="400285"/>
                    </a:cubicBezTo>
                    <a:cubicBezTo>
                      <a:pt x="642996" y="398822"/>
                      <a:pt x="648950" y="399431"/>
                      <a:pt x="654035" y="399184"/>
                    </a:cubicBezTo>
                    <a:cubicBezTo>
                      <a:pt x="659410" y="399097"/>
                      <a:pt x="669072" y="399025"/>
                      <a:pt x="677895" y="398938"/>
                    </a:cubicBezTo>
                    <a:cubicBezTo>
                      <a:pt x="675881" y="324041"/>
                      <a:pt x="671709" y="242539"/>
                      <a:pt x="668015" y="168164"/>
                    </a:cubicBezTo>
                    <a:cubicBezTo>
                      <a:pt x="668435" y="158371"/>
                      <a:pt x="663176" y="156589"/>
                      <a:pt x="655151" y="157183"/>
                    </a:cubicBezTo>
                    <a:cubicBezTo>
                      <a:pt x="649457" y="157111"/>
                      <a:pt x="611009" y="157009"/>
                      <a:pt x="604273" y="156937"/>
                    </a:cubicBezTo>
                    <a:close/>
                    <a:moveTo>
                      <a:pt x="635927" y="14170"/>
                    </a:moveTo>
                    <a:cubicBezTo>
                      <a:pt x="635275" y="41666"/>
                      <a:pt x="634884" y="69176"/>
                      <a:pt x="634753" y="96672"/>
                    </a:cubicBezTo>
                    <a:cubicBezTo>
                      <a:pt x="657758" y="74753"/>
                      <a:pt x="686906" y="61918"/>
                      <a:pt x="715922" y="49242"/>
                    </a:cubicBezTo>
                    <a:cubicBezTo>
                      <a:pt x="689571" y="37450"/>
                      <a:pt x="660134" y="24224"/>
                      <a:pt x="635927" y="14170"/>
                    </a:cubicBezTo>
                    <a:close/>
                    <a:moveTo>
                      <a:pt x="433141" y="14141"/>
                    </a:moveTo>
                    <a:cubicBezTo>
                      <a:pt x="432721" y="40565"/>
                      <a:pt x="432388" y="67380"/>
                      <a:pt x="432533" y="94137"/>
                    </a:cubicBezTo>
                    <a:cubicBezTo>
                      <a:pt x="438501" y="89037"/>
                      <a:pt x="445918" y="84677"/>
                      <a:pt x="450656" y="80852"/>
                    </a:cubicBezTo>
                    <a:lnTo>
                      <a:pt x="513413" y="49149"/>
                    </a:lnTo>
                    <a:lnTo>
                      <a:pt x="513427" y="49155"/>
                    </a:lnTo>
                    <a:lnTo>
                      <a:pt x="513427" y="49141"/>
                    </a:lnTo>
                    <a:lnTo>
                      <a:pt x="513413" y="49149"/>
                    </a:lnTo>
                    <a:lnTo>
                      <a:pt x="472502" y="30953"/>
                    </a:lnTo>
                    <a:cubicBezTo>
                      <a:pt x="458772" y="24923"/>
                      <a:pt x="445303" y="19125"/>
                      <a:pt x="433141" y="14141"/>
                    </a:cubicBezTo>
                    <a:close/>
                    <a:moveTo>
                      <a:pt x="230370" y="14083"/>
                    </a:moveTo>
                    <a:lnTo>
                      <a:pt x="230761" y="92577"/>
                    </a:lnTo>
                    <a:lnTo>
                      <a:pt x="230747" y="92587"/>
                    </a:lnTo>
                    <a:lnTo>
                      <a:pt x="230761" y="92601"/>
                    </a:lnTo>
                    <a:lnTo>
                      <a:pt x="230761" y="92577"/>
                    </a:lnTo>
                    <a:lnTo>
                      <a:pt x="247754" y="80693"/>
                    </a:lnTo>
                    <a:cubicBezTo>
                      <a:pt x="268065" y="68568"/>
                      <a:pt x="289490" y="58615"/>
                      <a:pt x="311119" y="49083"/>
                    </a:cubicBezTo>
                    <a:cubicBezTo>
                      <a:pt x="284623" y="37218"/>
                      <a:pt x="254882" y="23934"/>
                      <a:pt x="230370" y="14083"/>
                    </a:cubicBezTo>
                    <a:close/>
                    <a:moveTo>
                      <a:pt x="630219" y="2"/>
                    </a:moveTo>
                    <a:cubicBezTo>
                      <a:pt x="665233" y="10968"/>
                      <a:pt x="714937" y="26889"/>
                      <a:pt x="750676" y="37537"/>
                    </a:cubicBezTo>
                    <a:cubicBezTo>
                      <a:pt x="761353" y="40507"/>
                      <a:pt x="761903" y="56167"/>
                      <a:pt x="751864" y="60296"/>
                    </a:cubicBezTo>
                    <a:cubicBezTo>
                      <a:pt x="714184" y="80056"/>
                      <a:pt x="678069" y="105943"/>
                      <a:pt x="634811" y="110999"/>
                    </a:cubicBezTo>
                    <a:cubicBezTo>
                      <a:pt x="634826" y="122038"/>
                      <a:pt x="634739" y="133077"/>
                      <a:pt x="634927" y="144116"/>
                    </a:cubicBezTo>
                    <a:lnTo>
                      <a:pt x="644981" y="144073"/>
                    </a:lnTo>
                    <a:lnTo>
                      <a:pt x="655151" y="144029"/>
                    </a:lnTo>
                    <a:cubicBezTo>
                      <a:pt x="658758" y="144058"/>
                      <a:pt x="663959" y="143710"/>
                      <a:pt x="667479" y="145203"/>
                    </a:cubicBezTo>
                    <a:cubicBezTo>
                      <a:pt x="676576" y="147477"/>
                      <a:pt x="682690" y="159559"/>
                      <a:pt x="682009" y="167222"/>
                    </a:cubicBezTo>
                    <a:cubicBezTo>
                      <a:pt x="687978" y="242003"/>
                      <a:pt x="695177" y="323694"/>
                      <a:pt x="703000" y="398663"/>
                    </a:cubicBezTo>
                    <a:lnTo>
                      <a:pt x="744664" y="398228"/>
                    </a:lnTo>
                    <a:cubicBezTo>
                      <a:pt x="756326" y="397286"/>
                      <a:pt x="768191" y="403863"/>
                      <a:pt x="772754" y="414815"/>
                    </a:cubicBezTo>
                    <a:cubicBezTo>
                      <a:pt x="776332" y="421856"/>
                      <a:pt x="775985" y="443528"/>
                      <a:pt x="777144" y="451337"/>
                    </a:cubicBezTo>
                    <a:cubicBezTo>
                      <a:pt x="784271" y="548166"/>
                      <a:pt x="792528" y="654383"/>
                      <a:pt x="796614" y="751517"/>
                    </a:cubicBezTo>
                    <a:cubicBezTo>
                      <a:pt x="816040" y="758789"/>
                      <a:pt x="833367" y="771392"/>
                      <a:pt x="844826" y="789124"/>
                    </a:cubicBezTo>
                    <a:cubicBezTo>
                      <a:pt x="856125" y="805784"/>
                      <a:pt x="861761" y="825863"/>
                      <a:pt x="861732" y="845883"/>
                    </a:cubicBezTo>
                    <a:cubicBezTo>
                      <a:pt x="833729" y="874089"/>
                      <a:pt x="853793" y="853706"/>
                      <a:pt x="847462" y="859993"/>
                    </a:cubicBezTo>
                    <a:lnTo>
                      <a:pt x="845318" y="859964"/>
                    </a:lnTo>
                    <a:lnTo>
                      <a:pt x="840407" y="859892"/>
                    </a:lnTo>
                    <a:lnTo>
                      <a:pt x="820749" y="859631"/>
                    </a:lnTo>
                    <a:cubicBezTo>
                      <a:pt x="579095" y="855836"/>
                      <a:pt x="274975" y="848954"/>
                      <a:pt x="34437" y="852982"/>
                    </a:cubicBezTo>
                    <a:lnTo>
                      <a:pt x="14778" y="853329"/>
                    </a:lnTo>
                    <a:lnTo>
                      <a:pt x="9867" y="853416"/>
                    </a:lnTo>
                    <a:lnTo>
                      <a:pt x="8636" y="853460"/>
                    </a:lnTo>
                    <a:lnTo>
                      <a:pt x="7709" y="853460"/>
                    </a:lnTo>
                    <a:lnTo>
                      <a:pt x="7752" y="853474"/>
                    </a:lnTo>
                    <a:cubicBezTo>
                      <a:pt x="4348" y="850099"/>
                      <a:pt x="14952" y="861022"/>
                      <a:pt x="31" y="845912"/>
                    </a:cubicBezTo>
                    <a:cubicBezTo>
                      <a:pt x="-998" y="807247"/>
                      <a:pt x="23890" y="771624"/>
                      <a:pt x="58644" y="756514"/>
                    </a:cubicBezTo>
                    <a:cubicBezTo>
                      <a:pt x="68104" y="658570"/>
                      <a:pt x="77115" y="550136"/>
                      <a:pt x="84735" y="451800"/>
                    </a:cubicBezTo>
                    <a:lnTo>
                      <a:pt x="86806" y="425985"/>
                    </a:lnTo>
                    <a:cubicBezTo>
                      <a:pt x="86415" y="414207"/>
                      <a:pt x="98628" y="403110"/>
                      <a:pt x="110579" y="404863"/>
                    </a:cubicBezTo>
                    <a:cubicBezTo>
                      <a:pt x="119851" y="404878"/>
                      <a:pt x="135743" y="404950"/>
                      <a:pt x="151301" y="405008"/>
                    </a:cubicBezTo>
                    <a:cubicBezTo>
                      <a:pt x="153243" y="352580"/>
                      <a:pt x="156575" y="300254"/>
                      <a:pt x="160298" y="247957"/>
                    </a:cubicBezTo>
                    <a:cubicBezTo>
                      <a:pt x="162065" y="220881"/>
                      <a:pt x="164513" y="193849"/>
                      <a:pt x="166585" y="166788"/>
                    </a:cubicBezTo>
                    <a:cubicBezTo>
                      <a:pt x="166136" y="149534"/>
                      <a:pt x="180999" y="134931"/>
                      <a:pt x="200078" y="137351"/>
                    </a:cubicBezTo>
                    <a:cubicBezTo>
                      <a:pt x="203830" y="137481"/>
                      <a:pt x="210016" y="137539"/>
                      <a:pt x="216941" y="137583"/>
                    </a:cubicBezTo>
                    <a:cubicBezTo>
                      <a:pt x="219534" y="93659"/>
                      <a:pt x="219766" y="49706"/>
                      <a:pt x="219143" y="5739"/>
                    </a:cubicBezTo>
                    <a:cubicBezTo>
                      <a:pt x="219099" y="2638"/>
                      <a:pt x="221577" y="89"/>
                      <a:pt x="224677" y="45"/>
                    </a:cubicBezTo>
                    <a:cubicBezTo>
                      <a:pt x="259503" y="11475"/>
                      <a:pt x="309178" y="27425"/>
                      <a:pt x="344902" y="37986"/>
                    </a:cubicBezTo>
                    <a:cubicBezTo>
                      <a:pt x="351045" y="39869"/>
                      <a:pt x="354493" y="46374"/>
                      <a:pt x="352609" y="52502"/>
                    </a:cubicBezTo>
                    <a:cubicBezTo>
                      <a:pt x="351581" y="55979"/>
                      <a:pt x="349075" y="58354"/>
                      <a:pt x="346061" y="59890"/>
                    </a:cubicBezTo>
                    <a:cubicBezTo>
                      <a:pt x="332415" y="67018"/>
                      <a:pt x="259995" y="111448"/>
                      <a:pt x="231355" y="112434"/>
                    </a:cubicBezTo>
                    <a:cubicBezTo>
                      <a:pt x="231674" y="120850"/>
                      <a:pt x="232195" y="129282"/>
                      <a:pt x="232688" y="137698"/>
                    </a:cubicBezTo>
                    <a:cubicBezTo>
                      <a:pt x="242887" y="137800"/>
                      <a:pt x="252665" y="137974"/>
                      <a:pt x="257953" y="138408"/>
                    </a:cubicBezTo>
                    <a:cubicBezTo>
                      <a:pt x="272961" y="140494"/>
                      <a:pt x="282363" y="155532"/>
                      <a:pt x="280451" y="170018"/>
                    </a:cubicBezTo>
                    <a:lnTo>
                      <a:pt x="280262" y="180188"/>
                    </a:lnTo>
                    <a:lnTo>
                      <a:pt x="279495" y="220896"/>
                    </a:lnTo>
                    <a:cubicBezTo>
                      <a:pt x="279437" y="222880"/>
                      <a:pt x="279205" y="225662"/>
                      <a:pt x="281624" y="226488"/>
                    </a:cubicBezTo>
                    <a:cubicBezTo>
                      <a:pt x="282189" y="226647"/>
                      <a:pt x="282015" y="226705"/>
                      <a:pt x="283305" y="226763"/>
                    </a:cubicBezTo>
                    <a:lnTo>
                      <a:pt x="288390" y="226864"/>
                    </a:lnTo>
                    <a:lnTo>
                      <a:pt x="298559" y="227053"/>
                    </a:lnTo>
                    <a:lnTo>
                      <a:pt x="339267" y="227820"/>
                    </a:lnTo>
                    <a:lnTo>
                      <a:pt x="349437" y="228009"/>
                    </a:lnTo>
                    <a:cubicBezTo>
                      <a:pt x="355318" y="228212"/>
                      <a:pt x="361113" y="229081"/>
                      <a:pt x="360678" y="220968"/>
                    </a:cubicBezTo>
                    <a:lnTo>
                      <a:pt x="361345" y="180260"/>
                    </a:lnTo>
                    <a:lnTo>
                      <a:pt x="361519" y="170091"/>
                    </a:lnTo>
                    <a:cubicBezTo>
                      <a:pt x="359940" y="154648"/>
                      <a:pt x="370906" y="141407"/>
                      <a:pt x="386899" y="142957"/>
                    </a:cubicBezTo>
                    <a:cubicBezTo>
                      <a:pt x="395707" y="143145"/>
                      <a:pt x="408441" y="143334"/>
                      <a:pt x="421653" y="143508"/>
                    </a:cubicBezTo>
                    <a:cubicBezTo>
                      <a:pt x="423392" y="98106"/>
                      <a:pt x="422682" y="51068"/>
                      <a:pt x="421928" y="5710"/>
                    </a:cubicBezTo>
                    <a:cubicBezTo>
                      <a:pt x="421798" y="1914"/>
                      <a:pt x="425767" y="-969"/>
                      <a:pt x="429331" y="306"/>
                    </a:cubicBezTo>
                    <a:cubicBezTo>
                      <a:pt x="448946" y="6999"/>
                      <a:pt x="468634" y="13532"/>
                      <a:pt x="488510" y="19530"/>
                    </a:cubicBezTo>
                    <a:lnTo>
                      <a:pt x="547775" y="37740"/>
                    </a:lnTo>
                    <a:cubicBezTo>
                      <a:pt x="558263" y="40652"/>
                      <a:pt x="558799" y="56022"/>
                      <a:pt x="548948" y="60078"/>
                    </a:cubicBezTo>
                    <a:cubicBezTo>
                      <a:pt x="534737" y="67626"/>
                      <a:pt x="459608" y="113100"/>
                      <a:pt x="432663" y="111767"/>
                    </a:cubicBezTo>
                    <a:cubicBezTo>
                      <a:pt x="432822" y="122458"/>
                      <a:pt x="433141" y="133077"/>
                      <a:pt x="433547" y="143638"/>
                    </a:cubicBezTo>
                    <a:cubicBezTo>
                      <a:pt x="446759" y="143783"/>
                      <a:pt x="459478" y="143913"/>
                      <a:pt x="468300" y="143957"/>
                    </a:cubicBezTo>
                    <a:cubicBezTo>
                      <a:pt x="476138" y="142783"/>
                      <a:pt x="488220" y="148665"/>
                      <a:pt x="490682" y="157748"/>
                    </a:cubicBezTo>
                    <a:cubicBezTo>
                      <a:pt x="492262" y="161384"/>
                      <a:pt x="491943" y="166194"/>
                      <a:pt x="491943" y="170062"/>
                    </a:cubicBezTo>
                    <a:lnTo>
                      <a:pt x="491870" y="180232"/>
                    </a:lnTo>
                    <a:lnTo>
                      <a:pt x="491595" y="220939"/>
                    </a:lnTo>
                    <a:cubicBezTo>
                      <a:pt x="491001" y="227791"/>
                      <a:pt x="494898" y="231486"/>
                      <a:pt x="500678" y="231602"/>
                    </a:cubicBezTo>
                    <a:cubicBezTo>
                      <a:pt x="504141" y="231703"/>
                      <a:pt x="512442" y="231616"/>
                      <a:pt x="515947" y="231703"/>
                    </a:cubicBezTo>
                    <a:cubicBezTo>
                      <a:pt x="526494" y="231688"/>
                      <a:pt x="561755" y="231775"/>
                      <a:pt x="571910" y="231659"/>
                    </a:cubicBezTo>
                    <a:cubicBezTo>
                      <a:pt x="577980" y="231573"/>
                      <a:pt x="581587" y="227458"/>
                      <a:pt x="581022" y="220867"/>
                    </a:cubicBezTo>
                    <a:lnTo>
                      <a:pt x="580834" y="180159"/>
                    </a:lnTo>
                    <a:lnTo>
                      <a:pt x="580790" y="169989"/>
                    </a:lnTo>
                    <a:cubicBezTo>
                      <a:pt x="580544" y="166165"/>
                      <a:pt x="580703" y="161341"/>
                      <a:pt x="582094" y="157734"/>
                    </a:cubicBezTo>
                    <a:cubicBezTo>
                      <a:pt x="584629" y="148810"/>
                      <a:pt x="596465" y="143030"/>
                      <a:pt x="604288" y="144246"/>
                    </a:cubicBezTo>
                    <a:cubicBezTo>
                      <a:pt x="604288" y="144246"/>
                      <a:pt x="615327" y="144188"/>
                      <a:pt x="625916" y="144145"/>
                    </a:cubicBezTo>
                    <a:cubicBezTo>
                      <a:pt x="626728" y="97990"/>
                      <a:pt x="625844" y="51850"/>
                      <a:pt x="624743" y="5710"/>
                    </a:cubicBezTo>
                    <a:cubicBezTo>
                      <a:pt x="624670" y="2624"/>
                      <a:pt x="627133" y="60"/>
                      <a:pt x="63021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4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9D03BBD-301E-B571-74EF-51D014925230}"/>
                </a:ext>
              </a:extLst>
            </p:cNvPr>
            <p:cNvGrpSpPr/>
            <p:nvPr/>
          </p:nvGrpSpPr>
          <p:grpSpPr>
            <a:xfrm>
              <a:off x="5360740" y="5272036"/>
              <a:ext cx="6136712" cy="914980"/>
              <a:chOff x="4926029" y="2259670"/>
              <a:chExt cx="6136712" cy="914980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D118294-82EC-60A7-9302-2E7094F36FCA}"/>
                  </a:ext>
                </a:extLst>
              </p:cNvPr>
              <p:cNvSpPr txBox="1"/>
              <p:nvPr/>
            </p:nvSpPr>
            <p:spPr>
              <a:xfrm>
                <a:off x="6093069" y="2259670"/>
                <a:ext cx="49696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dirty="0">
                    <a:latin typeface="Viaoda Libre" panose="020B0604020202020204" charset="-18"/>
                  </a:rPr>
                  <a:t>Vezmite si prosím mobil alebo notebook a pripojte sa do aplikácie </a:t>
                </a:r>
                <a:r>
                  <a:rPr lang="sk-SK" sz="2000" dirty="0" err="1">
                    <a:latin typeface="Viaoda Libre" panose="020B0604020202020204" charset="-18"/>
                  </a:rPr>
                  <a:t>Kahoot</a:t>
                </a: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iaoda Libre" panose="020B0604020202020204" charset="-18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735EC85-75BC-F549-6A94-5917F8EEA5FD}"/>
                  </a:ext>
                </a:extLst>
              </p:cNvPr>
              <p:cNvSpPr/>
              <p:nvPr/>
            </p:nvSpPr>
            <p:spPr>
              <a:xfrm>
                <a:off x="4926029" y="2313345"/>
                <a:ext cx="861732" cy="861305"/>
              </a:xfrm>
              <a:custGeom>
                <a:avLst/>
                <a:gdLst>
                  <a:gd name="connsiteX0" fmla="*/ 416418 w 861732"/>
                  <a:gd name="connsiteY0" fmla="*/ 592874 h 861305"/>
                  <a:gd name="connsiteX1" fmla="*/ 332299 w 861732"/>
                  <a:gd name="connsiteY1" fmla="*/ 686674 h 861305"/>
                  <a:gd name="connsiteX2" fmla="*/ 338774 w 861732"/>
                  <a:gd name="connsiteY2" fmla="*/ 839697 h 861305"/>
                  <a:gd name="connsiteX3" fmla="*/ 338789 w 861732"/>
                  <a:gd name="connsiteY3" fmla="*/ 839697 h 861305"/>
                  <a:gd name="connsiteX4" fmla="*/ 427593 w 861732"/>
                  <a:gd name="connsiteY4" fmla="*/ 839016 h 861305"/>
                  <a:gd name="connsiteX5" fmla="*/ 515701 w 861732"/>
                  <a:gd name="connsiteY5" fmla="*/ 837423 h 861305"/>
                  <a:gd name="connsiteX6" fmla="*/ 516396 w 861732"/>
                  <a:gd name="connsiteY6" fmla="*/ 686674 h 861305"/>
                  <a:gd name="connsiteX7" fmla="*/ 492450 w 861732"/>
                  <a:gd name="connsiteY7" fmla="*/ 621788 h 861305"/>
                  <a:gd name="connsiteX8" fmla="*/ 416418 w 861732"/>
                  <a:gd name="connsiteY8" fmla="*/ 592874 h 861305"/>
                  <a:gd name="connsiteX9" fmla="*/ 201136 w 861732"/>
                  <a:gd name="connsiteY9" fmla="*/ 417539 h 861305"/>
                  <a:gd name="connsiteX10" fmla="*/ 188185 w 861732"/>
                  <a:gd name="connsiteY10" fmla="*/ 417582 h 861305"/>
                  <a:gd name="connsiteX11" fmla="*/ 110521 w 861732"/>
                  <a:gd name="connsiteY11" fmla="*/ 417872 h 861305"/>
                  <a:gd name="connsiteX12" fmla="*/ 102756 w 861732"/>
                  <a:gd name="connsiteY12" fmla="*/ 419871 h 861305"/>
                  <a:gd name="connsiteX13" fmla="*/ 100033 w 861732"/>
                  <a:gd name="connsiteY13" fmla="*/ 426839 h 861305"/>
                  <a:gd name="connsiteX14" fmla="*/ 98671 w 861732"/>
                  <a:gd name="connsiteY14" fmla="*/ 452698 h 861305"/>
                  <a:gd name="connsiteX15" fmla="*/ 93210 w 861732"/>
                  <a:gd name="connsiteY15" fmla="*/ 556119 h 861305"/>
                  <a:gd name="connsiteX16" fmla="*/ 84561 w 861732"/>
                  <a:gd name="connsiteY16" fmla="*/ 749488 h 861305"/>
                  <a:gd name="connsiteX17" fmla="*/ 87487 w 861732"/>
                  <a:gd name="connsiteY17" fmla="*/ 749097 h 861305"/>
                  <a:gd name="connsiteX18" fmla="*/ 166831 w 861732"/>
                  <a:gd name="connsiteY18" fmla="*/ 746069 h 861305"/>
                  <a:gd name="connsiteX19" fmla="*/ 166831 w 861732"/>
                  <a:gd name="connsiteY19" fmla="*/ 772015 h 861305"/>
                  <a:gd name="connsiteX20" fmla="*/ 88936 w 861732"/>
                  <a:gd name="connsiteY20" fmla="*/ 769610 h 861305"/>
                  <a:gd name="connsiteX21" fmla="*/ 88921 w 861732"/>
                  <a:gd name="connsiteY21" fmla="*/ 769567 h 861305"/>
                  <a:gd name="connsiteX22" fmla="*/ 15778 w 861732"/>
                  <a:gd name="connsiteY22" fmla="*/ 838582 h 861305"/>
                  <a:gd name="connsiteX23" fmla="*/ 313567 w 861732"/>
                  <a:gd name="connsiteY23" fmla="*/ 839770 h 861305"/>
                  <a:gd name="connsiteX24" fmla="*/ 320043 w 861732"/>
                  <a:gd name="connsiteY24" fmla="*/ 686616 h 861305"/>
                  <a:gd name="connsiteX25" fmla="*/ 351812 w 861732"/>
                  <a:gd name="connsiteY25" fmla="*/ 610836 h 861305"/>
                  <a:gd name="connsiteX26" fmla="*/ 541574 w 861732"/>
                  <a:gd name="connsiteY26" fmla="*/ 686616 h 861305"/>
                  <a:gd name="connsiteX27" fmla="*/ 542299 w 861732"/>
                  <a:gd name="connsiteY27" fmla="*/ 836887 h 861305"/>
                  <a:gd name="connsiteX28" fmla="*/ 831831 w 861732"/>
                  <a:gd name="connsiteY28" fmla="*/ 832063 h 861305"/>
                  <a:gd name="connsiteX29" fmla="*/ 820749 w 861732"/>
                  <a:gd name="connsiteY29" fmla="*/ 805378 h 861305"/>
                  <a:gd name="connsiteX30" fmla="*/ 765945 w 861732"/>
                  <a:gd name="connsiteY30" fmla="*/ 773739 h 861305"/>
                  <a:gd name="connsiteX31" fmla="*/ 688340 w 861732"/>
                  <a:gd name="connsiteY31" fmla="*/ 771972 h 861305"/>
                  <a:gd name="connsiteX32" fmla="*/ 688340 w 861732"/>
                  <a:gd name="connsiteY32" fmla="*/ 746026 h 861305"/>
                  <a:gd name="connsiteX33" fmla="*/ 747315 w 861732"/>
                  <a:gd name="connsiteY33" fmla="*/ 744737 h 861305"/>
                  <a:gd name="connsiteX34" fmla="*/ 769697 w 861732"/>
                  <a:gd name="connsiteY34" fmla="*/ 745070 h 861305"/>
                  <a:gd name="connsiteX35" fmla="*/ 767350 w 861732"/>
                  <a:gd name="connsiteY35" fmla="*/ 716067 h 861305"/>
                  <a:gd name="connsiteX36" fmla="*/ 711605 w 861732"/>
                  <a:gd name="connsiteY36" fmla="*/ 706579 h 861305"/>
                  <a:gd name="connsiteX37" fmla="*/ 766438 w 861732"/>
                  <a:gd name="connsiteY37" fmla="*/ 704797 h 861305"/>
                  <a:gd name="connsiteX38" fmla="*/ 763729 w 861732"/>
                  <a:gd name="connsiteY38" fmla="*/ 671477 h 861305"/>
                  <a:gd name="connsiteX39" fmla="*/ 696510 w 861732"/>
                  <a:gd name="connsiteY39" fmla="*/ 662510 h 861305"/>
                  <a:gd name="connsiteX40" fmla="*/ 762845 w 861732"/>
                  <a:gd name="connsiteY40" fmla="*/ 660641 h 861305"/>
                  <a:gd name="connsiteX41" fmla="*/ 760556 w 861732"/>
                  <a:gd name="connsiteY41" fmla="*/ 626655 h 861305"/>
                  <a:gd name="connsiteX42" fmla="*/ 681415 w 861732"/>
                  <a:gd name="connsiteY42" fmla="*/ 618456 h 861305"/>
                  <a:gd name="connsiteX43" fmla="*/ 759948 w 861732"/>
                  <a:gd name="connsiteY43" fmla="*/ 617673 h 861305"/>
                  <a:gd name="connsiteX44" fmla="*/ 757543 w 861732"/>
                  <a:gd name="connsiteY44" fmla="*/ 581833 h 861305"/>
                  <a:gd name="connsiteX45" fmla="*/ 666320 w 861732"/>
                  <a:gd name="connsiteY45" fmla="*/ 574402 h 861305"/>
                  <a:gd name="connsiteX46" fmla="*/ 757007 w 861732"/>
                  <a:gd name="connsiteY46" fmla="*/ 573996 h 861305"/>
                  <a:gd name="connsiteX47" fmla="*/ 755834 w 861732"/>
                  <a:gd name="connsiteY47" fmla="*/ 556510 h 861305"/>
                  <a:gd name="connsiteX48" fmla="*/ 755095 w 861732"/>
                  <a:gd name="connsiteY48" fmla="*/ 543429 h 861305"/>
                  <a:gd name="connsiteX49" fmla="*/ 720776 w 861732"/>
                  <a:gd name="connsiteY49" fmla="*/ 545978 h 861305"/>
                  <a:gd name="connsiteX50" fmla="*/ 681864 w 861732"/>
                  <a:gd name="connsiteY50" fmla="*/ 535041 h 861305"/>
                  <a:gd name="connsiteX51" fmla="*/ 754559 w 861732"/>
                  <a:gd name="connsiteY51" fmla="*/ 534273 h 861305"/>
                  <a:gd name="connsiteX52" fmla="*/ 752835 w 861732"/>
                  <a:gd name="connsiteY52" fmla="*/ 504677 h 861305"/>
                  <a:gd name="connsiteX53" fmla="*/ 697423 w 861732"/>
                  <a:gd name="connsiteY53" fmla="*/ 495680 h 861305"/>
                  <a:gd name="connsiteX54" fmla="*/ 752226 w 861732"/>
                  <a:gd name="connsiteY54" fmla="*/ 494377 h 861305"/>
                  <a:gd name="connsiteX55" fmla="*/ 750575 w 861732"/>
                  <a:gd name="connsiteY55" fmla="*/ 466084 h 861305"/>
                  <a:gd name="connsiteX56" fmla="*/ 712996 w 861732"/>
                  <a:gd name="connsiteY56" fmla="*/ 456320 h 861305"/>
                  <a:gd name="connsiteX57" fmla="*/ 749865 w 861732"/>
                  <a:gd name="connsiteY57" fmla="*/ 453814 h 861305"/>
                  <a:gd name="connsiteX58" fmla="*/ 748286 w 861732"/>
                  <a:gd name="connsiteY58" fmla="*/ 425623 h 861305"/>
                  <a:gd name="connsiteX59" fmla="*/ 744621 w 861732"/>
                  <a:gd name="connsiteY59" fmla="*/ 424478 h 861305"/>
                  <a:gd name="connsiteX60" fmla="*/ 692845 w 861732"/>
                  <a:gd name="connsiteY60" fmla="*/ 423942 h 861305"/>
                  <a:gd name="connsiteX61" fmla="*/ 644213 w 861732"/>
                  <a:gd name="connsiteY61" fmla="*/ 423450 h 861305"/>
                  <a:gd name="connsiteX62" fmla="*/ 642084 w 861732"/>
                  <a:gd name="connsiteY62" fmla="*/ 426303 h 861305"/>
                  <a:gd name="connsiteX63" fmla="*/ 641982 w 861732"/>
                  <a:gd name="connsiteY63" fmla="*/ 432779 h 861305"/>
                  <a:gd name="connsiteX64" fmla="*/ 641156 w 861732"/>
                  <a:gd name="connsiteY64" fmla="*/ 485120 h 861305"/>
                  <a:gd name="connsiteX65" fmla="*/ 611966 w 861732"/>
                  <a:gd name="connsiteY65" fmla="*/ 508733 h 861305"/>
                  <a:gd name="connsiteX66" fmla="*/ 534302 w 861732"/>
                  <a:gd name="connsiteY66" fmla="*/ 507574 h 861305"/>
                  <a:gd name="connsiteX67" fmla="*/ 514890 w 861732"/>
                  <a:gd name="connsiteY67" fmla="*/ 507328 h 861305"/>
                  <a:gd name="connsiteX68" fmla="*/ 491276 w 861732"/>
                  <a:gd name="connsiteY68" fmla="*/ 481063 h 861305"/>
                  <a:gd name="connsiteX69" fmla="*/ 491363 w 861732"/>
                  <a:gd name="connsiteY69" fmla="*/ 474588 h 861305"/>
                  <a:gd name="connsiteX70" fmla="*/ 492001 w 861732"/>
                  <a:gd name="connsiteY70" fmla="*/ 426043 h 861305"/>
                  <a:gd name="connsiteX71" fmla="*/ 479354 w 861732"/>
                  <a:gd name="connsiteY71" fmla="*/ 418973 h 861305"/>
                  <a:gd name="connsiteX72" fmla="*/ 427578 w 861732"/>
                  <a:gd name="connsiteY72" fmla="*/ 418307 h 861305"/>
                  <a:gd name="connsiteX73" fmla="*/ 375803 w 861732"/>
                  <a:gd name="connsiteY73" fmla="*/ 417959 h 861305"/>
                  <a:gd name="connsiteX74" fmla="*/ 361591 w 861732"/>
                  <a:gd name="connsiteY74" fmla="*/ 426043 h 861305"/>
                  <a:gd name="connsiteX75" fmla="*/ 361330 w 861732"/>
                  <a:gd name="connsiteY75" fmla="*/ 474588 h 861305"/>
                  <a:gd name="connsiteX76" fmla="*/ 360562 w 861732"/>
                  <a:gd name="connsiteY76" fmla="*/ 489046 h 861305"/>
                  <a:gd name="connsiteX77" fmla="*/ 340238 w 861732"/>
                  <a:gd name="connsiteY77" fmla="*/ 504271 h 861305"/>
                  <a:gd name="connsiteX78" fmla="*/ 320825 w 861732"/>
                  <a:gd name="connsiteY78" fmla="*/ 504170 h 861305"/>
                  <a:gd name="connsiteX79" fmla="*/ 243162 w 861732"/>
                  <a:gd name="connsiteY79" fmla="*/ 504010 h 861305"/>
                  <a:gd name="connsiteX80" fmla="*/ 218983 w 861732"/>
                  <a:gd name="connsiteY80" fmla="*/ 484859 h 861305"/>
                  <a:gd name="connsiteX81" fmla="*/ 218723 w 861732"/>
                  <a:gd name="connsiteY81" fmla="*/ 426303 h 861305"/>
                  <a:gd name="connsiteX82" fmla="*/ 201136 w 861732"/>
                  <a:gd name="connsiteY82" fmla="*/ 417539 h 861305"/>
                  <a:gd name="connsiteX83" fmla="*/ 282726 w 861732"/>
                  <a:gd name="connsiteY83" fmla="*/ 302427 h 861305"/>
                  <a:gd name="connsiteX84" fmla="*/ 274208 w 861732"/>
                  <a:gd name="connsiteY84" fmla="*/ 310163 h 861305"/>
                  <a:gd name="connsiteX85" fmla="*/ 273947 w 861732"/>
                  <a:gd name="connsiteY85" fmla="*/ 323939 h 861305"/>
                  <a:gd name="connsiteX86" fmla="*/ 282161 w 861732"/>
                  <a:gd name="connsiteY86" fmla="*/ 346800 h 861305"/>
                  <a:gd name="connsiteX87" fmla="*/ 355160 w 861732"/>
                  <a:gd name="connsiteY87" fmla="*/ 340454 h 861305"/>
                  <a:gd name="connsiteX88" fmla="*/ 355435 w 861732"/>
                  <a:gd name="connsiteY88" fmla="*/ 339035 h 861305"/>
                  <a:gd name="connsiteX89" fmla="*/ 355218 w 861732"/>
                  <a:gd name="connsiteY89" fmla="*/ 338745 h 861305"/>
                  <a:gd name="connsiteX90" fmla="*/ 355087 w 861732"/>
                  <a:gd name="connsiteY90" fmla="*/ 324968 h 861305"/>
                  <a:gd name="connsiteX91" fmla="*/ 355811 w 861732"/>
                  <a:gd name="connsiteY91" fmla="*/ 309800 h 861305"/>
                  <a:gd name="connsiteX92" fmla="*/ 355290 w 861732"/>
                  <a:gd name="connsiteY92" fmla="*/ 308163 h 861305"/>
                  <a:gd name="connsiteX93" fmla="*/ 319450 w 861732"/>
                  <a:gd name="connsiteY93" fmla="*/ 305165 h 861305"/>
                  <a:gd name="connsiteX94" fmla="*/ 573025 w 861732"/>
                  <a:gd name="connsiteY94" fmla="*/ 302079 h 861305"/>
                  <a:gd name="connsiteX95" fmla="*/ 500027 w 861732"/>
                  <a:gd name="connsiteY95" fmla="*/ 302412 h 861305"/>
                  <a:gd name="connsiteX96" fmla="*/ 500041 w 861732"/>
                  <a:gd name="connsiteY96" fmla="*/ 302412 h 861305"/>
                  <a:gd name="connsiteX97" fmla="*/ 494130 w 861732"/>
                  <a:gd name="connsiteY97" fmla="*/ 308091 h 861305"/>
                  <a:gd name="connsiteX98" fmla="*/ 496883 w 861732"/>
                  <a:gd name="connsiteY98" fmla="*/ 339672 h 861305"/>
                  <a:gd name="connsiteX99" fmla="*/ 499896 w 861732"/>
                  <a:gd name="connsiteY99" fmla="*/ 340715 h 861305"/>
                  <a:gd name="connsiteX100" fmla="*/ 572475 w 861732"/>
                  <a:gd name="connsiteY100" fmla="*/ 340426 h 861305"/>
                  <a:gd name="connsiteX101" fmla="*/ 575807 w 861732"/>
                  <a:gd name="connsiteY101" fmla="*/ 338702 h 861305"/>
                  <a:gd name="connsiteX102" fmla="*/ 576169 w 861732"/>
                  <a:gd name="connsiteY102" fmla="*/ 334109 h 861305"/>
                  <a:gd name="connsiteX103" fmla="*/ 578704 w 861732"/>
                  <a:gd name="connsiteY103" fmla="*/ 308453 h 861305"/>
                  <a:gd name="connsiteX104" fmla="*/ 573025 w 861732"/>
                  <a:gd name="connsiteY104" fmla="*/ 302079 h 861305"/>
                  <a:gd name="connsiteX105" fmla="*/ 500012 w 861732"/>
                  <a:gd name="connsiteY105" fmla="*/ 288505 h 861305"/>
                  <a:gd name="connsiteX106" fmla="*/ 573923 w 861732"/>
                  <a:gd name="connsiteY106" fmla="*/ 288940 h 861305"/>
                  <a:gd name="connsiteX107" fmla="*/ 594379 w 861732"/>
                  <a:gd name="connsiteY107" fmla="*/ 304759 h 861305"/>
                  <a:gd name="connsiteX108" fmla="*/ 597725 w 861732"/>
                  <a:gd name="connsiteY108" fmla="*/ 334124 h 861305"/>
                  <a:gd name="connsiteX109" fmla="*/ 572460 w 861732"/>
                  <a:gd name="connsiteY109" fmla="*/ 366371 h 861305"/>
                  <a:gd name="connsiteX110" fmla="*/ 517367 w 861732"/>
                  <a:gd name="connsiteY110" fmla="*/ 367197 h 861305"/>
                  <a:gd name="connsiteX111" fmla="*/ 498129 w 861732"/>
                  <a:gd name="connsiteY111" fmla="*/ 365995 h 861305"/>
                  <a:gd name="connsiteX112" fmla="*/ 498114 w 861732"/>
                  <a:gd name="connsiteY112" fmla="*/ 365980 h 861305"/>
                  <a:gd name="connsiteX113" fmla="*/ 474993 w 861732"/>
                  <a:gd name="connsiteY113" fmla="*/ 344830 h 861305"/>
                  <a:gd name="connsiteX114" fmla="*/ 475834 w 861732"/>
                  <a:gd name="connsiteY114" fmla="*/ 323925 h 861305"/>
                  <a:gd name="connsiteX115" fmla="*/ 476891 w 861732"/>
                  <a:gd name="connsiteY115" fmla="*/ 310148 h 861305"/>
                  <a:gd name="connsiteX116" fmla="*/ 500012 w 861732"/>
                  <a:gd name="connsiteY116" fmla="*/ 288505 h 861305"/>
                  <a:gd name="connsiteX117" fmla="*/ 357057 w 861732"/>
                  <a:gd name="connsiteY117" fmla="*/ 282884 h 861305"/>
                  <a:gd name="connsiteX118" fmla="*/ 382670 w 861732"/>
                  <a:gd name="connsiteY118" fmla="*/ 303455 h 861305"/>
                  <a:gd name="connsiteX119" fmla="*/ 384075 w 861732"/>
                  <a:gd name="connsiteY119" fmla="*/ 338730 h 861305"/>
                  <a:gd name="connsiteX120" fmla="*/ 355160 w 861732"/>
                  <a:gd name="connsiteY120" fmla="*/ 366386 h 861305"/>
                  <a:gd name="connsiteX121" fmla="*/ 281248 w 861732"/>
                  <a:gd name="connsiteY121" fmla="*/ 359939 h 861305"/>
                  <a:gd name="connsiteX122" fmla="*/ 262560 w 861732"/>
                  <a:gd name="connsiteY122" fmla="*/ 333110 h 861305"/>
                  <a:gd name="connsiteX123" fmla="*/ 262271 w 861732"/>
                  <a:gd name="connsiteY123" fmla="*/ 310163 h 861305"/>
                  <a:gd name="connsiteX124" fmla="*/ 282726 w 861732"/>
                  <a:gd name="connsiteY124" fmla="*/ 288519 h 861305"/>
                  <a:gd name="connsiteX125" fmla="*/ 604273 w 861732"/>
                  <a:gd name="connsiteY125" fmla="*/ 156937 h 861305"/>
                  <a:gd name="connsiteX126" fmla="*/ 593162 w 861732"/>
                  <a:gd name="connsiteY126" fmla="*/ 165020 h 861305"/>
                  <a:gd name="connsiteX127" fmla="*/ 593075 w 861732"/>
                  <a:gd name="connsiteY127" fmla="*/ 180217 h 861305"/>
                  <a:gd name="connsiteX128" fmla="*/ 592887 w 861732"/>
                  <a:gd name="connsiteY128" fmla="*/ 220925 h 861305"/>
                  <a:gd name="connsiteX129" fmla="*/ 578704 w 861732"/>
                  <a:gd name="connsiteY129" fmla="*/ 242380 h 861305"/>
                  <a:gd name="connsiteX130" fmla="*/ 556641 w 861732"/>
                  <a:gd name="connsiteY130" fmla="*/ 243263 h 861305"/>
                  <a:gd name="connsiteX131" fmla="*/ 515933 w 861732"/>
                  <a:gd name="connsiteY131" fmla="*/ 243292 h 861305"/>
                  <a:gd name="connsiteX132" fmla="*/ 482715 w 861732"/>
                  <a:gd name="connsiteY132" fmla="*/ 233934 h 861305"/>
                  <a:gd name="connsiteX133" fmla="*/ 479499 w 861732"/>
                  <a:gd name="connsiteY133" fmla="*/ 220997 h 861305"/>
                  <a:gd name="connsiteX134" fmla="*/ 479223 w 861732"/>
                  <a:gd name="connsiteY134" fmla="*/ 180289 h 861305"/>
                  <a:gd name="connsiteX135" fmla="*/ 479108 w 861732"/>
                  <a:gd name="connsiteY135" fmla="*/ 165049 h 861305"/>
                  <a:gd name="connsiteX136" fmla="*/ 468300 w 861732"/>
                  <a:gd name="connsiteY136" fmla="*/ 157212 h 861305"/>
                  <a:gd name="connsiteX137" fmla="*/ 427593 w 861732"/>
                  <a:gd name="connsiteY137" fmla="*/ 157560 h 861305"/>
                  <a:gd name="connsiteX138" fmla="*/ 380858 w 861732"/>
                  <a:gd name="connsiteY138" fmla="*/ 159255 h 861305"/>
                  <a:gd name="connsiteX139" fmla="*/ 377773 w 861732"/>
                  <a:gd name="connsiteY139" fmla="*/ 170105 h 861305"/>
                  <a:gd name="connsiteX140" fmla="*/ 377947 w 861732"/>
                  <a:gd name="connsiteY140" fmla="*/ 180275 h 861305"/>
                  <a:gd name="connsiteX141" fmla="*/ 378613 w 861732"/>
                  <a:gd name="connsiteY141" fmla="*/ 220983 h 861305"/>
                  <a:gd name="connsiteX142" fmla="*/ 362344 w 861732"/>
                  <a:gd name="connsiteY142" fmla="*/ 245712 h 861305"/>
                  <a:gd name="connsiteX143" fmla="*/ 339253 w 861732"/>
                  <a:gd name="connsiteY143" fmla="*/ 247204 h 861305"/>
                  <a:gd name="connsiteX144" fmla="*/ 298545 w 861732"/>
                  <a:gd name="connsiteY144" fmla="*/ 247972 h 861305"/>
                  <a:gd name="connsiteX145" fmla="*/ 283276 w 861732"/>
                  <a:gd name="connsiteY145" fmla="*/ 248261 h 861305"/>
                  <a:gd name="connsiteX146" fmla="*/ 261053 w 861732"/>
                  <a:gd name="connsiteY146" fmla="*/ 236498 h 861305"/>
                  <a:gd name="connsiteX147" fmla="*/ 256997 w 861732"/>
                  <a:gd name="connsiteY147" fmla="*/ 220910 h 861305"/>
                  <a:gd name="connsiteX148" fmla="*/ 256229 w 861732"/>
                  <a:gd name="connsiteY148" fmla="*/ 180203 h 861305"/>
                  <a:gd name="connsiteX149" fmla="*/ 255968 w 861732"/>
                  <a:gd name="connsiteY149" fmla="*/ 165064 h 861305"/>
                  <a:gd name="connsiteX150" fmla="*/ 250912 w 861732"/>
                  <a:gd name="connsiteY150" fmla="*/ 163195 h 861305"/>
                  <a:gd name="connsiteX151" fmla="*/ 200035 w 861732"/>
                  <a:gd name="connsiteY151" fmla="*/ 163861 h 861305"/>
                  <a:gd name="connsiteX152" fmla="*/ 194950 w 861732"/>
                  <a:gd name="connsiteY152" fmla="*/ 163934 h 861305"/>
                  <a:gd name="connsiteX153" fmla="*/ 194501 w 861732"/>
                  <a:gd name="connsiteY153" fmla="*/ 164079 h 861305"/>
                  <a:gd name="connsiteX154" fmla="*/ 194037 w 861732"/>
                  <a:gd name="connsiteY154" fmla="*/ 164629 h 861305"/>
                  <a:gd name="connsiteX155" fmla="*/ 194066 w 861732"/>
                  <a:gd name="connsiteY155" fmla="*/ 164644 h 861305"/>
                  <a:gd name="connsiteX156" fmla="*/ 177522 w 861732"/>
                  <a:gd name="connsiteY156" fmla="*/ 405124 h 861305"/>
                  <a:gd name="connsiteX157" fmla="*/ 188214 w 861732"/>
                  <a:gd name="connsiteY157" fmla="*/ 405167 h 861305"/>
                  <a:gd name="connsiteX158" fmla="*/ 215637 w 861732"/>
                  <a:gd name="connsiteY158" fmla="*/ 405979 h 861305"/>
                  <a:gd name="connsiteX159" fmla="*/ 230819 w 861732"/>
                  <a:gd name="connsiteY159" fmla="*/ 432808 h 861305"/>
                  <a:gd name="connsiteX160" fmla="*/ 230660 w 861732"/>
                  <a:gd name="connsiteY160" fmla="*/ 484279 h 861305"/>
                  <a:gd name="connsiteX161" fmla="*/ 243191 w 861732"/>
                  <a:gd name="connsiteY161" fmla="*/ 492566 h 861305"/>
                  <a:gd name="connsiteX162" fmla="*/ 294966 w 861732"/>
                  <a:gd name="connsiteY162" fmla="*/ 492537 h 861305"/>
                  <a:gd name="connsiteX163" fmla="*/ 333805 w 861732"/>
                  <a:gd name="connsiteY163" fmla="*/ 492320 h 861305"/>
                  <a:gd name="connsiteX164" fmla="*/ 344120 w 861732"/>
                  <a:gd name="connsiteY164" fmla="*/ 491523 h 861305"/>
                  <a:gd name="connsiteX165" fmla="*/ 349002 w 861732"/>
                  <a:gd name="connsiteY165" fmla="*/ 474617 h 861305"/>
                  <a:gd name="connsiteX166" fmla="*/ 348785 w 861732"/>
                  <a:gd name="connsiteY166" fmla="*/ 435778 h 861305"/>
                  <a:gd name="connsiteX167" fmla="*/ 348756 w 861732"/>
                  <a:gd name="connsiteY167" fmla="*/ 429302 h 861305"/>
                  <a:gd name="connsiteX168" fmla="*/ 360186 w 861732"/>
                  <a:gd name="connsiteY168" fmla="*/ 407108 h 861305"/>
                  <a:gd name="connsiteX169" fmla="*/ 375832 w 861732"/>
                  <a:gd name="connsiteY169" fmla="*/ 404762 h 861305"/>
                  <a:gd name="connsiteX170" fmla="*/ 479383 w 861732"/>
                  <a:gd name="connsiteY170" fmla="*/ 403748 h 861305"/>
                  <a:gd name="connsiteX171" fmla="*/ 508038 w 861732"/>
                  <a:gd name="connsiteY171" fmla="*/ 426072 h 861305"/>
                  <a:gd name="connsiteX172" fmla="*/ 508327 w 861732"/>
                  <a:gd name="connsiteY172" fmla="*/ 448729 h 861305"/>
                  <a:gd name="connsiteX173" fmla="*/ 508805 w 861732"/>
                  <a:gd name="connsiteY173" fmla="*/ 484019 h 861305"/>
                  <a:gd name="connsiteX174" fmla="*/ 521394 w 861732"/>
                  <a:gd name="connsiteY174" fmla="*/ 489161 h 861305"/>
                  <a:gd name="connsiteX175" fmla="*/ 534346 w 861732"/>
                  <a:gd name="connsiteY175" fmla="*/ 488988 h 861305"/>
                  <a:gd name="connsiteX176" fmla="*/ 612009 w 861732"/>
                  <a:gd name="connsiteY176" fmla="*/ 487829 h 861305"/>
                  <a:gd name="connsiteX177" fmla="*/ 619528 w 861732"/>
                  <a:gd name="connsiteY177" fmla="*/ 484004 h 861305"/>
                  <a:gd name="connsiteX178" fmla="*/ 618774 w 861732"/>
                  <a:gd name="connsiteY178" fmla="*/ 432794 h 861305"/>
                  <a:gd name="connsiteX179" fmla="*/ 638027 w 861732"/>
                  <a:gd name="connsiteY179" fmla="*/ 400285 h 861305"/>
                  <a:gd name="connsiteX180" fmla="*/ 654035 w 861732"/>
                  <a:gd name="connsiteY180" fmla="*/ 399184 h 861305"/>
                  <a:gd name="connsiteX181" fmla="*/ 677895 w 861732"/>
                  <a:gd name="connsiteY181" fmla="*/ 398938 h 861305"/>
                  <a:gd name="connsiteX182" fmla="*/ 668015 w 861732"/>
                  <a:gd name="connsiteY182" fmla="*/ 168164 h 861305"/>
                  <a:gd name="connsiteX183" fmla="*/ 655151 w 861732"/>
                  <a:gd name="connsiteY183" fmla="*/ 157183 h 861305"/>
                  <a:gd name="connsiteX184" fmla="*/ 604273 w 861732"/>
                  <a:gd name="connsiteY184" fmla="*/ 156937 h 861305"/>
                  <a:gd name="connsiteX185" fmla="*/ 635927 w 861732"/>
                  <a:gd name="connsiteY185" fmla="*/ 14170 h 861305"/>
                  <a:gd name="connsiteX186" fmla="*/ 634753 w 861732"/>
                  <a:gd name="connsiteY186" fmla="*/ 96672 h 861305"/>
                  <a:gd name="connsiteX187" fmla="*/ 715922 w 861732"/>
                  <a:gd name="connsiteY187" fmla="*/ 49242 h 861305"/>
                  <a:gd name="connsiteX188" fmla="*/ 635927 w 861732"/>
                  <a:gd name="connsiteY188" fmla="*/ 14170 h 861305"/>
                  <a:gd name="connsiteX189" fmla="*/ 433141 w 861732"/>
                  <a:gd name="connsiteY189" fmla="*/ 14141 h 861305"/>
                  <a:gd name="connsiteX190" fmla="*/ 432533 w 861732"/>
                  <a:gd name="connsiteY190" fmla="*/ 94137 h 861305"/>
                  <a:gd name="connsiteX191" fmla="*/ 450656 w 861732"/>
                  <a:gd name="connsiteY191" fmla="*/ 80852 h 861305"/>
                  <a:gd name="connsiteX192" fmla="*/ 513413 w 861732"/>
                  <a:gd name="connsiteY192" fmla="*/ 49149 h 861305"/>
                  <a:gd name="connsiteX193" fmla="*/ 513427 w 861732"/>
                  <a:gd name="connsiteY193" fmla="*/ 49155 h 861305"/>
                  <a:gd name="connsiteX194" fmla="*/ 513427 w 861732"/>
                  <a:gd name="connsiteY194" fmla="*/ 49141 h 861305"/>
                  <a:gd name="connsiteX195" fmla="*/ 513413 w 861732"/>
                  <a:gd name="connsiteY195" fmla="*/ 49149 h 861305"/>
                  <a:gd name="connsiteX196" fmla="*/ 472502 w 861732"/>
                  <a:gd name="connsiteY196" fmla="*/ 30953 h 861305"/>
                  <a:gd name="connsiteX197" fmla="*/ 433141 w 861732"/>
                  <a:gd name="connsiteY197" fmla="*/ 14141 h 861305"/>
                  <a:gd name="connsiteX198" fmla="*/ 230370 w 861732"/>
                  <a:gd name="connsiteY198" fmla="*/ 14083 h 861305"/>
                  <a:gd name="connsiteX199" fmla="*/ 230761 w 861732"/>
                  <a:gd name="connsiteY199" fmla="*/ 92577 h 861305"/>
                  <a:gd name="connsiteX200" fmla="*/ 230747 w 861732"/>
                  <a:gd name="connsiteY200" fmla="*/ 92587 h 861305"/>
                  <a:gd name="connsiteX201" fmla="*/ 230761 w 861732"/>
                  <a:gd name="connsiteY201" fmla="*/ 92601 h 861305"/>
                  <a:gd name="connsiteX202" fmla="*/ 230761 w 861732"/>
                  <a:gd name="connsiteY202" fmla="*/ 92577 h 861305"/>
                  <a:gd name="connsiteX203" fmla="*/ 247754 w 861732"/>
                  <a:gd name="connsiteY203" fmla="*/ 80693 h 861305"/>
                  <a:gd name="connsiteX204" fmla="*/ 311119 w 861732"/>
                  <a:gd name="connsiteY204" fmla="*/ 49083 h 861305"/>
                  <a:gd name="connsiteX205" fmla="*/ 230370 w 861732"/>
                  <a:gd name="connsiteY205" fmla="*/ 14083 h 861305"/>
                  <a:gd name="connsiteX206" fmla="*/ 630219 w 861732"/>
                  <a:gd name="connsiteY206" fmla="*/ 2 h 861305"/>
                  <a:gd name="connsiteX207" fmla="*/ 750676 w 861732"/>
                  <a:gd name="connsiteY207" fmla="*/ 37537 h 861305"/>
                  <a:gd name="connsiteX208" fmla="*/ 751864 w 861732"/>
                  <a:gd name="connsiteY208" fmla="*/ 60296 h 861305"/>
                  <a:gd name="connsiteX209" fmla="*/ 634811 w 861732"/>
                  <a:gd name="connsiteY209" fmla="*/ 110999 h 861305"/>
                  <a:gd name="connsiteX210" fmla="*/ 634927 w 861732"/>
                  <a:gd name="connsiteY210" fmla="*/ 144116 h 861305"/>
                  <a:gd name="connsiteX211" fmla="*/ 644981 w 861732"/>
                  <a:gd name="connsiteY211" fmla="*/ 144073 h 861305"/>
                  <a:gd name="connsiteX212" fmla="*/ 655151 w 861732"/>
                  <a:gd name="connsiteY212" fmla="*/ 144029 h 861305"/>
                  <a:gd name="connsiteX213" fmla="*/ 667479 w 861732"/>
                  <a:gd name="connsiteY213" fmla="*/ 145203 h 861305"/>
                  <a:gd name="connsiteX214" fmla="*/ 682009 w 861732"/>
                  <a:gd name="connsiteY214" fmla="*/ 167222 h 861305"/>
                  <a:gd name="connsiteX215" fmla="*/ 703000 w 861732"/>
                  <a:gd name="connsiteY215" fmla="*/ 398663 h 861305"/>
                  <a:gd name="connsiteX216" fmla="*/ 744664 w 861732"/>
                  <a:gd name="connsiteY216" fmla="*/ 398228 h 861305"/>
                  <a:gd name="connsiteX217" fmla="*/ 772754 w 861732"/>
                  <a:gd name="connsiteY217" fmla="*/ 414815 h 861305"/>
                  <a:gd name="connsiteX218" fmla="*/ 777144 w 861732"/>
                  <a:gd name="connsiteY218" fmla="*/ 451337 h 861305"/>
                  <a:gd name="connsiteX219" fmla="*/ 796614 w 861732"/>
                  <a:gd name="connsiteY219" fmla="*/ 751517 h 861305"/>
                  <a:gd name="connsiteX220" fmla="*/ 844826 w 861732"/>
                  <a:gd name="connsiteY220" fmla="*/ 789124 h 861305"/>
                  <a:gd name="connsiteX221" fmla="*/ 861732 w 861732"/>
                  <a:gd name="connsiteY221" fmla="*/ 845883 h 861305"/>
                  <a:gd name="connsiteX222" fmla="*/ 847462 w 861732"/>
                  <a:gd name="connsiteY222" fmla="*/ 859993 h 861305"/>
                  <a:gd name="connsiteX223" fmla="*/ 845318 w 861732"/>
                  <a:gd name="connsiteY223" fmla="*/ 859964 h 861305"/>
                  <a:gd name="connsiteX224" fmla="*/ 840407 w 861732"/>
                  <a:gd name="connsiteY224" fmla="*/ 859892 h 861305"/>
                  <a:gd name="connsiteX225" fmla="*/ 820749 w 861732"/>
                  <a:gd name="connsiteY225" fmla="*/ 859631 h 861305"/>
                  <a:gd name="connsiteX226" fmla="*/ 34437 w 861732"/>
                  <a:gd name="connsiteY226" fmla="*/ 852982 h 861305"/>
                  <a:gd name="connsiteX227" fmla="*/ 14778 w 861732"/>
                  <a:gd name="connsiteY227" fmla="*/ 853329 h 861305"/>
                  <a:gd name="connsiteX228" fmla="*/ 9867 w 861732"/>
                  <a:gd name="connsiteY228" fmla="*/ 853416 h 861305"/>
                  <a:gd name="connsiteX229" fmla="*/ 8636 w 861732"/>
                  <a:gd name="connsiteY229" fmla="*/ 853460 h 861305"/>
                  <a:gd name="connsiteX230" fmla="*/ 7709 w 861732"/>
                  <a:gd name="connsiteY230" fmla="*/ 853460 h 861305"/>
                  <a:gd name="connsiteX231" fmla="*/ 7752 w 861732"/>
                  <a:gd name="connsiteY231" fmla="*/ 853474 h 861305"/>
                  <a:gd name="connsiteX232" fmla="*/ 31 w 861732"/>
                  <a:gd name="connsiteY232" fmla="*/ 845912 h 861305"/>
                  <a:gd name="connsiteX233" fmla="*/ 58644 w 861732"/>
                  <a:gd name="connsiteY233" fmla="*/ 756514 h 861305"/>
                  <a:gd name="connsiteX234" fmla="*/ 84735 w 861732"/>
                  <a:gd name="connsiteY234" fmla="*/ 451800 h 861305"/>
                  <a:gd name="connsiteX235" fmla="*/ 86806 w 861732"/>
                  <a:gd name="connsiteY235" fmla="*/ 425985 h 861305"/>
                  <a:gd name="connsiteX236" fmla="*/ 110579 w 861732"/>
                  <a:gd name="connsiteY236" fmla="*/ 404863 h 861305"/>
                  <a:gd name="connsiteX237" fmla="*/ 151301 w 861732"/>
                  <a:gd name="connsiteY237" fmla="*/ 405008 h 861305"/>
                  <a:gd name="connsiteX238" fmla="*/ 160298 w 861732"/>
                  <a:gd name="connsiteY238" fmla="*/ 247957 h 861305"/>
                  <a:gd name="connsiteX239" fmla="*/ 166585 w 861732"/>
                  <a:gd name="connsiteY239" fmla="*/ 166788 h 861305"/>
                  <a:gd name="connsiteX240" fmla="*/ 200078 w 861732"/>
                  <a:gd name="connsiteY240" fmla="*/ 137351 h 861305"/>
                  <a:gd name="connsiteX241" fmla="*/ 216941 w 861732"/>
                  <a:gd name="connsiteY241" fmla="*/ 137583 h 861305"/>
                  <a:gd name="connsiteX242" fmla="*/ 219143 w 861732"/>
                  <a:gd name="connsiteY242" fmla="*/ 5739 h 861305"/>
                  <a:gd name="connsiteX243" fmla="*/ 224677 w 861732"/>
                  <a:gd name="connsiteY243" fmla="*/ 45 h 861305"/>
                  <a:gd name="connsiteX244" fmla="*/ 344902 w 861732"/>
                  <a:gd name="connsiteY244" fmla="*/ 37986 h 861305"/>
                  <a:gd name="connsiteX245" fmla="*/ 352609 w 861732"/>
                  <a:gd name="connsiteY245" fmla="*/ 52502 h 861305"/>
                  <a:gd name="connsiteX246" fmla="*/ 346061 w 861732"/>
                  <a:gd name="connsiteY246" fmla="*/ 59890 h 861305"/>
                  <a:gd name="connsiteX247" fmla="*/ 231355 w 861732"/>
                  <a:gd name="connsiteY247" fmla="*/ 112434 h 861305"/>
                  <a:gd name="connsiteX248" fmla="*/ 232688 w 861732"/>
                  <a:gd name="connsiteY248" fmla="*/ 137698 h 861305"/>
                  <a:gd name="connsiteX249" fmla="*/ 257953 w 861732"/>
                  <a:gd name="connsiteY249" fmla="*/ 138408 h 861305"/>
                  <a:gd name="connsiteX250" fmla="*/ 280451 w 861732"/>
                  <a:gd name="connsiteY250" fmla="*/ 170018 h 861305"/>
                  <a:gd name="connsiteX251" fmla="*/ 280262 w 861732"/>
                  <a:gd name="connsiteY251" fmla="*/ 180188 h 861305"/>
                  <a:gd name="connsiteX252" fmla="*/ 279495 w 861732"/>
                  <a:gd name="connsiteY252" fmla="*/ 220896 h 861305"/>
                  <a:gd name="connsiteX253" fmla="*/ 281624 w 861732"/>
                  <a:gd name="connsiteY253" fmla="*/ 226488 h 861305"/>
                  <a:gd name="connsiteX254" fmla="*/ 283305 w 861732"/>
                  <a:gd name="connsiteY254" fmla="*/ 226763 h 861305"/>
                  <a:gd name="connsiteX255" fmla="*/ 288390 w 861732"/>
                  <a:gd name="connsiteY255" fmla="*/ 226864 h 861305"/>
                  <a:gd name="connsiteX256" fmla="*/ 298559 w 861732"/>
                  <a:gd name="connsiteY256" fmla="*/ 227053 h 861305"/>
                  <a:gd name="connsiteX257" fmla="*/ 339267 w 861732"/>
                  <a:gd name="connsiteY257" fmla="*/ 227820 h 861305"/>
                  <a:gd name="connsiteX258" fmla="*/ 349437 w 861732"/>
                  <a:gd name="connsiteY258" fmla="*/ 228009 h 861305"/>
                  <a:gd name="connsiteX259" fmla="*/ 360678 w 861732"/>
                  <a:gd name="connsiteY259" fmla="*/ 220968 h 861305"/>
                  <a:gd name="connsiteX260" fmla="*/ 361345 w 861732"/>
                  <a:gd name="connsiteY260" fmla="*/ 180260 h 861305"/>
                  <a:gd name="connsiteX261" fmla="*/ 361519 w 861732"/>
                  <a:gd name="connsiteY261" fmla="*/ 170091 h 861305"/>
                  <a:gd name="connsiteX262" fmla="*/ 386899 w 861732"/>
                  <a:gd name="connsiteY262" fmla="*/ 142957 h 861305"/>
                  <a:gd name="connsiteX263" fmla="*/ 421653 w 861732"/>
                  <a:gd name="connsiteY263" fmla="*/ 143508 h 861305"/>
                  <a:gd name="connsiteX264" fmla="*/ 421928 w 861732"/>
                  <a:gd name="connsiteY264" fmla="*/ 5710 h 861305"/>
                  <a:gd name="connsiteX265" fmla="*/ 429331 w 861732"/>
                  <a:gd name="connsiteY265" fmla="*/ 306 h 861305"/>
                  <a:gd name="connsiteX266" fmla="*/ 488510 w 861732"/>
                  <a:gd name="connsiteY266" fmla="*/ 19530 h 861305"/>
                  <a:gd name="connsiteX267" fmla="*/ 547775 w 861732"/>
                  <a:gd name="connsiteY267" fmla="*/ 37740 h 861305"/>
                  <a:gd name="connsiteX268" fmla="*/ 548948 w 861732"/>
                  <a:gd name="connsiteY268" fmla="*/ 60078 h 861305"/>
                  <a:gd name="connsiteX269" fmla="*/ 432663 w 861732"/>
                  <a:gd name="connsiteY269" fmla="*/ 111767 h 861305"/>
                  <a:gd name="connsiteX270" fmla="*/ 433547 w 861732"/>
                  <a:gd name="connsiteY270" fmla="*/ 143638 h 861305"/>
                  <a:gd name="connsiteX271" fmla="*/ 468300 w 861732"/>
                  <a:gd name="connsiteY271" fmla="*/ 143957 h 861305"/>
                  <a:gd name="connsiteX272" fmla="*/ 490682 w 861732"/>
                  <a:gd name="connsiteY272" fmla="*/ 157748 h 861305"/>
                  <a:gd name="connsiteX273" fmla="*/ 491943 w 861732"/>
                  <a:gd name="connsiteY273" fmla="*/ 170062 h 861305"/>
                  <a:gd name="connsiteX274" fmla="*/ 491870 w 861732"/>
                  <a:gd name="connsiteY274" fmla="*/ 180232 h 861305"/>
                  <a:gd name="connsiteX275" fmla="*/ 491595 w 861732"/>
                  <a:gd name="connsiteY275" fmla="*/ 220939 h 861305"/>
                  <a:gd name="connsiteX276" fmla="*/ 500678 w 861732"/>
                  <a:gd name="connsiteY276" fmla="*/ 231602 h 861305"/>
                  <a:gd name="connsiteX277" fmla="*/ 515947 w 861732"/>
                  <a:gd name="connsiteY277" fmla="*/ 231703 h 861305"/>
                  <a:gd name="connsiteX278" fmla="*/ 571910 w 861732"/>
                  <a:gd name="connsiteY278" fmla="*/ 231659 h 861305"/>
                  <a:gd name="connsiteX279" fmla="*/ 581022 w 861732"/>
                  <a:gd name="connsiteY279" fmla="*/ 220867 h 861305"/>
                  <a:gd name="connsiteX280" fmla="*/ 580834 w 861732"/>
                  <a:gd name="connsiteY280" fmla="*/ 180159 h 861305"/>
                  <a:gd name="connsiteX281" fmla="*/ 580790 w 861732"/>
                  <a:gd name="connsiteY281" fmla="*/ 169989 h 861305"/>
                  <a:gd name="connsiteX282" fmla="*/ 582094 w 861732"/>
                  <a:gd name="connsiteY282" fmla="*/ 157734 h 861305"/>
                  <a:gd name="connsiteX283" fmla="*/ 604288 w 861732"/>
                  <a:gd name="connsiteY283" fmla="*/ 144246 h 861305"/>
                  <a:gd name="connsiteX284" fmla="*/ 625916 w 861732"/>
                  <a:gd name="connsiteY284" fmla="*/ 144145 h 861305"/>
                  <a:gd name="connsiteX285" fmla="*/ 624743 w 861732"/>
                  <a:gd name="connsiteY285" fmla="*/ 5710 h 861305"/>
                  <a:gd name="connsiteX286" fmla="*/ 630219 w 861732"/>
                  <a:gd name="connsiteY286" fmla="*/ 2 h 86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</a:cxnLst>
                <a:rect l="l" t="t" r="r" b="b"/>
                <a:pathLst>
                  <a:path w="861732" h="861305">
                    <a:moveTo>
                      <a:pt x="416418" y="592874"/>
                    </a:moveTo>
                    <a:cubicBezTo>
                      <a:pt x="371828" y="597698"/>
                      <a:pt x="330996" y="634196"/>
                      <a:pt x="332299" y="686674"/>
                    </a:cubicBezTo>
                    <a:cubicBezTo>
                      <a:pt x="333009" y="737682"/>
                      <a:pt x="334979" y="788690"/>
                      <a:pt x="338774" y="839697"/>
                    </a:cubicBezTo>
                    <a:lnTo>
                      <a:pt x="338789" y="839697"/>
                    </a:lnTo>
                    <a:cubicBezTo>
                      <a:pt x="369993" y="839524"/>
                      <a:pt x="400010" y="839292"/>
                      <a:pt x="427593" y="839016"/>
                    </a:cubicBezTo>
                    <a:cubicBezTo>
                      <a:pt x="446904" y="838669"/>
                      <a:pt x="478311" y="838104"/>
                      <a:pt x="515701" y="837423"/>
                    </a:cubicBezTo>
                    <a:cubicBezTo>
                      <a:pt x="513137" y="787183"/>
                      <a:pt x="515122" y="736928"/>
                      <a:pt x="516396" y="686674"/>
                    </a:cubicBezTo>
                    <a:cubicBezTo>
                      <a:pt x="517135" y="663394"/>
                      <a:pt x="508892" y="639534"/>
                      <a:pt x="492450" y="621788"/>
                    </a:cubicBezTo>
                    <a:cubicBezTo>
                      <a:pt x="471280" y="598488"/>
                      <a:pt x="443172" y="589980"/>
                      <a:pt x="416418" y="592874"/>
                    </a:cubicBezTo>
                    <a:close/>
                    <a:moveTo>
                      <a:pt x="201136" y="417539"/>
                    </a:moveTo>
                    <a:lnTo>
                      <a:pt x="188185" y="417582"/>
                    </a:lnTo>
                    <a:cubicBezTo>
                      <a:pt x="170873" y="417626"/>
                      <a:pt x="128152" y="417829"/>
                      <a:pt x="110521" y="417872"/>
                    </a:cubicBezTo>
                    <a:cubicBezTo>
                      <a:pt x="106291" y="417858"/>
                      <a:pt x="105494" y="417829"/>
                      <a:pt x="102756" y="419871"/>
                    </a:cubicBezTo>
                    <a:cubicBezTo>
                      <a:pt x="100916" y="421740"/>
                      <a:pt x="100062" y="423102"/>
                      <a:pt x="100033" y="426839"/>
                    </a:cubicBezTo>
                    <a:lnTo>
                      <a:pt x="98671" y="452698"/>
                    </a:lnTo>
                    <a:lnTo>
                      <a:pt x="93210" y="556119"/>
                    </a:lnTo>
                    <a:cubicBezTo>
                      <a:pt x="89646" y="620527"/>
                      <a:pt x="86995" y="685008"/>
                      <a:pt x="84561" y="749488"/>
                    </a:cubicBezTo>
                    <a:cubicBezTo>
                      <a:pt x="85546" y="749372"/>
                      <a:pt x="86502" y="749184"/>
                      <a:pt x="87487" y="749097"/>
                    </a:cubicBezTo>
                    <a:cubicBezTo>
                      <a:pt x="115128" y="747634"/>
                      <a:pt x="140306" y="747417"/>
                      <a:pt x="166831" y="746069"/>
                    </a:cubicBezTo>
                    <a:cubicBezTo>
                      <a:pt x="184896" y="745664"/>
                      <a:pt x="184635" y="772493"/>
                      <a:pt x="166831" y="772015"/>
                    </a:cubicBezTo>
                    <a:cubicBezTo>
                      <a:pt x="140958" y="770943"/>
                      <a:pt x="113679" y="769828"/>
                      <a:pt x="88936" y="769610"/>
                    </a:cubicBezTo>
                    <a:lnTo>
                      <a:pt x="88921" y="769567"/>
                    </a:lnTo>
                    <a:cubicBezTo>
                      <a:pt x="51864" y="769784"/>
                      <a:pt x="19429" y="801872"/>
                      <a:pt x="15778" y="838582"/>
                    </a:cubicBezTo>
                    <a:cubicBezTo>
                      <a:pt x="102611" y="840045"/>
                      <a:pt x="213029" y="840219"/>
                      <a:pt x="313567" y="839770"/>
                    </a:cubicBezTo>
                    <a:cubicBezTo>
                      <a:pt x="317363" y="788718"/>
                      <a:pt x="319333" y="737667"/>
                      <a:pt x="320043" y="686616"/>
                    </a:cubicBezTo>
                    <a:cubicBezTo>
                      <a:pt x="320463" y="658454"/>
                      <a:pt x="331893" y="630683"/>
                      <a:pt x="351812" y="610836"/>
                    </a:cubicBezTo>
                    <a:cubicBezTo>
                      <a:pt x="418988" y="541850"/>
                      <a:pt x="539880" y="589700"/>
                      <a:pt x="541574" y="686616"/>
                    </a:cubicBezTo>
                    <a:cubicBezTo>
                      <a:pt x="542849" y="736697"/>
                      <a:pt x="544819" y="786792"/>
                      <a:pt x="542299" y="836887"/>
                    </a:cubicBezTo>
                    <a:cubicBezTo>
                      <a:pt x="642475" y="835091"/>
                      <a:pt x="771537" y="832816"/>
                      <a:pt x="831831" y="832063"/>
                    </a:cubicBezTo>
                    <a:cubicBezTo>
                      <a:pt x="829803" y="822574"/>
                      <a:pt x="826167" y="813447"/>
                      <a:pt x="820749" y="805378"/>
                    </a:cubicBezTo>
                    <a:cubicBezTo>
                      <a:pt x="808333" y="787313"/>
                      <a:pt x="787762" y="775362"/>
                      <a:pt x="765945" y="773739"/>
                    </a:cubicBezTo>
                    <a:lnTo>
                      <a:pt x="688340" y="771972"/>
                    </a:lnTo>
                    <a:cubicBezTo>
                      <a:pt x="671521" y="771305"/>
                      <a:pt x="671825" y="746663"/>
                      <a:pt x="688340" y="746026"/>
                    </a:cubicBezTo>
                    <a:cubicBezTo>
                      <a:pt x="700204" y="745765"/>
                      <a:pt x="735552" y="744737"/>
                      <a:pt x="747315" y="744737"/>
                    </a:cubicBezTo>
                    <a:cubicBezTo>
                      <a:pt x="754733" y="743998"/>
                      <a:pt x="762237" y="744259"/>
                      <a:pt x="769697" y="745070"/>
                    </a:cubicBezTo>
                    <a:cubicBezTo>
                      <a:pt x="768857" y="735407"/>
                      <a:pt x="768133" y="725730"/>
                      <a:pt x="767350" y="716067"/>
                    </a:cubicBezTo>
                    <a:cubicBezTo>
                      <a:pt x="743636" y="719472"/>
                      <a:pt x="696452" y="717183"/>
                      <a:pt x="711605" y="706579"/>
                    </a:cubicBezTo>
                    <a:cubicBezTo>
                      <a:pt x="729830" y="702624"/>
                      <a:pt x="748170" y="702175"/>
                      <a:pt x="766438" y="704797"/>
                    </a:cubicBezTo>
                    <a:cubicBezTo>
                      <a:pt x="765554" y="693685"/>
                      <a:pt x="764554" y="682589"/>
                      <a:pt x="763729" y="671477"/>
                    </a:cubicBezTo>
                    <a:cubicBezTo>
                      <a:pt x="741202" y="674259"/>
                      <a:pt x="680010" y="675447"/>
                      <a:pt x="696510" y="662510"/>
                    </a:cubicBezTo>
                    <a:cubicBezTo>
                      <a:pt x="700769" y="660178"/>
                      <a:pt x="742303" y="657469"/>
                      <a:pt x="762845" y="660641"/>
                    </a:cubicBezTo>
                    <a:cubicBezTo>
                      <a:pt x="762019" y="649312"/>
                      <a:pt x="761338" y="637984"/>
                      <a:pt x="760556" y="626655"/>
                    </a:cubicBezTo>
                    <a:cubicBezTo>
                      <a:pt x="735755" y="631740"/>
                      <a:pt x="661800" y="630378"/>
                      <a:pt x="681415" y="618456"/>
                    </a:cubicBezTo>
                    <a:cubicBezTo>
                      <a:pt x="707549" y="614008"/>
                      <a:pt x="733799" y="613863"/>
                      <a:pt x="759948" y="617673"/>
                    </a:cubicBezTo>
                    <a:cubicBezTo>
                      <a:pt x="759136" y="605736"/>
                      <a:pt x="758311" y="593785"/>
                      <a:pt x="757543" y="581833"/>
                    </a:cubicBezTo>
                    <a:cubicBezTo>
                      <a:pt x="734639" y="587787"/>
                      <a:pt x="644329" y="586976"/>
                      <a:pt x="666320" y="574402"/>
                    </a:cubicBezTo>
                    <a:cubicBezTo>
                      <a:pt x="696496" y="569766"/>
                      <a:pt x="726802" y="569693"/>
                      <a:pt x="757007" y="573996"/>
                    </a:cubicBezTo>
                    <a:cubicBezTo>
                      <a:pt x="756630" y="568158"/>
                      <a:pt x="756196" y="562334"/>
                      <a:pt x="755834" y="556510"/>
                    </a:cubicBezTo>
                    <a:cubicBezTo>
                      <a:pt x="755674" y="553512"/>
                      <a:pt x="755413" y="548934"/>
                      <a:pt x="755095" y="543429"/>
                    </a:cubicBezTo>
                    <a:cubicBezTo>
                      <a:pt x="743954" y="545848"/>
                      <a:pt x="724209" y="545616"/>
                      <a:pt x="720776" y="545978"/>
                    </a:cubicBezTo>
                    <a:cubicBezTo>
                      <a:pt x="715140" y="545399"/>
                      <a:pt x="666291" y="546500"/>
                      <a:pt x="681864" y="535041"/>
                    </a:cubicBezTo>
                    <a:cubicBezTo>
                      <a:pt x="706043" y="530594"/>
                      <a:pt x="730351" y="530449"/>
                      <a:pt x="754559" y="534273"/>
                    </a:cubicBezTo>
                    <a:cubicBezTo>
                      <a:pt x="754052" y="525538"/>
                      <a:pt x="753458" y="515368"/>
                      <a:pt x="752835" y="504677"/>
                    </a:cubicBezTo>
                    <a:cubicBezTo>
                      <a:pt x="731438" y="508719"/>
                      <a:pt x="682328" y="506719"/>
                      <a:pt x="697423" y="495680"/>
                    </a:cubicBezTo>
                    <a:cubicBezTo>
                      <a:pt x="715633" y="491508"/>
                      <a:pt x="733987" y="491219"/>
                      <a:pt x="752226" y="494377"/>
                    </a:cubicBezTo>
                    <a:cubicBezTo>
                      <a:pt x="751661" y="484743"/>
                      <a:pt x="751096" y="475109"/>
                      <a:pt x="750575" y="466084"/>
                    </a:cubicBezTo>
                    <a:cubicBezTo>
                      <a:pt x="733698" y="468272"/>
                      <a:pt x="701320" y="467127"/>
                      <a:pt x="712996" y="456320"/>
                    </a:cubicBezTo>
                    <a:cubicBezTo>
                      <a:pt x="716241" y="453741"/>
                      <a:pt x="736392" y="452090"/>
                      <a:pt x="749865" y="453814"/>
                    </a:cubicBezTo>
                    <a:cubicBezTo>
                      <a:pt x="749126" y="441051"/>
                      <a:pt x="748547" y="430678"/>
                      <a:pt x="748286" y="425623"/>
                    </a:cubicBezTo>
                    <a:cubicBezTo>
                      <a:pt x="747967" y="423942"/>
                      <a:pt x="746432" y="424652"/>
                      <a:pt x="744621" y="424478"/>
                    </a:cubicBezTo>
                    <a:lnTo>
                      <a:pt x="692845" y="423942"/>
                    </a:lnTo>
                    <a:lnTo>
                      <a:pt x="644213" y="423450"/>
                    </a:lnTo>
                    <a:cubicBezTo>
                      <a:pt x="642779" y="423870"/>
                      <a:pt x="642112" y="424623"/>
                      <a:pt x="642084" y="426303"/>
                    </a:cubicBezTo>
                    <a:lnTo>
                      <a:pt x="641982" y="432779"/>
                    </a:lnTo>
                    <a:cubicBezTo>
                      <a:pt x="641736" y="445803"/>
                      <a:pt x="641432" y="472082"/>
                      <a:pt x="641156" y="485120"/>
                    </a:cubicBezTo>
                    <a:cubicBezTo>
                      <a:pt x="640635" y="499896"/>
                      <a:pt x="626119" y="510660"/>
                      <a:pt x="611966" y="508733"/>
                    </a:cubicBezTo>
                    <a:cubicBezTo>
                      <a:pt x="594451" y="508472"/>
                      <a:pt x="551150" y="507820"/>
                      <a:pt x="534302" y="507574"/>
                    </a:cubicBezTo>
                    <a:cubicBezTo>
                      <a:pt x="529782" y="507371"/>
                      <a:pt x="519207" y="507487"/>
                      <a:pt x="514890" y="507328"/>
                    </a:cubicBezTo>
                    <a:cubicBezTo>
                      <a:pt x="501171" y="507820"/>
                      <a:pt x="489625" y="494666"/>
                      <a:pt x="491276" y="481063"/>
                    </a:cubicBezTo>
                    <a:lnTo>
                      <a:pt x="491363" y="474588"/>
                    </a:lnTo>
                    <a:cubicBezTo>
                      <a:pt x="491450" y="461115"/>
                      <a:pt x="491899" y="439327"/>
                      <a:pt x="492001" y="426043"/>
                    </a:cubicBezTo>
                    <a:cubicBezTo>
                      <a:pt x="492131" y="418698"/>
                      <a:pt x="484757" y="418785"/>
                      <a:pt x="479354" y="418973"/>
                    </a:cubicBezTo>
                    <a:lnTo>
                      <a:pt x="427578" y="418307"/>
                    </a:lnTo>
                    <a:lnTo>
                      <a:pt x="375803" y="417959"/>
                    </a:lnTo>
                    <a:cubicBezTo>
                      <a:pt x="369559" y="417539"/>
                      <a:pt x="361779" y="417756"/>
                      <a:pt x="361591" y="426043"/>
                    </a:cubicBezTo>
                    <a:cubicBezTo>
                      <a:pt x="361374" y="439240"/>
                      <a:pt x="361519" y="461188"/>
                      <a:pt x="361330" y="474588"/>
                    </a:cubicBezTo>
                    <a:cubicBezTo>
                      <a:pt x="361041" y="479296"/>
                      <a:pt x="361924" y="482179"/>
                      <a:pt x="360562" y="489046"/>
                    </a:cubicBezTo>
                    <a:cubicBezTo>
                      <a:pt x="358375" y="497998"/>
                      <a:pt x="349292" y="504662"/>
                      <a:pt x="340238" y="504271"/>
                    </a:cubicBezTo>
                    <a:cubicBezTo>
                      <a:pt x="335834" y="504373"/>
                      <a:pt x="325287" y="504112"/>
                      <a:pt x="320825" y="504170"/>
                    </a:cubicBezTo>
                    <a:cubicBezTo>
                      <a:pt x="303992" y="504141"/>
                      <a:pt x="260445" y="503923"/>
                      <a:pt x="243162" y="504010"/>
                    </a:cubicBezTo>
                    <a:cubicBezTo>
                      <a:pt x="232818" y="505763"/>
                      <a:pt x="219041" y="497593"/>
                      <a:pt x="218983" y="484859"/>
                    </a:cubicBezTo>
                    <a:cubicBezTo>
                      <a:pt x="219070" y="468779"/>
                      <a:pt x="218650" y="442326"/>
                      <a:pt x="218723" y="426303"/>
                    </a:cubicBezTo>
                    <a:cubicBezTo>
                      <a:pt x="218520" y="416467"/>
                      <a:pt x="209683" y="417307"/>
                      <a:pt x="201136" y="417539"/>
                    </a:cubicBezTo>
                    <a:close/>
                    <a:moveTo>
                      <a:pt x="282726" y="302427"/>
                    </a:moveTo>
                    <a:cubicBezTo>
                      <a:pt x="278597" y="301847"/>
                      <a:pt x="274150" y="305657"/>
                      <a:pt x="274208" y="310163"/>
                    </a:cubicBezTo>
                    <a:cubicBezTo>
                      <a:pt x="274048" y="313060"/>
                      <a:pt x="274077" y="320941"/>
                      <a:pt x="273947" y="323939"/>
                    </a:cubicBezTo>
                    <a:cubicBezTo>
                      <a:pt x="274396" y="331994"/>
                      <a:pt x="270803" y="346698"/>
                      <a:pt x="282161" y="346800"/>
                    </a:cubicBezTo>
                    <a:lnTo>
                      <a:pt x="355160" y="340454"/>
                    </a:lnTo>
                    <a:cubicBezTo>
                      <a:pt x="355826" y="340049"/>
                      <a:pt x="355797" y="339223"/>
                      <a:pt x="355435" y="339035"/>
                    </a:cubicBezTo>
                    <a:cubicBezTo>
                      <a:pt x="355304" y="338890"/>
                      <a:pt x="355218" y="339180"/>
                      <a:pt x="355218" y="338745"/>
                    </a:cubicBezTo>
                    <a:cubicBezTo>
                      <a:pt x="354971" y="334283"/>
                      <a:pt x="354986" y="329401"/>
                      <a:pt x="355087" y="324968"/>
                    </a:cubicBezTo>
                    <a:cubicBezTo>
                      <a:pt x="355261" y="321680"/>
                      <a:pt x="355348" y="311003"/>
                      <a:pt x="355811" y="309800"/>
                    </a:cubicBezTo>
                    <a:cubicBezTo>
                      <a:pt x="356043" y="309554"/>
                      <a:pt x="356029" y="308598"/>
                      <a:pt x="355290" y="308163"/>
                    </a:cubicBezTo>
                    <a:lnTo>
                      <a:pt x="319450" y="305165"/>
                    </a:lnTo>
                    <a:close/>
                    <a:moveTo>
                      <a:pt x="573025" y="302079"/>
                    </a:moveTo>
                    <a:cubicBezTo>
                      <a:pt x="549455" y="300413"/>
                      <a:pt x="524306" y="301138"/>
                      <a:pt x="500027" y="302412"/>
                    </a:cubicBezTo>
                    <a:lnTo>
                      <a:pt x="500041" y="302412"/>
                    </a:lnTo>
                    <a:cubicBezTo>
                      <a:pt x="496796" y="302818"/>
                      <a:pt x="494449" y="305484"/>
                      <a:pt x="494130" y="308091"/>
                    </a:cubicBezTo>
                    <a:cubicBezTo>
                      <a:pt x="494391" y="312654"/>
                      <a:pt x="495927" y="337470"/>
                      <a:pt x="496883" y="339672"/>
                    </a:cubicBezTo>
                    <a:cubicBezTo>
                      <a:pt x="497709" y="340875"/>
                      <a:pt x="499172" y="341121"/>
                      <a:pt x="499896" y="340715"/>
                    </a:cubicBezTo>
                    <a:cubicBezTo>
                      <a:pt x="524031" y="338687"/>
                      <a:pt x="548354" y="338108"/>
                      <a:pt x="572475" y="340426"/>
                    </a:cubicBezTo>
                    <a:cubicBezTo>
                      <a:pt x="573373" y="341222"/>
                      <a:pt x="575575" y="340382"/>
                      <a:pt x="575807" y="338702"/>
                    </a:cubicBezTo>
                    <a:lnTo>
                      <a:pt x="576169" y="334109"/>
                    </a:lnTo>
                    <a:cubicBezTo>
                      <a:pt x="576821" y="328431"/>
                      <a:pt x="578052" y="314291"/>
                      <a:pt x="578704" y="308453"/>
                    </a:cubicBezTo>
                    <a:cubicBezTo>
                      <a:pt x="578733" y="305701"/>
                      <a:pt x="576401" y="302615"/>
                      <a:pt x="573025" y="302079"/>
                    </a:cubicBezTo>
                    <a:close/>
                    <a:moveTo>
                      <a:pt x="500012" y="288505"/>
                    </a:moveTo>
                    <a:cubicBezTo>
                      <a:pt x="524697" y="289823"/>
                      <a:pt x="548528" y="290417"/>
                      <a:pt x="573923" y="288940"/>
                    </a:cubicBezTo>
                    <a:cubicBezTo>
                      <a:pt x="582905" y="289027"/>
                      <a:pt x="591684" y="295488"/>
                      <a:pt x="594379" y="304759"/>
                    </a:cubicBezTo>
                    <a:cubicBezTo>
                      <a:pt x="596523" y="315668"/>
                      <a:pt x="596407" y="323824"/>
                      <a:pt x="597725" y="334124"/>
                    </a:cubicBezTo>
                    <a:cubicBezTo>
                      <a:pt x="600869" y="349741"/>
                      <a:pt x="589221" y="365951"/>
                      <a:pt x="572460" y="366371"/>
                    </a:cubicBezTo>
                    <a:cubicBezTo>
                      <a:pt x="554091" y="367907"/>
                      <a:pt x="535751" y="368602"/>
                      <a:pt x="517367" y="367197"/>
                    </a:cubicBezTo>
                    <a:lnTo>
                      <a:pt x="498129" y="365995"/>
                    </a:lnTo>
                    <a:lnTo>
                      <a:pt x="498114" y="365980"/>
                    </a:lnTo>
                    <a:cubicBezTo>
                      <a:pt x="486481" y="364952"/>
                      <a:pt x="476833" y="355651"/>
                      <a:pt x="474993" y="344830"/>
                    </a:cubicBezTo>
                    <a:cubicBezTo>
                      <a:pt x="473863" y="335297"/>
                      <a:pt x="475602" y="331893"/>
                      <a:pt x="475834" y="323925"/>
                    </a:cubicBezTo>
                    <a:cubicBezTo>
                      <a:pt x="476254" y="320926"/>
                      <a:pt x="476558" y="313060"/>
                      <a:pt x="476891" y="310148"/>
                    </a:cubicBezTo>
                    <a:cubicBezTo>
                      <a:pt x="477007" y="298095"/>
                      <a:pt x="488379" y="287534"/>
                      <a:pt x="500012" y="288505"/>
                    </a:cubicBezTo>
                    <a:close/>
                    <a:moveTo>
                      <a:pt x="357057" y="282884"/>
                    </a:moveTo>
                    <a:cubicBezTo>
                      <a:pt x="368676" y="283072"/>
                      <a:pt x="379773" y="291663"/>
                      <a:pt x="382670" y="303455"/>
                    </a:cubicBezTo>
                    <a:cubicBezTo>
                      <a:pt x="384756" y="315841"/>
                      <a:pt x="384249" y="326533"/>
                      <a:pt x="384075" y="338730"/>
                    </a:cubicBezTo>
                    <a:cubicBezTo>
                      <a:pt x="384292" y="353913"/>
                      <a:pt x="369936" y="367385"/>
                      <a:pt x="355160" y="366386"/>
                    </a:cubicBezTo>
                    <a:cubicBezTo>
                      <a:pt x="330474" y="364778"/>
                      <a:pt x="306643" y="361808"/>
                      <a:pt x="281248" y="359939"/>
                    </a:cubicBezTo>
                    <a:cubicBezTo>
                      <a:pt x="267616" y="358795"/>
                      <a:pt x="260735" y="344757"/>
                      <a:pt x="262560" y="333110"/>
                    </a:cubicBezTo>
                    <a:cubicBezTo>
                      <a:pt x="262647" y="326026"/>
                      <a:pt x="262386" y="317276"/>
                      <a:pt x="262271" y="310163"/>
                    </a:cubicBezTo>
                    <a:cubicBezTo>
                      <a:pt x="261792" y="298979"/>
                      <a:pt x="271165" y="288751"/>
                      <a:pt x="282726" y="288519"/>
                    </a:cubicBezTo>
                    <a:close/>
                    <a:moveTo>
                      <a:pt x="604273" y="156937"/>
                    </a:moveTo>
                    <a:cubicBezTo>
                      <a:pt x="597754" y="156372"/>
                      <a:pt x="593625" y="159095"/>
                      <a:pt x="593162" y="165020"/>
                    </a:cubicBezTo>
                    <a:cubicBezTo>
                      <a:pt x="593147" y="168135"/>
                      <a:pt x="593075" y="176957"/>
                      <a:pt x="593075" y="180217"/>
                    </a:cubicBezTo>
                    <a:lnTo>
                      <a:pt x="592887" y="220925"/>
                    </a:lnTo>
                    <a:cubicBezTo>
                      <a:pt x="593683" y="229776"/>
                      <a:pt x="587773" y="239873"/>
                      <a:pt x="578704" y="242380"/>
                    </a:cubicBezTo>
                    <a:cubicBezTo>
                      <a:pt x="572330" y="244219"/>
                      <a:pt x="563203" y="242974"/>
                      <a:pt x="556641" y="243263"/>
                    </a:cubicBezTo>
                    <a:lnTo>
                      <a:pt x="515933" y="243292"/>
                    </a:lnTo>
                    <a:cubicBezTo>
                      <a:pt x="504228" y="243176"/>
                      <a:pt x="489828" y="245914"/>
                      <a:pt x="482715" y="233934"/>
                    </a:cubicBezTo>
                    <a:cubicBezTo>
                      <a:pt x="480006" y="230269"/>
                      <a:pt x="479281" y="224054"/>
                      <a:pt x="479499" y="220997"/>
                    </a:cubicBezTo>
                    <a:lnTo>
                      <a:pt x="479223" y="180289"/>
                    </a:lnTo>
                    <a:cubicBezTo>
                      <a:pt x="479006" y="177001"/>
                      <a:pt x="479267" y="168236"/>
                      <a:pt x="479108" y="165049"/>
                    </a:cubicBezTo>
                    <a:cubicBezTo>
                      <a:pt x="478470" y="159269"/>
                      <a:pt x="474921" y="156676"/>
                      <a:pt x="468300" y="157212"/>
                    </a:cubicBezTo>
                    <a:lnTo>
                      <a:pt x="427593" y="157560"/>
                    </a:lnTo>
                    <a:cubicBezTo>
                      <a:pt x="423609" y="158096"/>
                      <a:pt x="382713" y="157183"/>
                      <a:pt x="380858" y="159255"/>
                    </a:cubicBezTo>
                    <a:cubicBezTo>
                      <a:pt x="376976" y="161254"/>
                      <a:pt x="377700" y="166513"/>
                      <a:pt x="377773" y="170105"/>
                    </a:cubicBezTo>
                    <a:lnTo>
                      <a:pt x="377947" y="180275"/>
                    </a:lnTo>
                    <a:lnTo>
                      <a:pt x="378613" y="220983"/>
                    </a:lnTo>
                    <a:cubicBezTo>
                      <a:pt x="379772" y="231051"/>
                      <a:pt x="372615" y="242785"/>
                      <a:pt x="362344" y="245712"/>
                    </a:cubicBezTo>
                    <a:cubicBezTo>
                      <a:pt x="355130" y="247899"/>
                      <a:pt x="346525" y="246682"/>
                      <a:pt x="339253" y="247204"/>
                    </a:cubicBezTo>
                    <a:lnTo>
                      <a:pt x="298545" y="247972"/>
                    </a:lnTo>
                    <a:cubicBezTo>
                      <a:pt x="295763" y="247943"/>
                      <a:pt x="286101" y="248261"/>
                      <a:pt x="283276" y="248261"/>
                    </a:cubicBezTo>
                    <a:cubicBezTo>
                      <a:pt x="274960" y="248696"/>
                      <a:pt x="265471" y="243915"/>
                      <a:pt x="261053" y="236498"/>
                    </a:cubicBezTo>
                    <a:cubicBezTo>
                      <a:pt x="258025" y="231949"/>
                      <a:pt x="256881" y="226343"/>
                      <a:pt x="256997" y="220910"/>
                    </a:cubicBezTo>
                    <a:lnTo>
                      <a:pt x="256229" y="180203"/>
                    </a:lnTo>
                    <a:cubicBezTo>
                      <a:pt x="256185" y="176972"/>
                      <a:pt x="255997" y="168207"/>
                      <a:pt x="255968" y="165064"/>
                    </a:cubicBezTo>
                    <a:cubicBezTo>
                      <a:pt x="255910" y="162601"/>
                      <a:pt x="252462" y="163239"/>
                      <a:pt x="250912" y="163195"/>
                    </a:cubicBezTo>
                    <a:cubicBezTo>
                      <a:pt x="244596" y="163325"/>
                      <a:pt x="205858" y="163746"/>
                      <a:pt x="200035" y="163861"/>
                    </a:cubicBezTo>
                    <a:lnTo>
                      <a:pt x="194950" y="163934"/>
                    </a:lnTo>
                    <a:cubicBezTo>
                      <a:pt x="194631" y="163977"/>
                      <a:pt x="194631" y="164021"/>
                      <a:pt x="194501" y="164079"/>
                    </a:cubicBezTo>
                    <a:cubicBezTo>
                      <a:pt x="194298" y="164195"/>
                      <a:pt x="194110" y="164426"/>
                      <a:pt x="194037" y="164629"/>
                    </a:cubicBezTo>
                    <a:lnTo>
                      <a:pt x="194066" y="164644"/>
                    </a:lnTo>
                    <a:cubicBezTo>
                      <a:pt x="189865" y="244219"/>
                      <a:pt x="185099" y="325287"/>
                      <a:pt x="177522" y="405124"/>
                    </a:cubicBezTo>
                    <a:cubicBezTo>
                      <a:pt x="181579" y="405153"/>
                      <a:pt x="185345" y="405167"/>
                      <a:pt x="188214" y="405167"/>
                    </a:cubicBezTo>
                    <a:cubicBezTo>
                      <a:pt x="198094" y="405544"/>
                      <a:pt x="205033" y="404385"/>
                      <a:pt x="215637" y="405979"/>
                    </a:cubicBezTo>
                    <a:cubicBezTo>
                      <a:pt x="228168" y="409282"/>
                      <a:pt x="232007" y="421248"/>
                      <a:pt x="230819" y="432808"/>
                    </a:cubicBezTo>
                    <a:cubicBezTo>
                      <a:pt x="230877" y="445643"/>
                      <a:pt x="230616" y="471459"/>
                      <a:pt x="230660" y="484279"/>
                    </a:cubicBezTo>
                    <a:cubicBezTo>
                      <a:pt x="231659" y="490842"/>
                      <a:pt x="235527" y="493058"/>
                      <a:pt x="243191" y="492566"/>
                    </a:cubicBezTo>
                    <a:lnTo>
                      <a:pt x="294966" y="492537"/>
                    </a:lnTo>
                    <a:cubicBezTo>
                      <a:pt x="303890" y="492493"/>
                      <a:pt x="325273" y="492349"/>
                      <a:pt x="333805" y="492320"/>
                    </a:cubicBezTo>
                    <a:cubicBezTo>
                      <a:pt x="336529" y="492204"/>
                      <a:pt x="341802" y="492754"/>
                      <a:pt x="344120" y="491523"/>
                    </a:cubicBezTo>
                    <a:cubicBezTo>
                      <a:pt x="350769" y="488249"/>
                      <a:pt x="348727" y="482150"/>
                      <a:pt x="349002" y="474617"/>
                    </a:cubicBezTo>
                    <a:cubicBezTo>
                      <a:pt x="349248" y="466041"/>
                      <a:pt x="348611" y="444064"/>
                      <a:pt x="348785" y="435778"/>
                    </a:cubicBezTo>
                    <a:lnTo>
                      <a:pt x="348756" y="429302"/>
                    </a:lnTo>
                    <a:cubicBezTo>
                      <a:pt x="347872" y="420480"/>
                      <a:pt x="351914" y="411063"/>
                      <a:pt x="360186" y="407108"/>
                    </a:cubicBezTo>
                    <a:cubicBezTo>
                      <a:pt x="364575" y="404486"/>
                      <a:pt x="370906" y="404762"/>
                      <a:pt x="375832" y="404762"/>
                    </a:cubicBezTo>
                    <a:cubicBezTo>
                      <a:pt x="401647" y="404689"/>
                      <a:pt x="453582" y="404139"/>
                      <a:pt x="479383" y="403748"/>
                    </a:cubicBezTo>
                    <a:cubicBezTo>
                      <a:pt x="493928" y="401763"/>
                      <a:pt x="507965" y="410411"/>
                      <a:pt x="508038" y="426072"/>
                    </a:cubicBezTo>
                    <a:cubicBezTo>
                      <a:pt x="508226" y="431866"/>
                      <a:pt x="508168" y="442818"/>
                      <a:pt x="508327" y="448729"/>
                    </a:cubicBezTo>
                    <a:cubicBezTo>
                      <a:pt x="508414" y="455567"/>
                      <a:pt x="508675" y="477529"/>
                      <a:pt x="508805" y="484019"/>
                    </a:cubicBezTo>
                    <a:cubicBezTo>
                      <a:pt x="509269" y="490596"/>
                      <a:pt x="516802" y="489161"/>
                      <a:pt x="521394" y="489161"/>
                    </a:cubicBezTo>
                    <a:lnTo>
                      <a:pt x="534346" y="488988"/>
                    </a:lnTo>
                    <a:cubicBezTo>
                      <a:pt x="551078" y="488828"/>
                      <a:pt x="594799" y="488017"/>
                      <a:pt x="612009" y="487829"/>
                    </a:cubicBezTo>
                    <a:cubicBezTo>
                      <a:pt x="618369" y="487930"/>
                      <a:pt x="618963" y="487133"/>
                      <a:pt x="619528" y="484004"/>
                    </a:cubicBezTo>
                    <a:cubicBezTo>
                      <a:pt x="619281" y="471256"/>
                      <a:pt x="619006" y="445556"/>
                      <a:pt x="618774" y="432794"/>
                    </a:cubicBezTo>
                    <a:cubicBezTo>
                      <a:pt x="617007" y="418785"/>
                      <a:pt x="623265" y="404182"/>
                      <a:pt x="638027" y="400285"/>
                    </a:cubicBezTo>
                    <a:cubicBezTo>
                      <a:pt x="642996" y="398822"/>
                      <a:pt x="648950" y="399431"/>
                      <a:pt x="654035" y="399184"/>
                    </a:cubicBezTo>
                    <a:cubicBezTo>
                      <a:pt x="659410" y="399097"/>
                      <a:pt x="669072" y="399025"/>
                      <a:pt x="677895" y="398938"/>
                    </a:cubicBezTo>
                    <a:cubicBezTo>
                      <a:pt x="675881" y="324041"/>
                      <a:pt x="671709" y="242539"/>
                      <a:pt x="668015" y="168164"/>
                    </a:cubicBezTo>
                    <a:cubicBezTo>
                      <a:pt x="668435" y="158371"/>
                      <a:pt x="663176" y="156589"/>
                      <a:pt x="655151" y="157183"/>
                    </a:cubicBezTo>
                    <a:cubicBezTo>
                      <a:pt x="649457" y="157111"/>
                      <a:pt x="611009" y="157009"/>
                      <a:pt x="604273" y="156937"/>
                    </a:cubicBezTo>
                    <a:close/>
                    <a:moveTo>
                      <a:pt x="635927" y="14170"/>
                    </a:moveTo>
                    <a:cubicBezTo>
                      <a:pt x="635275" y="41666"/>
                      <a:pt x="634884" y="69176"/>
                      <a:pt x="634753" y="96672"/>
                    </a:cubicBezTo>
                    <a:cubicBezTo>
                      <a:pt x="657758" y="74753"/>
                      <a:pt x="686906" y="61918"/>
                      <a:pt x="715922" y="49242"/>
                    </a:cubicBezTo>
                    <a:cubicBezTo>
                      <a:pt x="689571" y="37450"/>
                      <a:pt x="660134" y="24224"/>
                      <a:pt x="635927" y="14170"/>
                    </a:cubicBezTo>
                    <a:close/>
                    <a:moveTo>
                      <a:pt x="433141" y="14141"/>
                    </a:moveTo>
                    <a:cubicBezTo>
                      <a:pt x="432721" y="40565"/>
                      <a:pt x="432388" y="67380"/>
                      <a:pt x="432533" y="94137"/>
                    </a:cubicBezTo>
                    <a:cubicBezTo>
                      <a:pt x="438501" y="89037"/>
                      <a:pt x="445918" y="84677"/>
                      <a:pt x="450656" y="80852"/>
                    </a:cubicBezTo>
                    <a:lnTo>
                      <a:pt x="513413" y="49149"/>
                    </a:lnTo>
                    <a:lnTo>
                      <a:pt x="513427" y="49155"/>
                    </a:lnTo>
                    <a:lnTo>
                      <a:pt x="513427" y="49141"/>
                    </a:lnTo>
                    <a:lnTo>
                      <a:pt x="513413" y="49149"/>
                    </a:lnTo>
                    <a:lnTo>
                      <a:pt x="472502" y="30953"/>
                    </a:lnTo>
                    <a:cubicBezTo>
                      <a:pt x="458772" y="24923"/>
                      <a:pt x="445303" y="19125"/>
                      <a:pt x="433141" y="14141"/>
                    </a:cubicBezTo>
                    <a:close/>
                    <a:moveTo>
                      <a:pt x="230370" y="14083"/>
                    </a:moveTo>
                    <a:lnTo>
                      <a:pt x="230761" y="92577"/>
                    </a:lnTo>
                    <a:lnTo>
                      <a:pt x="230747" y="92587"/>
                    </a:lnTo>
                    <a:lnTo>
                      <a:pt x="230761" y="92601"/>
                    </a:lnTo>
                    <a:lnTo>
                      <a:pt x="230761" y="92577"/>
                    </a:lnTo>
                    <a:lnTo>
                      <a:pt x="247754" y="80693"/>
                    </a:lnTo>
                    <a:cubicBezTo>
                      <a:pt x="268065" y="68568"/>
                      <a:pt x="289490" y="58615"/>
                      <a:pt x="311119" y="49083"/>
                    </a:cubicBezTo>
                    <a:cubicBezTo>
                      <a:pt x="284623" y="37218"/>
                      <a:pt x="254882" y="23934"/>
                      <a:pt x="230370" y="14083"/>
                    </a:cubicBezTo>
                    <a:close/>
                    <a:moveTo>
                      <a:pt x="630219" y="2"/>
                    </a:moveTo>
                    <a:cubicBezTo>
                      <a:pt x="665233" y="10968"/>
                      <a:pt x="714937" y="26889"/>
                      <a:pt x="750676" y="37537"/>
                    </a:cubicBezTo>
                    <a:cubicBezTo>
                      <a:pt x="761353" y="40507"/>
                      <a:pt x="761903" y="56167"/>
                      <a:pt x="751864" y="60296"/>
                    </a:cubicBezTo>
                    <a:cubicBezTo>
                      <a:pt x="714184" y="80056"/>
                      <a:pt x="678069" y="105943"/>
                      <a:pt x="634811" y="110999"/>
                    </a:cubicBezTo>
                    <a:cubicBezTo>
                      <a:pt x="634826" y="122038"/>
                      <a:pt x="634739" y="133077"/>
                      <a:pt x="634927" y="144116"/>
                    </a:cubicBezTo>
                    <a:lnTo>
                      <a:pt x="644981" y="144073"/>
                    </a:lnTo>
                    <a:lnTo>
                      <a:pt x="655151" y="144029"/>
                    </a:lnTo>
                    <a:cubicBezTo>
                      <a:pt x="658758" y="144058"/>
                      <a:pt x="663959" y="143710"/>
                      <a:pt x="667479" y="145203"/>
                    </a:cubicBezTo>
                    <a:cubicBezTo>
                      <a:pt x="676576" y="147477"/>
                      <a:pt x="682690" y="159559"/>
                      <a:pt x="682009" y="167222"/>
                    </a:cubicBezTo>
                    <a:cubicBezTo>
                      <a:pt x="687978" y="242003"/>
                      <a:pt x="695177" y="323694"/>
                      <a:pt x="703000" y="398663"/>
                    </a:cubicBezTo>
                    <a:lnTo>
                      <a:pt x="744664" y="398228"/>
                    </a:lnTo>
                    <a:cubicBezTo>
                      <a:pt x="756326" y="397286"/>
                      <a:pt x="768191" y="403863"/>
                      <a:pt x="772754" y="414815"/>
                    </a:cubicBezTo>
                    <a:cubicBezTo>
                      <a:pt x="776332" y="421856"/>
                      <a:pt x="775985" y="443528"/>
                      <a:pt x="777144" y="451337"/>
                    </a:cubicBezTo>
                    <a:cubicBezTo>
                      <a:pt x="784271" y="548166"/>
                      <a:pt x="792528" y="654383"/>
                      <a:pt x="796614" y="751517"/>
                    </a:cubicBezTo>
                    <a:cubicBezTo>
                      <a:pt x="816040" y="758789"/>
                      <a:pt x="833367" y="771392"/>
                      <a:pt x="844826" y="789124"/>
                    </a:cubicBezTo>
                    <a:cubicBezTo>
                      <a:pt x="856125" y="805784"/>
                      <a:pt x="861761" y="825863"/>
                      <a:pt x="861732" y="845883"/>
                    </a:cubicBezTo>
                    <a:cubicBezTo>
                      <a:pt x="833729" y="874089"/>
                      <a:pt x="853793" y="853706"/>
                      <a:pt x="847462" y="859993"/>
                    </a:cubicBezTo>
                    <a:lnTo>
                      <a:pt x="845318" y="859964"/>
                    </a:lnTo>
                    <a:lnTo>
                      <a:pt x="840407" y="859892"/>
                    </a:lnTo>
                    <a:lnTo>
                      <a:pt x="820749" y="859631"/>
                    </a:lnTo>
                    <a:cubicBezTo>
                      <a:pt x="579095" y="855836"/>
                      <a:pt x="274975" y="848954"/>
                      <a:pt x="34437" y="852982"/>
                    </a:cubicBezTo>
                    <a:lnTo>
                      <a:pt x="14778" y="853329"/>
                    </a:lnTo>
                    <a:lnTo>
                      <a:pt x="9867" y="853416"/>
                    </a:lnTo>
                    <a:lnTo>
                      <a:pt x="8636" y="853460"/>
                    </a:lnTo>
                    <a:lnTo>
                      <a:pt x="7709" y="853460"/>
                    </a:lnTo>
                    <a:lnTo>
                      <a:pt x="7752" y="853474"/>
                    </a:lnTo>
                    <a:cubicBezTo>
                      <a:pt x="4348" y="850099"/>
                      <a:pt x="14952" y="861022"/>
                      <a:pt x="31" y="845912"/>
                    </a:cubicBezTo>
                    <a:cubicBezTo>
                      <a:pt x="-998" y="807247"/>
                      <a:pt x="23890" y="771624"/>
                      <a:pt x="58644" y="756514"/>
                    </a:cubicBezTo>
                    <a:cubicBezTo>
                      <a:pt x="68104" y="658570"/>
                      <a:pt x="77115" y="550136"/>
                      <a:pt x="84735" y="451800"/>
                    </a:cubicBezTo>
                    <a:lnTo>
                      <a:pt x="86806" y="425985"/>
                    </a:lnTo>
                    <a:cubicBezTo>
                      <a:pt x="86415" y="414207"/>
                      <a:pt x="98628" y="403110"/>
                      <a:pt x="110579" y="404863"/>
                    </a:cubicBezTo>
                    <a:cubicBezTo>
                      <a:pt x="119851" y="404878"/>
                      <a:pt x="135743" y="404950"/>
                      <a:pt x="151301" y="405008"/>
                    </a:cubicBezTo>
                    <a:cubicBezTo>
                      <a:pt x="153243" y="352580"/>
                      <a:pt x="156575" y="300254"/>
                      <a:pt x="160298" y="247957"/>
                    </a:cubicBezTo>
                    <a:cubicBezTo>
                      <a:pt x="162065" y="220881"/>
                      <a:pt x="164513" y="193849"/>
                      <a:pt x="166585" y="166788"/>
                    </a:cubicBezTo>
                    <a:cubicBezTo>
                      <a:pt x="166136" y="149534"/>
                      <a:pt x="180999" y="134931"/>
                      <a:pt x="200078" y="137351"/>
                    </a:cubicBezTo>
                    <a:cubicBezTo>
                      <a:pt x="203830" y="137481"/>
                      <a:pt x="210016" y="137539"/>
                      <a:pt x="216941" y="137583"/>
                    </a:cubicBezTo>
                    <a:cubicBezTo>
                      <a:pt x="219534" y="93659"/>
                      <a:pt x="219766" y="49706"/>
                      <a:pt x="219143" y="5739"/>
                    </a:cubicBezTo>
                    <a:cubicBezTo>
                      <a:pt x="219099" y="2638"/>
                      <a:pt x="221577" y="89"/>
                      <a:pt x="224677" y="45"/>
                    </a:cubicBezTo>
                    <a:cubicBezTo>
                      <a:pt x="259503" y="11475"/>
                      <a:pt x="309178" y="27425"/>
                      <a:pt x="344902" y="37986"/>
                    </a:cubicBezTo>
                    <a:cubicBezTo>
                      <a:pt x="351045" y="39869"/>
                      <a:pt x="354493" y="46374"/>
                      <a:pt x="352609" y="52502"/>
                    </a:cubicBezTo>
                    <a:cubicBezTo>
                      <a:pt x="351581" y="55979"/>
                      <a:pt x="349075" y="58354"/>
                      <a:pt x="346061" y="59890"/>
                    </a:cubicBezTo>
                    <a:cubicBezTo>
                      <a:pt x="332415" y="67018"/>
                      <a:pt x="259995" y="111448"/>
                      <a:pt x="231355" y="112434"/>
                    </a:cubicBezTo>
                    <a:cubicBezTo>
                      <a:pt x="231674" y="120850"/>
                      <a:pt x="232195" y="129282"/>
                      <a:pt x="232688" y="137698"/>
                    </a:cubicBezTo>
                    <a:cubicBezTo>
                      <a:pt x="242887" y="137800"/>
                      <a:pt x="252665" y="137974"/>
                      <a:pt x="257953" y="138408"/>
                    </a:cubicBezTo>
                    <a:cubicBezTo>
                      <a:pt x="272961" y="140494"/>
                      <a:pt x="282363" y="155532"/>
                      <a:pt x="280451" y="170018"/>
                    </a:cubicBezTo>
                    <a:lnTo>
                      <a:pt x="280262" y="180188"/>
                    </a:lnTo>
                    <a:lnTo>
                      <a:pt x="279495" y="220896"/>
                    </a:lnTo>
                    <a:cubicBezTo>
                      <a:pt x="279437" y="222880"/>
                      <a:pt x="279205" y="225662"/>
                      <a:pt x="281624" y="226488"/>
                    </a:cubicBezTo>
                    <a:cubicBezTo>
                      <a:pt x="282189" y="226647"/>
                      <a:pt x="282015" y="226705"/>
                      <a:pt x="283305" y="226763"/>
                    </a:cubicBezTo>
                    <a:lnTo>
                      <a:pt x="288390" y="226864"/>
                    </a:lnTo>
                    <a:lnTo>
                      <a:pt x="298559" y="227053"/>
                    </a:lnTo>
                    <a:lnTo>
                      <a:pt x="339267" y="227820"/>
                    </a:lnTo>
                    <a:lnTo>
                      <a:pt x="349437" y="228009"/>
                    </a:lnTo>
                    <a:cubicBezTo>
                      <a:pt x="355318" y="228212"/>
                      <a:pt x="361113" y="229081"/>
                      <a:pt x="360678" y="220968"/>
                    </a:cubicBezTo>
                    <a:lnTo>
                      <a:pt x="361345" y="180260"/>
                    </a:lnTo>
                    <a:lnTo>
                      <a:pt x="361519" y="170091"/>
                    </a:lnTo>
                    <a:cubicBezTo>
                      <a:pt x="359940" y="154648"/>
                      <a:pt x="370906" y="141407"/>
                      <a:pt x="386899" y="142957"/>
                    </a:cubicBezTo>
                    <a:cubicBezTo>
                      <a:pt x="395707" y="143145"/>
                      <a:pt x="408441" y="143334"/>
                      <a:pt x="421653" y="143508"/>
                    </a:cubicBezTo>
                    <a:cubicBezTo>
                      <a:pt x="423392" y="98106"/>
                      <a:pt x="422682" y="51068"/>
                      <a:pt x="421928" y="5710"/>
                    </a:cubicBezTo>
                    <a:cubicBezTo>
                      <a:pt x="421798" y="1914"/>
                      <a:pt x="425767" y="-969"/>
                      <a:pt x="429331" y="306"/>
                    </a:cubicBezTo>
                    <a:cubicBezTo>
                      <a:pt x="448946" y="6999"/>
                      <a:pt x="468634" y="13532"/>
                      <a:pt x="488510" y="19530"/>
                    </a:cubicBezTo>
                    <a:lnTo>
                      <a:pt x="547775" y="37740"/>
                    </a:lnTo>
                    <a:cubicBezTo>
                      <a:pt x="558263" y="40652"/>
                      <a:pt x="558799" y="56022"/>
                      <a:pt x="548948" y="60078"/>
                    </a:cubicBezTo>
                    <a:cubicBezTo>
                      <a:pt x="534737" y="67626"/>
                      <a:pt x="459608" y="113100"/>
                      <a:pt x="432663" y="111767"/>
                    </a:cubicBezTo>
                    <a:cubicBezTo>
                      <a:pt x="432822" y="122458"/>
                      <a:pt x="433141" y="133077"/>
                      <a:pt x="433547" y="143638"/>
                    </a:cubicBezTo>
                    <a:cubicBezTo>
                      <a:pt x="446759" y="143783"/>
                      <a:pt x="459478" y="143913"/>
                      <a:pt x="468300" y="143957"/>
                    </a:cubicBezTo>
                    <a:cubicBezTo>
                      <a:pt x="476138" y="142783"/>
                      <a:pt x="488220" y="148665"/>
                      <a:pt x="490682" y="157748"/>
                    </a:cubicBezTo>
                    <a:cubicBezTo>
                      <a:pt x="492262" y="161384"/>
                      <a:pt x="491943" y="166194"/>
                      <a:pt x="491943" y="170062"/>
                    </a:cubicBezTo>
                    <a:lnTo>
                      <a:pt x="491870" y="180232"/>
                    </a:lnTo>
                    <a:lnTo>
                      <a:pt x="491595" y="220939"/>
                    </a:lnTo>
                    <a:cubicBezTo>
                      <a:pt x="491001" y="227791"/>
                      <a:pt x="494898" y="231486"/>
                      <a:pt x="500678" y="231602"/>
                    </a:cubicBezTo>
                    <a:cubicBezTo>
                      <a:pt x="504141" y="231703"/>
                      <a:pt x="512442" y="231616"/>
                      <a:pt x="515947" y="231703"/>
                    </a:cubicBezTo>
                    <a:cubicBezTo>
                      <a:pt x="526494" y="231688"/>
                      <a:pt x="561755" y="231775"/>
                      <a:pt x="571910" y="231659"/>
                    </a:cubicBezTo>
                    <a:cubicBezTo>
                      <a:pt x="577980" y="231573"/>
                      <a:pt x="581587" y="227458"/>
                      <a:pt x="581022" y="220867"/>
                    </a:cubicBezTo>
                    <a:lnTo>
                      <a:pt x="580834" y="180159"/>
                    </a:lnTo>
                    <a:lnTo>
                      <a:pt x="580790" y="169989"/>
                    </a:lnTo>
                    <a:cubicBezTo>
                      <a:pt x="580544" y="166165"/>
                      <a:pt x="580703" y="161341"/>
                      <a:pt x="582094" y="157734"/>
                    </a:cubicBezTo>
                    <a:cubicBezTo>
                      <a:pt x="584629" y="148810"/>
                      <a:pt x="596465" y="143030"/>
                      <a:pt x="604288" y="144246"/>
                    </a:cubicBezTo>
                    <a:cubicBezTo>
                      <a:pt x="604288" y="144246"/>
                      <a:pt x="615327" y="144188"/>
                      <a:pt x="625916" y="144145"/>
                    </a:cubicBezTo>
                    <a:cubicBezTo>
                      <a:pt x="626728" y="97990"/>
                      <a:pt x="625844" y="51850"/>
                      <a:pt x="624743" y="5710"/>
                    </a:cubicBezTo>
                    <a:cubicBezTo>
                      <a:pt x="624670" y="2624"/>
                      <a:pt x="627133" y="60"/>
                      <a:pt x="63021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4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833EAA5-B8C1-9E13-A238-E8ABC38616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8296" y="3476130"/>
              <a:ext cx="5080733" cy="19434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06953A4-7056-1909-FA9E-686DA180BD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8296" y="4989809"/>
              <a:ext cx="5080733" cy="19434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Obrázok 5" descr="Obrázok, na ktorom je náčrt, kresba, umenie, umelecké dielo&#10;&#10;Obsah vygenerovaný umelou inteligenciou môže byť nesprávny.">
            <a:extLst>
              <a:ext uri="{FF2B5EF4-FFF2-40B4-BE49-F238E27FC236}">
                <a16:creationId xmlns:a16="http://schemas.microsoft.com/office/drawing/2014/main" id="{154DCCB3-269E-8E72-84BC-09CA2D7BC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25" y="2037912"/>
            <a:ext cx="4872661" cy="40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57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5E9CBD5-1AA6-25A4-64D3-CAA64463C7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Harry Potter a Kameň mudrcov – Kapitola 5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9DA8DCC1-87BA-A449-6278-A5A698F1654B}"/>
              </a:ext>
            </a:extLst>
          </p:cNvPr>
          <p:cNvSpPr txBox="1"/>
          <p:nvPr/>
        </p:nvSpPr>
        <p:spPr>
          <a:xfrm>
            <a:off x="643812" y="2127378"/>
            <a:ext cx="68812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Viaoda Libre" panose="020B0604020202020204" charset="-18"/>
              </a:rPr>
              <a:t>“All students must be equipped with one wand, one cauldron, one set of glass or crystal phials, a telescope, and a set of brass scales. Students may also bring, if they desire, an owl, a cat, or a toad.”</a:t>
            </a:r>
            <a:endParaRPr lang="sk-SK" sz="3200" dirty="0">
              <a:solidFill>
                <a:schemeClr val="bg1"/>
              </a:solidFill>
              <a:latin typeface="Viaoda Libre" panose="020B0604020202020204" charset="-18"/>
              <a:cs typeface="Arial" pitchFamily="34" charset="0"/>
            </a:endParaRPr>
          </a:p>
        </p:txBody>
      </p:sp>
      <p:pic>
        <p:nvPicPr>
          <p:cNvPr id="6" name="Harry Potter and the Sorcerer's Stone (2001) - Diagon Alley Scene">
            <a:hlinkClick r:id="" action="ppaction://media"/>
            <a:extLst>
              <a:ext uri="{FF2B5EF4-FFF2-40B4-BE49-F238E27FC236}">
                <a16:creationId xmlns:a16="http://schemas.microsoft.com/office/drawing/2014/main" id="{9268B2C2-C80B-A1D8-0924-499B31AEAD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23942" y="2259856"/>
            <a:ext cx="4543468" cy="25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9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1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AD5AF-6074-97ED-5CCA-207744FF15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 err="1"/>
              <a:t>Kahoot</a:t>
            </a:r>
            <a:r>
              <a:rPr lang="sk-SK" dirty="0"/>
              <a:t> </a:t>
            </a:r>
            <a:r>
              <a:rPr lang="sk-SK" dirty="0" err="1"/>
              <a:t>Quiz</a:t>
            </a:r>
            <a:endParaRPr lang="en-VI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EA19DF-C4EA-93B8-7716-40D90FE0E6D7}"/>
              </a:ext>
            </a:extLst>
          </p:cNvPr>
          <p:cNvSpPr txBox="1"/>
          <p:nvPr/>
        </p:nvSpPr>
        <p:spPr>
          <a:xfrm>
            <a:off x="1057257" y="2554936"/>
            <a:ext cx="1064485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latin typeface="Viaoda Libre" panose="020B0604020202020204" charset="-18"/>
              </a:rPr>
              <a:t>Úloha: </a:t>
            </a:r>
            <a:r>
              <a:rPr lang="sk-SK" sz="2400" dirty="0">
                <a:latin typeface="Viaoda Libre" panose="020B0604020202020204" charset="-18"/>
              </a:rPr>
              <a:t>Identifikujte predmety a zvieratá zo zoznamu školských potrieb. Pripojte sa cez PIN kód.</a:t>
            </a:r>
          </a:p>
          <a:p>
            <a:endParaRPr lang="sk-SK" sz="24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  <a:p>
            <a:r>
              <a:rPr lang="sk-SK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iaoda Libre" panose="020B0604020202020204" charset="-18"/>
                <a:hlinkClick r:id="rId2"/>
              </a:rPr>
              <a:t>https://create.kahoot.it/my-library/kahoots/3cb264e3-9be3-4780-9ed3-d03c3a947cab</a:t>
            </a:r>
            <a:endParaRPr lang="sk-SK" sz="24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  <a:p>
            <a:endParaRPr lang="sk-SK" sz="24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  <a:p>
            <a:endParaRPr lang="sk-SK" sz="24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Pozitívum: Jednoduchý a hravý úvod do literárnej slovnej zásoby.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Prispôsobenie: pridať/ubrať položky podľa jazykovej úrovne žiakov.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Tip: nechať žiakov súťažiť v tímoch – zvyšuje motiváciu</a:t>
            </a:r>
            <a:endParaRPr lang="sk-SK" sz="24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  <a:p>
            <a:endParaRPr lang="sk-SK" sz="20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  <a:p>
            <a:endParaRPr lang="sk-SK" sz="20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  <a:p>
            <a:endParaRPr lang="sk-SK" sz="20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Viaoda Libre" panose="020B0604020202020204" charset="-18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EFE4DD8-F827-A5BE-3513-3A5D8A572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804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AD5AF-6074-97ED-5CCA-207744FF15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22553" y="405983"/>
            <a:ext cx="10644857" cy="768737"/>
          </a:xfrm>
        </p:spPr>
        <p:txBody>
          <a:bodyPr/>
          <a:lstStyle/>
          <a:p>
            <a:r>
              <a:rPr lang="en-US" dirty="0" err="1"/>
              <a:t>Aktivita</a:t>
            </a:r>
            <a:r>
              <a:rPr lang="en-US" dirty="0"/>
              <a:t> 2</a:t>
            </a:r>
            <a:r>
              <a:rPr lang="sk-SK" dirty="0"/>
              <a:t>:</a:t>
            </a:r>
            <a:r>
              <a:rPr lang="en-US" dirty="0"/>
              <a:t> </a:t>
            </a:r>
            <a:r>
              <a:rPr lang="en-US" dirty="0">
                <a:effectLst/>
                <a:latin typeface="Viaoda Libre" panose="020B0604020202020204" charset="-18"/>
                <a:ea typeface="MS Mincho" panose="02020609040205080304" pitchFamily="49" charset="-128"/>
              </a:rPr>
              <a:t>King’s Cross Station (A2–B1)</a:t>
            </a:r>
            <a:endParaRPr lang="en-VI" dirty="0">
              <a:latin typeface="Viaoda Libre" panose="020B0604020202020204" charset="-18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D451F31-7111-56E1-89B4-3190C4DBD2CA}"/>
              </a:ext>
            </a:extLst>
          </p:cNvPr>
          <p:cNvGrpSpPr/>
          <p:nvPr/>
        </p:nvGrpSpPr>
        <p:grpSpPr>
          <a:xfrm>
            <a:off x="5418794" y="2171056"/>
            <a:ext cx="6358270" cy="2837118"/>
            <a:chOff x="5360740" y="2244680"/>
            <a:chExt cx="6358270" cy="283711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FADF361-49A7-1CD4-5C6D-ED97B0F415BF}"/>
                </a:ext>
              </a:extLst>
            </p:cNvPr>
            <p:cNvGrpSpPr/>
            <p:nvPr/>
          </p:nvGrpSpPr>
          <p:grpSpPr>
            <a:xfrm>
              <a:off x="5360740" y="2244680"/>
              <a:ext cx="6358270" cy="914980"/>
              <a:chOff x="4926029" y="2259670"/>
              <a:chExt cx="6358270" cy="914980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34C7563A-137E-1EF2-A5D5-BDECD2FCDBD4}"/>
                  </a:ext>
                </a:extLst>
              </p:cNvPr>
              <p:cNvGrpSpPr/>
              <p:nvPr/>
            </p:nvGrpSpPr>
            <p:grpSpPr>
              <a:xfrm>
                <a:off x="6093069" y="2259670"/>
                <a:ext cx="5191230" cy="722434"/>
                <a:chOff x="6093069" y="2259670"/>
                <a:chExt cx="5191230" cy="722434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716F79C-DD15-8CD4-ED49-51DB259184D4}"/>
                    </a:ext>
                  </a:extLst>
                </p:cNvPr>
                <p:cNvSpPr txBox="1"/>
                <p:nvPr/>
              </p:nvSpPr>
              <p:spPr>
                <a:xfrm>
                  <a:off x="6093069" y="2259670"/>
                  <a:ext cx="4969672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sk-SK" sz="2000" dirty="0">
                      <a:latin typeface="Viaoda Libre" panose="020B0604020202020204" charset="-18"/>
                      <a:cs typeface="Times New Roman" panose="02020603050405020304" pitchFamily="18" charset="0"/>
                    </a:rPr>
                    <a:t>A</a:t>
                  </a:r>
                  <a:r>
                    <a:rPr lang="en-US" sz="2000" dirty="0" err="1">
                      <a:latin typeface="Viaoda Libre" panose="020B0604020202020204" charset="-18"/>
                      <a:cs typeface="Times New Roman" panose="02020603050405020304" pitchFamily="18" charset="0"/>
                    </a:rPr>
                    <a:t>ktivita</a:t>
                  </a:r>
                  <a:r>
                    <a:rPr lang="en-US" sz="2000" dirty="0">
                      <a:latin typeface="Viaoda Libre" panose="020B0604020202020204" charset="-18"/>
                      <a:cs typeface="Times New Roman" panose="02020603050405020304" pitchFamily="18" charset="0"/>
                    </a:rPr>
                    <a:t> 2</a:t>
                  </a:r>
                  <a:r>
                    <a:rPr lang="sk-SK" sz="2000" dirty="0">
                      <a:latin typeface="Viaoda Libre" panose="020B0604020202020204" charset="-18"/>
                      <a:cs typeface="Times New Roman" panose="02020603050405020304" pitchFamily="18" charset="0"/>
                    </a:rPr>
                    <a:t>: Virtuálna prehliadka</a:t>
                  </a:r>
                  <a:r>
                    <a:rPr lang="en-US" sz="2000" dirty="0">
                      <a:latin typeface="Viaoda Libre" panose="020B0604020202020204" charset="-18"/>
                      <a:cs typeface="Times New Roman" panose="02020603050405020304" pitchFamily="18" charset="0"/>
                    </a:rPr>
                    <a:t> King’s Cross Station (Google Maps)</a:t>
                  </a:r>
                  <a:endPara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Viaoda Libre" panose="020B0604020202020204" charset="-1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DEA19DF-C4EA-93B8-7716-40D90FE0E6D7}"/>
                    </a:ext>
                  </a:extLst>
                </p:cNvPr>
                <p:cNvSpPr txBox="1"/>
                <p:nvPr/>
              </p:nvSpPr>
              <p:spPr>
                <a:xfrm>
                  <a:off x="6093069" y="2643550"/>
                  <a:ext cx="519123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iaoda Libre" panose="00000500000000000000" pitchFamily="2" charset="0"/>
                  </a:endParaRPr>
                </a:p>
              </p:txBody>
            </p:sp>
          </p:grp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A4826AE-91BB-0CD5-0151-5B3B3957F139}"/>
                  </a:ext>
                </a:extLst>
              </p:cNvPr>
              <p:cNvSpPr/>
              <p:nvPr/>
            </p:nvSpPr>
            <p:spPr>
              <a:xfrm>
                <a:off x="4926029" y="2313345"/>
                <a:ext cx="861732" cy="861305"/>
              </a:xfrm>
              <a:custGeom>
                <a:avLst/>
                <a:gdLst>
                  <a:gd name="connsiteX0" fmla="*/ 416418 w 861732"/>
                  <a:gd name="connsiteY0" fmla="*/ 592874 h 861305"/>
                  <a:gd name="connsiteX1" fmla="*/ 332299 w 861732"/>
                  <a:gd name="connsiteY1" fmla="*/ 686674 h 861305"/>
                  <a:gd name="connsiteX2" fmla="*/ 338774 w 861732"/>
                  <a:gd name="connsiteY2" fmla="*/ 839697 h 861305"/>
                  <a:gd name="connsiteX3" fmla="*/ 338789 w 861732"/>
                  <a:gd name="connsiteY3" fmla="*/ 839697 h 861305"/>
                  <a:gd name="connsiteX4" fmla="*/ 427593 w 861732"/>
                  <a:gd name="connsiteY4" fmla="*/ 839016 h 861305"/>
                  <a:gd name="connsiteX5" fmla="*/ 515701 w 861732"/>
                  <a:gd name="connsiteY5" fmla="*/ 837423 h 861305"/>
                  <a:gd name="connsiteX6" fmla="*/ 516396 w 861732"/>
                  <a:gd name="connsiteY6" fmla="*/ 686674 h 861305"/>
                  <a:gd name="connsiteX7" fmla="*/ 492450 w 861732"/>
                  <a:gd name="connsiteY7" fmla="*/ 621788 h 861305"/>
                  <a:gd name="connsiteX8" fmla="*/ 416418 w 861732"/>
                  <a:gd name="connsiteY8" fmla="*/ 592874 h 861305"/>
                  <a:gd name="connsiteX9" fmla="*/ 201136 w 861732"/>
                  <a:gd name="connsiteY9" fmla="*/ 417539 h 861305"/>
                  <a:gd name="connsiteX10" fmla="*/ 188185 w 861732"/>
                  <a:gd name="connsiteY10" fmla="*/ 417582 h 861305"/>
                  <a:gd name="connsiteX11" fmla="*/ 110521 w 861732"/>
                  <a:gd name="connsiteY11" fmla="*/ 417872 h 861305"/>
                  <a:gd name="connsiteX12" fmla="*/ 102756 w 861732"/>
                  <a:gd name="connsiteY12" fmla="*/ 419871 h 861305"/>
                  <a:gd name="connsiteX13" fmla="*/ 100033 w 861732"/>
                  <a:gd name="connsiteY13" fmla="*/ 426839 h 861305"/>
                  <a:gd name="connsiteX14" fmla="*/ 98671 w 861732"/>
                  <a:gd name="connsiteY14" fmla="*/ 452698 h 861305"/>
                  <a:gd name="connsiteX15" fmla="*/ 93210 w 861732"/>
                  <a:gd name="connsiteY15" fmla="*/ 556119 h 861305"/>
                  <a:gd name="connsiteX16" fmla="*/ 84561 w 861732"/>
                  <a:gd name="connsiteY16" fmla="*/ 749488 h 861305"/>
                  <a:gd name="connsiteX17" fmla="*/ 87487 w 861732"/>
                  <a:gd name="connsiteY17" fmla="*/ 749097 h 861305"/>
                  <a:gd name="connsiteX18" fmla="*/ 166831 w 861732"/>
                  <a:gd name="connsiteY18" fmla="*/ 746069 h 861305"/>
                  <a:gd name="connsiteX19" fmla="*/ 166831 w 861732"/>
                  <a:gd name="connsiteY19" fmla="*/ 772015 h 861305"/>
                  <a:gd name="connsiteX20" fmla="*/ 88936 w 861732"/>
                  <a:gd name="connsiteY20" fmla="*/ 769610 h 861305"/>
                  <a:gd name="connsiteX21" fmla="*/ 88921 w 861732"/>
                  <a:gd name="connsiteY21" fmla="*/ 769567 h 861305"/>
                  <a:gd name="connsiteX22" fmla="*/ 15778 w 861732"/>
                  <a:gd name="connsiteY22" fmla="*/ 838582 h 861305"/>
                  <a:gd name="connsiteX23" fmla="*/ 313567 w 861732"/>
                  <a:gd name="connsiteY23" fmla="*/ 839770 h 861305"/>
                  <a:gd name="connsiteX24" fmla="*/ 320043 w 861732"/>
                  <a:gd name="connsiteY24" fmla="*/ 686616 h 861305"/>
                  <a:gd name="connsiteX25" fmla="*/ 351812 w 861732"/>
                  <a:gd name="connsiteY25" fmla="*/ 610836 h 861305"/>
                  <a:gd name="connsiteX26" fmla="*/ 541574 w 861732"/>
                  <a:gd name="connsiteY26" fmla="*/ 686616 h 861305"/>
                  <a:gd name="connsiteX27" fmla="*/ 542299 w 861732"/>
                  <a:gd name="connsiteY27" fmla="*/ 836887 h 861305"/>
                  <a:gd name="connsiteX28" fmla="*/ 831831 w 861732"/>
                  <a:gd name="connsiteY28" fmla="*/ 832063 h 861305"/>
                  <a:gd name="connsiteX29" fmla="*/ 820749 w 861732"/>
                  <a:gd name="connsiteY29" fmla="*/ 805378 h 861305"/>
                  <a:gd name="connsiteX30" fmla="*/ 765945 w 861732"/>
                  <a:gd name="connsiteY30" fmla="*/ 773739 h 861305"/>
                  <a:gd name="connsiteX31" fmla="*/ 688340 w 861732"/>
                  <a:gd name="connsiteY31" fmla="*/ 771972 h 861305"/>
                  <a:gd name="connsiteX32" fmla="*/ 688340 w 861732"/>
                  <a:gd name="connsiteY32" fmla="*/ 746026 h 861305"/>
                  <a:gd name="connsiteX33" fmla="*/ 747315 w 861732"/>
                  <a:gd name="connsiteY33" fmla="*/ 744737 h 861305"/>
                  <a:gd name="connsiteX34" fmla="*/ 769697 w 861732"/>
                  <a:gd name="connsiteY34" fmla="*/ 745070 h 861305"/>
                  <a:gd name="connsiteX35" fmla="*/ 767350 w 861732"/>
                  <a:gd name="connsiteY35" fmla="*/ 716067 h 861305"/>
                  <a:gd name="connsiteX36" fmla="*/ 711605 w 861732"/>
                  <a:gd name="connsiteY36" fmla="*/ 706579 h 861305"/>
                  <a:gd name="connsiteX37" fmla="*/ 766438 w 861732"/>
                  <a:gd name="connsiteY37" fmla="*/ 704797 h 861305"/>
                  <a:gd name="connsiteX38" fmla="*/ 763729 w 861732"/>
                  <a:gd name="connsiteY38" fmla="*/ 671477 h 861305"/>
                  <a:gd name="connsiteX39" fmla="*/ 696510 w 861732"/>
                  <a:gd name="connsiteY39" fmla="*/ 662510 h 861305"/>
                  <a:gd name="connsiteX40" fmla="*/ 762845 w 861732"/>
                  <a:gd name="connsiteY40" fmla="*/ 660641 h 861305"/>
                  <a:gd name="connsiteX41" fmla="*/ 760556 w 861732"/>
                  <a:gd name="connsiteY41" fmla="*/ 626655 h 861305"/>
                  <a:gd name="connsiteX42" fmla="*/ 681415 w 861732"/>
                  <a:gd name="connsiteY42" fmla="*/ 618456 h 861305"/>
                  <a:gd name="connsiteX43" fmla="*/ 759948 w 861732"/>
                  <a:gd name="connsiteY43" fmla="*/ 617673 h 861305"/>
                  <a:gd name="connsiteX44" fmla="*/ 757543 w 861732"/>
                  <a:gd name="connsiteY44" fmla="*/ 581833 h 861305"/>
                  <a:gd name="connsiteX45" fmla="*/ 666320 w 861732"/>
                  <a:gd name="connsiteY45" fmla="*/ 574402 h 861305"/>
                  <a:gd name="connsiteX46" fmla="*/ 757007 w 861732"/>
                  <a:gd name="connsiteY46" fmla="*/ 573996 h 861305"/>
                  <a:gd name="connsiteX47" fmla="*/ 755834 w 861732"/>
                  <a:gd name="connsiteY47" fmla="*/ 556510 h 861305"/>
                  <a:gd name="connsiteX48" fmla="*/ 755095 w 861732"/>
                  <a:gd name="connsiteY48" fmla="*/ 543429 h 861305"/>
                  <a:gd name="connsiteX49" fmla="*/ 720776 w 861732"/>
                  <a:gd name="connsiteY49" fmla="*/ 545978 h 861305"/>
                  <a:gd name="connsiteX50" fmla="*/ 681864 w 861732"/>
                  <a:gd name="connsiteY50" fmla="*/ 535041 h 861305"/>
                  <a:gd name="connsiteX51" fmla="*/ 754559 w 861732"/>
                  <a:gd name="connsiteY51" fmla="*/ 534273 h 861305"/>
                  <a:gd name="connsiteX52" fmla="*/ 752835 w 861732"/>
                  <a:gd name="connsiteY52" fmla="*/ 504677 h 861305"/>
                  <a:gd name="connsiteX53" fmla="*/ 697423 w 861732"/>
                  <a:gd name="connsiteY53" fmla="*/ 495680 h 861305"/>
                  <a:gd name="connsiteX54" fmla="*/ 752226 w 861732"/>
                  <a:gd name="connsiteY54" fmla="*/ 494377 h 861305"/>
                  <a:gd name="connsiteX55" fmla="*/ 750575 w 861732"/>
                  <a:gd name="connsiteY55" fmla="*/ 466084 h 861305"/>
                  <a:gd name="connsiteX56" fmla="*/ 712996 w 861732"/>
                  <a:gd name="connsiteY56" fmla="*/ 456320 h 861305"/>
                  <a:gd name="connsiteX57" fmla="*/ 749865 w 861732"/>
                  <a:gd name="connsiteY57" fmla="*/ 453814 h 861305"/>
                  <a:gd name="connsiteX58" fmla="*/ 748286 w 861732"/>
                  <a:gd name="connsiteY58" fmla="*/ 425623 h 861305"/>
                  <a:gd name="connsiteX59" fmla="*/ 744621 w 861732"/>
                  <a:gd name="connsiteY59" fmla="*/ 424478 h 861305"/>
                  <a:gd name="connsiteX60" fmla="*/ 692845 w 861732"/>
                  <a:gd name="connsiteY60" fmla="*/ 423942 h 861305"/>
                  <a:gd name="connsiteX61" fmla="*/ 644213 w 861732"/>
                  <a:gd name="connsiteY61" fmla="*/ 423450 h 861305"/>
                  <a:gd name="connsiteX62" fmla="*/ 642084 w 861732"/>
                  <a:gd name="connsiteY62" fmla="*/ 426303 h 861305"/>
                  <a:gd name="connsiteX63" fmla="*/ 641982 w 861732"/>
                  <a:gd name="connsiteY63" fmla="*/ 432779 h 861305"/>
                  <a:gd name="connsiteX64" fmla="*/ 641156 w 861732"/>
                  <a:gd name="connsiteY64" fmla="*/ 485120 h 861305"/>
                  <a:gd name="connsiteX65" fmla="*/ 611966 w 861732"/>
                  <a:gd name="connsiteY65" fmla="*/ 508733 h 861305"/>
                  <a:gd name="connsiteX66" fmla="*/ 534302 w 861732"/>
                  <a:gd name="connsiteY66" fmla="*/ 507574 h 861305"/>
                  <a:gd name="connsiteX67" fmla="*/ 514890 w 861732"/>
                  <a:gd name="connsiteY67" fmla="*/ 507328 h 861305"/>
                  <a:gd name="connsiteX68" fmla="*/ 491276 w 861732"/>
                  <a:gd name="connsiteY68" fmla="*/ 481063 h 861305"/>
                  <a:gd name="connsiteX69" fmla="*/ 491363 w 861732"/>
                  <a:gd name="connsiteY69" fmla="*/ 474588 h 861305"/>
                  <a:gd name="connsiteX70" fmla="*/ 492001 w 861732"/>
                  <a:gd name="connsiteY70" fmla="*/ 426043 h 861305"/>
                  <a:gd name="connsiteX71" fmla="*/ 479354 w 861732"/>
                  <a:gd name="connsiteY71" fmla="*/ 418973 h 861305"/>
                  <a:gd name="connsiteX72" fmla="*/ 427578 w 861732"/>
                  <a:gd name="connsiteY72" fmla="*/ 418307 h 861305"/>
                  <a:gd name="connsiteX73" fmla="*/ 375803 w 861732"/>
                  <a:gd name="connsiteY73" fmla="*/ 417959 h 861305"/>
                  <a:gd name="connsiteX74" fmla="*/ 361591 w 861732"/>
                  <a:gd name="connsiteY74" fmla="*/ 426043 h 861305"/>
                  <a:gd name="connsiteX75" fmla="*/ 361330 w 861732"/>
                  <a:gd name="connsiteY75" fmla="*/ 474588 h 861305"/>
                  <a:gd name="connsiteX76" fmla="*/ 360562 w 861732"/>
                  <a:gd name="connsiteY76" fmla="*/ 489046 h 861305"/>
                  <a:gd name="connsiteX77" fmla="*/ 340238 w 861732"/>
                  <a:gd name="connsiteY77" fmla="*/ 504271 h 861305"/>
                  <a:gd name="connsiteX78" fmla="*/ 320825 w 861732"/>
                  <a:gd name="connsiteY78" fmla="*/ 504170 h 861305"/>
                  <a:gd name="connsiteX79" fmla="*/ 243162 w 861732"/>
                  <a:gd name="connsiteY79" fmla="*/ 504010 h 861305"/>
                  <a:gd name="connsiteX80" fmla="*/ 218983 w 861732"/>
                  <a:gd name="connsiteY80" fmla="*/ 484859 h 861305"/>
                  <a:gd name="connsiteX81" fmla="*/ 218723 w 861732"/>
                  <a:gd name="connsiteY81" fmla="*/ 426303 h 861305"/>
                  <a:gd name="connsiteX82" fmla="*/ 201136 w 861732"/>
                  <a:gd name="connsiteY82" fmla="*/ 417539 h 861305"/>
                  <a:gd name="connsiteX83" fmla="*/ 282726 w 861732"/>
                  <a:gd name="connsiteY83" fmla="*/ 302427 h 861305"/>
                  <a:gd name="connsiteX84" fmla="*/ 274208 w 861732"/>
                  <a:gd name="connsiteY84" fmla="*/ 310163 h 861305"/>
                  <a:gd name="connsiteX85" fmla="*/ 273947 w 861732"/>
                  <a:gd name="connsiteY85" fmla="*/ 323939 h 861305"/>
                  <a:gd name="connsiteX86" fmla="*/ 282161 w 861732"/>
                  <a:gd name="connsiteY86" fmla="*/ 346800 h 861305"/>
                  <a:gd name="connsiteX87" fmla="*/ 355160 w 861732"/>
                  <a:gd name="connsiteY87" fmla="*/ 340454 h 861305"/>
                  <a:gd name="connsiteX88" fmla="*/ 355435 w 861732"/>
                  <a:gd name="connsiteY88" fmla="*/ 339035 h 861305"/>
                  <a:gd name="connsiteX89" fmla="*/ 355218 w 861732"/>
                  <a:gd name="connsiteY89" fmla="*/ 338745 h 861305"/>
                  <a:gd name="connsiteX90" fmla="*/ 355087 w 861732"/>
                  <a:gd name="connsiteY90" fmla="*/ 324968 h 861305"/>
                  <a:gd name="connsiteX91" fmla="*/ 355811 w 861732"/>
                  <a:gd name="connsiteY91" fmla="*/ 309800 h 861305"/>
                  <a:gd name="connsiteX92" fmla="*/ 355290 w 861732"/>
                  <a:gd name="connsiteY92" fmla="*/ 308163 h 861305"/>
                  <a:gd name="connsiteX93" fmla="*/ 319450 w 861732"/>
                  <a:gd name="connsiteY93" fmla="*/ 305165 h 861305"/>
                  <a:gd name="connsiteX94" fmla="*/ 573025 w 861732"/>
                  <a:gd name="connsiteY94" fmla="*/ 302079 h 861305"/>
                  <a:gd name="connsiteX95" fmla="*/ 500027 w 861732"/>
                  <a:gd name="connsiteY95" fmla="*/ 302412 h 861305"/>
                  <a:gd name="connsiteX96" fmla="*/ 500041 w 861732"/>
                  <a:gd name="connsiteY96" fmla="*/ 302412 h 861305"/>
                  <a:gd name="connsiteX97" fmla="*/ 494130 w 861732"/>
                  <a:gd name="connsiteY97" fmla="*/ 308091 h 861305"/>
                  <a:gd name="connsiteX98" fmla="*/ 496883 w 861732"/>
                  <a:gd name="connsiteY98" fmla="*/ 339672 h 861305"/>
                  <a:gd name="connsiteX99" fmla="*/ 499896 w 861732"/>
                  <a:gd name="connsiteY99" fmla="*/ 340715 h 861305"/>
                  <a:gd name="connsiteX100" fmla="*/ 572475 w 861732"/>
                  <a:gd name="connsiteY100" fmla="*/ 340426 h 861305"/>
                  <a:gd name="connsiteX101" fmla="*/ 575807 w 861732"/>
                  <a:gd name="connsiteY101" fmla="*/ 338702 h 861305"/>
                  <a:gd name="connsiteX102" fmla="*/ 576169 w 861732"/>
                  <a:gd name="connsiteY102" fmla="*/ 334109 h 861305"/>
                  <a:gd name="connsiteX103" fmla="*/ 578704 w 861732"/>
                  <a:gd name="connsiteY103" fmla="*/ 308453 h 861305"/>
                  <a:gd name="connsiteX104" fmla="*/ 573025 w 861732"/>
                  <a:gd name="connsiteY104" fmla="*/ 302079 h 861305"/>
                  <a:gd name="connsiteX105" fmla="*/ 500012 w 861732"/>
                  <a:gd name="connsiteY105" fmla="*/ 288505 h 861305"/>
                  <a:gd name="connsiteX106" fmla="*/ 573923 w 861732"/>
                  <a:gd name="connsiteY106" fmla="*/ 288940 h 861305"/>
                  <a:gd name="connsiteX107" fmla="*/ 594379 w 861732"/>
                  <a:gd name="connsiteY107" fmla="*/ 304759 h 861305"/>
                  <a:gd name="connsiteX108" fmla="*/ 597725 w 861732"/>
                  <a:gd name="connsiteY108" fmla="*/ 334124 h 861305"/>
                  <a:gd name="connsiteX109" fmla="*/ 572460 w 861732"/>
                  <a:gd name="connsiteY109" fmla="*/ 366371 h 861305"/>
                  <a:gd name="connsiteX110" fmla="*/ 517367 w 861732"/>
                  <a:gd name="connsiteY110" fmla="*/ 367197 h 861305"/>
                  <a:gd name="connsiteX111" fmla="*/ 498129 w 861732"/>
                  <a:gd name="connsiteY111" fmla="*/ 365995 h 861305"/>
                  <a:gd name="connsiteX112" fmla="*/ 498114 w 861732"/>
                  <a:gd name="connsiteY112" fmla="*/ 365980 h 861305"/>
                  <a:gd name="connsiteX113" fmla="*/ 474993 w 861732"/>
                  <a:gd name="connsiteY113" fmla="*/ 344830 h 861305"/>
                  <a:gd name="connsiteX114" fmla="*/ 475834 w 861732"/>
                  <a:gd name="connsiteY114" fmla="*/ 323925 h 861305"/>
                  <a:gd name="connsiteX115" fmla="*/ 476891 w 861732"/>
                  <a:gd name="connsiteY115" fmla="*/ 310148 h 861305"/>
                  <a:gd name="connsiteX116" fmla="*/ 500012 w 861732"/>
                  <a:gd name="connsiteY116" fmla="*/ 288505 h 861305"/>
                  <a:gd name="connsiteX117" fmla="*/ 357057 w 861732"/>
                  <a:gd name="connsiteY117" fmla="*/ 282884 h 861305"/>
                  <a:gd name="connsiteX118" fmla="*/ 382670 w 861732"/>
                  <a:gd name="connsiteY118" fmla="*/ 303455 h 861305"/>
                  <a:gd name="connsiteX119" fmla="*/ 384075 w 861732"/>
                  <a:gd name="connsiteY119" fmla="*/ 338730 h 861305"/>
                  <a:gd name="connsiteX120" fmla="*/ 355160 w 861732"/>
                  <a:gd name="connsiteY120" fmla="*/ 366386 h 861305"/>
                  <a:gd name="connsiteX121" fmla="*/ 281248 w 861732"/>
                  <a:gd name="connsiteY121" fmla="*/ 359939 h 861305"/>
                  <a:gd name="connsiteX122" fmla="*/ 262560 w 861732"/>
                  <a:gd name="connsiteY122" fmla="*/ 333110 h 861305"/>
                  <a:gd name="connsiteX123" fmla="*/ 262271 w 861732"/>
                  <a:gd name="connsiteY123" fmla="*/ 310163 h 861305"/>
                  <a:gd name="connsiteX124" fmla="*/ 282726 w 861732"/>
                  <a:gd name="connsiteY124" fmla="*/ 288519 h 861305"/>
                  <a:gd name="connsiteX125" fmla="*/ 604273 w 861732"/>
                  <a:gd name="connsiteY125" fmla="*/ 156937 h 861305"/>
                  <a:gd name="connsiteX126" fmla="*/ 593162 w 861732"/>
                  <a:gd name="connsiteY126" fmla="*/ 165020 h 861305"/>
                  <a:gd name="connsiteX127" fmla="*/ 593075 w 861732"/>
                  <a:gd name="connsiteY127" fmla="*/ 180217 h 861305"/>
                  <a:gd name="connsiteX128" fmla="*/ 592887 w 861732"/>
                  <a:gd name="connsiteY128" fmla="*/ 220925 h 861305"/>
                  <a:gd name="connsiteX129" fmla="*/ 578704 w 861732"/>
                  <a:gd name="connsiteY129" fmla="*/ 242380 h 861305"/>
                  <a:gd name="connsiteX130" fmla="*/ 556641 w 861732"/>
                  <a:gd name="connsiteY130" fmla="*/ 243263 h 861305"/>
                  <a:gd name="connsiteX131" fmla="*/ 515933 w 861732"/>
                  <a:gd name="connsiteY131" fmla="*/ 243292 h 861305"/>
                  <a:gd name="connsiteX132" fmla="*/ 482715 w 861732"/>
                  <a:gd name="connsiteY132" fmla="*/ 233934 h 861305"/>
                  <a:gd name="connsiteX133" fmla="*/ 479499 w 861732"/>
                  <a:gd name="connsiteY133" fmla="*/ 220997 h 861305"/>
                  <a:gd name="connsiteX134" fmla="*/ 479223 w 861732"/>
                  <a:gd name="connsiteY134" fmla="*/ 180289 h 861305"/>
                  <a:gd name="connsiteX135" fmla="*/ 479108 w 861732"/>
                  <a:gd name="connsiteY135" fmla="*/ 165049 h 861305"/>
                  <a:gd name="connsiteX136" fmla="*/ 468300 w 861732"/>
                  <a:gd name="connsiteY136" fmla="*/ 157212 h 861305"/>
                  <a:gd name="connsiteX137" fmla="*/ 427593 w 861732"/>
                  <a:gd name="connsiteY137" fmla="*/ 157560 h 861305"/>
                  <a:gd name="connsiteX138" fmla="*/ 380858 w 861732"/>
                  <a:gd name="connsiteY138" fmla="*/ 159255 h 861305"/>
                  <a:gd name="connsiteX139" fmla="*/ 377773 w 861732"/>
                  <a:gd name="connsiteY139" fmla="*/ 170105 h 861305"/>
                  <a:gd name="connsiteX140" fmla="*/ 377947 w 861732"/>
                  <a:gd name="connsiteY140" fmla="*/ 180275 h 861305"/>
                  <a:gd name="connsiteX141" fmla="*/ 378613 w 861732"/>
                  <a:gd name="connsiteY141" fmla="*/ 220983 h 861305"/>
                  <a:gd name="connsiteX142" fmla="*/ 362344 w 861732"/>
                  <a:gd name="connsiteY142" fmla="*/ 245712 h 861305"/>
                  <a:gd name="connsiteX143" fmla="*/ 339253 w 861732"/>
                  <a:gd name="connsiteY143" fmla="*/ 247204 h 861305"/>
                  <a:gd name="connsiteX144" fmla="*/ 298545 w 861732"/>
                  <a:gd name="connsiteY144" fmla="*/ 247972 h 861305"/>
                  <a:gd name="connsiteX145" fmla="*/ 283276 w 861732"/>
                  <a:gd name="connsiteY145" fmla="*/ 248261 h 861305"/>
                  <a:gd name="connsiteX146" fmla="*/ 261053 w 861732"/>
                  <a:gd name="connsiteY146" fmla="*/ 236498 h 861305"/>
                  <a:gd name="connsiteX147" fmla="*/ 256997 w 861732"/>
                  <a:gd name="connsiteY147" fmla="*/ 220910 h 861305"/>
                  <a:gd name="connsiteX148" fmla="*/ 256229 w 861732"/>
                  <a:gd name="connsiteY148" fmla="*/ 180203 h 861305"/>
                  <a:gd name="connsiteX149" fmla="*/ 255968 w 861732"/>
                  <a:gd name="connsiteY149" fmla="*/ 165064 h 861305"/>
                  <a:gd name="connsiteX150" fmla="*/ 250912 w 861732"/>
                  <a:gd name="connsiteY150" fmla="*/ 163195 h 861305"/>
                  <a:gd name="connsiteX151" fmla="*/ 200035 w 861732"/>
                  <a:gd name="connsiteY151" fmla="*/ 163861 h 861305"/>
                  <a:gd name="connsiteX152" fmla="*/ 194950 w 861732"/>
                  <a:gd name="connsiteY152" fmla="*/ 163934 h 861305"/>
                  <a:gd name="connsiteX153" fmla="*/ 194501 w 861732"/>
                  <a:gd name="connsiteY153" fmla="*/ 164079 h 861305"/>
                  <a:gd name="connsiteX154" fmla="*/ 194037 w 861732"/>
                  <a:gd name="connsiteY154" fmla="*/ 164629 h 861305"/>
                  <a:gd name="connsiteX155" fmla="*/ 194066 w 861732"/>
                  <a:gd name="connsiteY155" fmla="*/ 164644 h 861305"/>
                  <a:gd name="connsiteX156" fmla="*/ 177522 w 861732"/>
                  <a:gd name="connsiteY156" fmla="*/ 405124 h 861305"/>
                  <a:gd name="connsiteX157" fmla="*/ 188214 w 861732"/>
                  <a:gd name="connsiteY157" fmla="*/ 405167 h 861305"/>
                  <a:gd name="connsiteX158" fmla="*/ 215637 w 861732"/>
                  <a:gd name="connsiteY158" fmla="*/ 405979 h 861305"/>
                  <a:gd name="connsiteX159" fmla="*/ 230819 w 861732"/>
                  <a:gd name="connsiteY159" fmla="*/ 432808 h 861305"/>
                  <a:gd name="connsiteX160" fmla="*/ 230660 w 861732"/>
                  <a:gd name="connsiteY160" fmla="*/ 484279 h 861305"/>
                  <a:gd name="connsiteX161" fmla="*/ 243191 w 861732"/>
                  <a:gd name="connsiteY161" fmla="*/ 492566 h 861305"/>
                  <a:gd name="connsiteX162" fmla="*/ 294966 w 861732"/>
                  <a:gd name="connsiteY162" fmla="*/ 492537 h 861305"/>
                  <a:gd name="connsiteX163" fmla="*/ 333805 w 861732"/>
                  <a:gd name="connsiteY163" fmla="*/ 492320 h 861305"/>
                  <a:gd name="connsiteX164" fmla="*/ 344120 w 861732"/>
                  <a:gd name="connsiteY164" fmla="*/ 491523 h 861305"/>
                  <a:gd name="connsiteX165" fmla="*/ 349002 w 861732"/>
                  <a:gd name="connsiteY165" fmla="*/ 474617 h 861305"/>
                  <a:gd name="connsiteX166" fmla="*/ 348785 w 861732"/>
                  <a:gd name="connsiteY166" fmla="*/ 435778 h 861305"/>
                  <a:gd name="connsiteX167" fmla="*/ 348756 w 861732"/>
                  <a:gd name="connsiteY167" fmla="*/ 429302 h 861305"/>
                  <a:gd name="connsiteX168" fmla="*/ 360186 w 861732"/>
                  <a:gd name="connsiteY168" fmla="*/ 407108 h 861305"/>
                  <a:gd name="connsiteX169" fmla="*/ 375832 w 861732"/>
                  <a:gd name="connsiteY169" fmla="*/ 404762 h 861305"/>
                  <a:gd name="connsiteX170" fmla="*/ 479383 w 861732"/>
                  <a:gd name="connsiteY170" fmla="*/ 403748 h 861305"/>
                  <a:gd name="connsiteX171" fmla="*/ 508038 w 861732"/>
                  <a:gd name="connsiteY171" fmla="*/ 426072 h 861305"/>
                  <a:gd name="connsiteX172" fmla="*/ 508327 w 861732"/>
                  <a:gd name="connsiteY172" fmla="*/ 448729 h 861305"/>
                  <a:gd name="connsiteX173" fmla="*/ 508805 w 861732"/>
                  <a:gd name="connsiteY173" fmla="*/ 484019 h 861305"/>
                  <a:gd name="connsiteX174" fmla="*/ 521394 w 861732"/>
                  <a:gd name="connsiteY174" fmla="*/ 489161 h 861305"/>
                  <a:gd name="connsiteX175" fmla="*/ 534346 w 861732"/>
                  <a:gd name="connsiteY175" fmla="*/ 488988 h 861305"/>
                  <a:gd name="connsiteX176" fmla="*/ 612009 w 861732"/>
                  <a:gd name="connsiteY176" fmla="*/ 487829 h 861305"/>
                  <a:gd name="connsiteX177" fmla="*/ 619528 w 861732"/>
                  <a:gd name="connsiteY177" fmla="*/ 484004 h 861305"/>
                  <a:gd name="connsiteX178" fmla="*/ 618774 w 861732"/>
                  <a:gd name="connsiteY178" fmla="*/ 432794 h 861305"/>
                  <a:gd name="connsiteX179" fmla="*/ 638027 w 861732"/>
                  <a:gd name="connsiteY179" fmla="*/ 400285 h 861305"/>
                  <a:gd name="connsiteX180" fmla="*/ 654035 w 861732"/>
                  <a:gd name="connsiteY180" fmla="*/ 399184 h 861305"/>
                  <a:gd name="connsiteX181" fmla="*/ 677895 w 861732"/>
                  <a:gd name="connsiteY181" fmla="*/ 398938 h 861305"/>
                  <a:gd name="connsiteX182" fmla="*/ 668015 w 861732"/>
                  <a:gd name="connsiteY182" fmla="*/ 168164 h 861305"/>
                  <a:gd name="connsiteX183" fmla="*/ 655151 w 861732"/>
                  <a:gd name="connsiteY183" fmla="*/ 157183 h 861305"/>
                  <a:gd name="connsiteX184" fmla="*/ 604273 w 861732"/>
                  <a:gd name="connsiteY184" fmla="*/ 156937 h 861305"/>
                  <a:gd name="connsiteX185" fmla="*/ 635927 w 861732"/>
                  <a:gd name="connsiteY185" fmla="*/ 14170 h 861305"/>
                  <a:gd name="connsiteX186" fmla="*/ 634753 w 861732"/>
                  <a:gd name="connsiteY186" fmla="*/ 96672 h 861305"/>
                  <a:gd name="connsiteX187" fmla="*/ 715922 w 861732"/>
                  <a:gd name="connsiteY187" fmla="*/ 49242 h 861305"/>
                  <a:gd name="connsiteX188" fmla="*/ 635927 w 861732"/>
                  <a:gd name="connsiteY188" fmla="*/ 14170 h 861305"/>
                  <a:gd name="connsiteX189" fmla="*/ 433141 w 861732"/>
                  <a:gd name="connsiteY189" fmla="*/ 14141 h 861305"/>
                  <a:gd name="connsiteX190" fmla="*/ 432533 w 861732"/>
                  <a:gd name="connsiteY190" fmla="*/ 94137 h 861305"/>
                  <a:gd name="connsiteX191" fmla="*/ 450656 w 861732"/>
                  <a:gd name="connsiteY191" fmla="*/ 80852 h 861305"/>
                  <a:gd name="connsiteX192" fmla="*/ 513413 w 861732"/>
                  <a:gd name="connsiteY192" fmla="*/ 49149 h 861305"/>
                  <a:gd name="connsiteX193" fmla="*/ 513427 w 861732"/>
                  <a:gd name="connsiteY193" fmla="*/ 49155 h 861305"/>
                  <a:gd name="connsiteX194" fmla="*/ 513427 w 861732"/>
                  <a:gd name="connsiteY194" fmla="*/ 49141 h 861305"/>
                  <a:gd name="connsiteX195" fmla="*/ 513413 w 861732"/>
                  <a:gd name="connsiteY195" fmla="*/ 49149 h 861305"/>
                  <a:gd name="connsiteX196" fmla="*/ 472502 w 861732"/>
                  <a:gd name="connsiteY196" fmla="*/ 30953 h 861305"/>
                  <a:gd name="connsiteX197" fmla="*/ 433141 w 861732"/>
                  <a:gd name="connsiteY197" fmla="*/ 14141 h 861305"/>
                  <a:gd name="connsiteX198" fmla="*/ 230370 w 861732"/>
                  <a:gd name="connsiteY198" fmla="*/ 14083 h 861305"/>
                  <a:gd name="connsiteX199" fmla="*/ 230761 w 861732"/>
                  <a:gd name="connsiteY199" fmla="*/ 92577 h 861305"/>
                  <a:gd name="connsiteX200" fmla="*/ 230747 w 861732"/>
                  <a:gd name="connsiteY200" fmla="*/ 92587 h 861305"/>
                  <a:gd name="connsiteX201" fmla="*/ 230761 w 861732"/>
                  <a:gd name="connsiteY201" fmla="*/ 92601 h 861305"/>
                  <a:gd name="connsiteX202" fmla="*/ 230761 w 861732"/>
                  <a:gd name="connsiteY202" fmla="*/ 92577 h 861305"/>
                  <a:gd name="connsiteX203" fmla="*/ 247754 w 861732"/>
                  <a:gd name="connsiteY203" fmla="*/ 80693 h 861305"/>
                  <a:gd name="connsiteX204" fmla="*/ 311119 w 861732"/>
                  <a:gd name="connsiteY204" fmla="*/ 49083 h 861305"/>
                  <a:gd name="connsiteX205" fmla="*/ 230370 w 861732"/>
                  <a:gd name="connsiteY205" fmla="*/ 14083 h 861305"/>
                  <a:gd name="connsiteX206" fmla="*/ 630219 w 861732"/>
                  <a:gd name="connsiteY206" fmla="*/ 2 h 861305"/>
                  <a:gd name="connsiteX207" fmla="*/ 750676 w 861732"/>
                  <a:gd name="connsiteY207" fmla="*/ 37537 h 861305"/>
                  <a:gd name="connsiteX208" fmla="*/ 751864 w 861732"/>
                  <a:gd name="connsiteY208" fmla="*/ 60296 h 861305"/>
                  <a:gd name="connsiteX209" fmla="*/ 634811 w 861732"/>
                  <a:gd name="connsiteY209" fmla="*/ 110999 h 861305"/>
                  <a:gd name="connsiteX210" fmla="*/ 634927 w 861732"/>
                  <a:gd name="connsiteY210" fmla="*/ 144116 h 861305"/>
                  <a:gd name="connsiteX211" fmla="*/ 644981 w 861732"/>
                  <a:gd name="connsiteY211" fmla="*/ 144073 h 861305"/>
                  <a:gd name="connsiteX212" fmla="*/ 655151 w 861732"/>
                  <a:gd name="connsiteY212" fmla="*/ 144029 h 861305"/>
                  <a:gd name="connsiteX213" fmla="*/ 667479 w 861732"/>
                  <a:gd name="connsiteY213" fmla="*/ 145203 h 861305"/>
                  <a:gd name="connsiteX214" fmla="*/ 682009 w 861732"/>
                  <a:gd name="connsiteY214" fmla="*/ 167222 h 861305"/>
                  <a:gd name="connsiteX215" fmla="*/ 703000 w 861732"/>
                  <a:gd name="connsiteY215" fmla="*/ 398663 h 861305"/>
                  <a:gd name="connsiteX216" fmla="*/ 744664 w 861732"/>
                  <a:gd name="connsiteY216" fmla="*/ 398228 h 861305"/>
                  <a:gd name="connsiteX217" fmla="*/ 772754 w 861732"/>
                  <a:gd name="connsiteY217" fmla="*/ 414815 h 861305"/>
                  <a:gd name="connsiteX218" fmla="*/ 777144 w 861732"/>
                  <a:gd name="connsiteY218" fmla="*/ 451337 h 861305"/>
                  <a:gd name="connsiteX219" fmla="*/ 796614 w 861732"/>
                  <a:gd name="connsiteY219" fmla="*/ 751517 h 861305"/>
                  <a:gd name="connsiteX220" fmla="*/ 844826 w 861732"/>
                  <a:gd name="connsiteY220" fmla="*/ 789124 h 861305"/>
                  <a:gd name="connsiteX221" fmla="*/ 861732 w 861732"/>
                  <a:gd name="connsiteY221" fmla="*/ 845883 h 861305"/>
                  <a:gd name="connsiteX222" fmla="*/ 847462 w 861732"/>
                  <a:gd name="connsiteY222" fmla="*/ 859993 h 861305"/>
                  <a:gd name="connsiteX223" fmla="*/ 845318 w 861732"/>
                  <a:gd name="connsiteY223" fmla="*/ 859964 h 861305"/>
                  <a:gd name="connsiteX224" fmla="*/ 840407 w 861732"/>
                  <a:gd name="connsiteY224" fmla="*/ 859892 h 861305"/>
                  <a:gd name="connsiteX225" fmla="*/ 820749 w 861732"/>
                  <a:gd name="connsiteY225" fmla="*/ 859631 h 861305"/>
                  <a:gd name="connsiteX226" fmla="*/ 34437 w 861732"/>
                  <a:gd name="connsiteY226" fmla="*/ 852982 h 861305"/>
                  <a:gd name="connsiteX227" fmla="*/ 14778 w 861732"/>
                  <a:gd name="connsiteY227" fmla="*/ 853329 h 861305"/>
                  <a:gd name="connsiteX228" fmla="*/ 9867 w 861732"/>
                  <a:gd name="connsiteY228" fmla="*/ 853416 h 861305"/>
                  <a:gd name="connsiteX229" fmla="*/ 8636 w 861732"/>
                  <a:gd name="connsiteY229" fmla="*/ 853460 h 861305"/>
                  <a:gd name="connsiteX230" fmla="*/ 7709 w 861732"/>
                  <a:gd name="connsiteY230" fmla="*/ 853460 h 861305"/>
                  <a:gd name="connsiteX231" fmla="*/ 7752 w 861732"/>
                  <a:gd name="connsiteY231" fmla="*/ 853474 h 861305"/>
                  <a:gd name="connsiteX232" fmla="*/ 31 w 861732"/>
                  <a:gd name="connsiteY232" fmla="*/ 845912 h 861305"/>
                  <a:gd name="connsiteX233" fmla="*/ 58644 w 861732"/>
                  <a:gd name="connsiteY233" fmla="*/ 756514 h 861305"/>
                  <a:gd name="connsiteX234" fmla="*/ 84735 w 861732"/>
                  <a:gd name="connsiteY234" fmla="*/ 451800 h 861305"/>
                  <a:gd name="connsiteX235" fmla="*/ 86806 w 861732"/>
                  <a:gd name="connsiteY235" fmla="*/ 425985 h 861305"/>
                  <a:gd name="connsiteX236" fmla="*/ 110579 w 861732"/>
                  <a:gd name="connsiteY236" fmla="*/ 404863 h 861305"/>
                  <a:gd name="connsiteX237" fmla="*/ 151301 w 861732"/>
                  <a:gd name="connsiteY237" fmla="*/ 405008 h 861305"/>
                  <a:gd name="connsiteX238" fmla="*/ 160298 w 861732"/>
                  <a:gd name="connsiteY238" fmla="*/ 247957 h 861305"/>
                  <a:gd name="connsiteX239" fmla="*/ 166585 w 861732"/>
                  <a:gd name="connsiteY239" fmla="*/ 166788 h 861305"/>
                  <a:gd name="connsiteX240" fmla="*/ 200078 w 861732"/>
                  <a:gd name="connsiteY240" fmla="*/ 137351 h 861305"/>
                  <a:gd name="connsiteX241" fmla="*/ 216941 w 861732"/>
                  <a:gd name="connsiteY241" fmla="*/ 137583 h 861305"/>
                  <a:gd name="connsiteX242" fmla="*/ 219143 w 861732"/>
                  <a:gd name="connsiteY242" fmla="*/ 5739 h 861305"/>
                  <a:gd name="connsiteX243" fmla="*/ 224677 w 861732"/>
                  <a:gd name="connsiteY243" fmla="*/ 45 h 861305"/>
                  <a:gd name="connsiteX244" fmla="*/ 344902 w 861732"/>
                  <a:gd name="connsiteY244" fmla="*/ 37986 h 861305"/>
                  <a:gd name="connsiteX245" fmla="*/ 352609 w 861732"/>
                  <a:gd name="connsiteY245" fmla="*/ 52502 h 861305"/>
                  <a:gd name="connsiteX246" fmla="*/ 346061 w 861732"/>
                  <a:gd name="connsiteY246" fmla="*/ 59890 h 861305"/>
                  <a:gd name="connsiteX247" fmla="*/ 231355 w 861732"/>
                  <a:gd name="connsiteY247" fmla="*/ 112434 h 861305"/>
                  <a:gd name="connsiteX248" fmla="*/ 232688 w 861732"/>
                  <a:gd name="connsiteY248" fmla="*/ 137698 h 861305"/>
                  <a:gd name="connsiteX249" fmla="*/ 257953 w 861732"/>
                  <a:gd name="connsiteY249" fmla="*/ 138408 h 861305"/>
                  <a:gd name="connsiteX250" fmla="*/ 280451 w 861732"/>
                  <a:gd name="connsiteY250" fmla="*/ 170018 h 861305"/>
                  <a:gd name="connsiteX251" fmla="*/ 280262 w 861732"/>
                  <a:gd name="connsiteY251" fmla="*/ 180188 h 861305"/>
                  <a:gd name="connsiteX252" fmla="*/ 279495 w 861732"/>
                  <a:gd name="connsiteY252" fmla="*/ 220896 h 861305"/>
                  <a:gd name="connsiteX253" fmla="*/ 281624 w 861732"/>
                  <a:gd name="connsiteY253" fmla="*/ 226488 h 861305"/>
                  <a:gd name="connsiteX254" fmla="*/ 283305 w 861732"/>
                  <a:gd name="connsiteY254" fmla="*/ 226763 h 861305"/>
                  <a:gd name="connsiteX255" fmla="*/ 288390 w 861732"/>
                  <a:gd name="connsiteY255" fmla="*/ 226864 h 861305"/>
                  <a:gd name="connsiteX256" fmla="*/ 298559 w 861732"/>
                  <a:gd name="connsiteY256" fmla="*/ 227053 h 861305"/>
                  <a:gd name="connsiteX257" fmla="*/ 339267 w 861732"/>
                  <a:gd name="connsiteY257" fmla="*/ 227820 h 861305"/>
                  <a:gd name="connsiteX258" fmla="*/ 349437 w 861732"/>
                  <a:gd name="connsiteY258" fmla="*/ 228009 h 861305"/>
                  <a:gd name="connsiteX259" fmla="*/ 360678 w 861732"/>
                  <a:gd name="connsiteY259" fmla="*/ 220968 h 861305"/>
                  <a:gd name="connsiteX260" fmla="*/ 361345 w 861732"/>
                  <a:gd name="connsiteY260" fmla="*/ 180260 h 861305"/>
                  <a:gd name="connsiteX261" fmla="*/ 361519 w 861732"/>
                  <a:gd name="connsiteY261" fmla="*/ 170091 h 861305"/>
                  <a:gd name="connsiteX262" fmla="*/ 386899 w 861732"/>
                  <a:gd name="connsiteY262" fmla="*/ 142957 h 861305"/>
                  <a:gd name="connsiteX263" fmla="*/ 421653 w 861732"/>
                  <a:gd name="connsiteY263" fmla="*/ 143508 h 861305"/>
                  <a:gd name="connsiteX264" fmla="*/ 421928 w 861732"/>
                  <a:gd name="connsiteY264" fmla="*/ 5710 h 861305"/>
                  <a:gd name="connsiteX265" fmla="*/ 429331 w 861732"/>
                  <a:gd name="connsiteY265" fmla="*/ 306 h 861305"/>
                  <a:gd name="connsiteX266" fmla="*/ 488510 w 861732"/>
                  <a:gd name="connsiteY266" fmla="*/ 19530 h 861305"/>
                  <a:gd name="connsiteX267" fmla="*/ 547775 w 861732"/>
                  <a:gd name="connsiteY267" fmla="*/ 37740 h 861305"/>
                  <a:gd name="connsiteX268" fmla="*/ 548948 w 861732"/>
                  <a:gd name="connsiteY268" fmla="*/ 60078 h 861305"/>
                  <a:gd name="connsiteX269" fmla="*/ 432663 w 861732"/>
                  <a:gd name="connsiteY269" fmla="*/ 111767 h 861305"/>
                  <a:gd name="connsiteX270" fmla="*/ 433547 w 861732"/>
                  <a:gd name="connsiteY270" fmla="*/ 143638 h 861305"/>
                  <a:gd name="connsiteX271" fmla="*/ 468300 w 861732"/>
                  <a:gd name="connsiteY271" fmla="*/ 143957 h 861305"/>
                  <a:gd name="connsiteX272" fmla="*/ 490682 w 861732"/>
                  <a:gd name="connsiteY272" fmla="*/ 157748 h 861305"/>
                  <a:gd name="connsiteX273" fmla="*/ 491943 w 861732"/>
                  <a:gd name="connsiteY273" fmla="*/ 170062 h 861305"/>
                  <a:gd name="connsiteX274" fmla="*/ 491870 w 861732"/>
                  <a:gd name="connsiteY274" fmla="*/ 180232 h 861305"/>
                  <a:gd name="connsiteX275" fmla="*/ 491595 w 861732"/>
                  <a:gd name="connsiteY275" fmla="*/ 220939 h 861305"/>
                  <a:gd name="connsiteX276" fmla="*/ 500678 w 861732"/>
                  <a:gd name="connsiteY276" fmla="*/ 231602 h 861305"/>
                  <a:gd name="connsiteX277" fmla="*/ 515947 w 861732"/>
                  <a:gd name="connsiteY277" fmla="*/ 231703 h 861305"/>
                  <a:gd name="connsiteX278" fmla="*/ 571910 w 861732"/>
                  <a:gd name="connsiteY278" fmla="*/ 231659 h 861305"/>
                  <a:gd name="connsiteX279" fmla="*/ 581022 w 861732"/>
                  <a:gd name="connsiteY279" fmla="*/ 220867 h 861305"/>
                  <a:gd name="connsiteX280" fmla="*/ 580834 w 861732"/>
                  <a:gd name="connsiteY280" fmla="*/ 180159 h 861305"/>
                  <a:gd name="connsiteX281" fmla="*/ 580790 w 861732"/>
                  <a:gd name="connsiteY281" fmla="*/ 169989 h 861305"/>
                  <a:gd name="connsiteX282" fmla="*/ 582094 w 861732"/>
                  <a:gd name="connsiteY282" fmla="*/ 157734 h 861305"/>
                  <a:gd name="connsiteX283" fmla="*/ 604288 w 861732"/>
                  <a:gd name="connsiteY283" fmla="*/ 144246 h 861305"/>
                  <a:gd name="connsiteX284" fmla="*/ 625916 w 861732"/>
                  <a:gd name="connsiteY284" fmla="*/ 144145 h 861305"/>
                  <a:gd name="connsiteX285" fmla="*/ 624743 w 861732"/>
                  <a:gd name="connsiteY285" fmla="*/ 5710 h 861305"/>
                  <a:gd name="connsiteX286" fmla="*/ 630219 w 861732"/>
                  <a:gd name="connsiteY286" fmla="*/ 2 h 86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</a:cxnLst>
                <a:rect l="l" t="t" r="r" b="b"/>
                <a:pathLst>
                  <a:path w="861732" h="861305">
                    <a:moveTo>
                      <a:pt x="416418" y="592874"/>
                    </a:moveTo>
                    <a:cubicBezTo>
                      <a:pt x="371828" y="597698"/>
                      <a:pt x="330996" y="634196"/>
                      <a:pt x="332299" y="686674"/>
                    </a:cubicBezTo>
                    <a:cubicBezTo>
                      <a:pt x="333009" y="737682"/>
                      <a:pt x="334979" y="788690"/>
                      <a:pt x="338774" y="839697"/>
                    </a:cubicBezTo>
                    <a:lnTo>
                      <a:pt x="338789" y="839697"/>
                    </a:lnTo>
                    <a:cubicBezTo>
                      <a:pt x="369993" y="839524"/>
                      <a:pt x="400010" y="839292"/>
                      <a:pt x="427593" y="839016"/>
                    </a:cubicBezTo>
                    <a:cubicBezTo>
                      <a:pt x="446904" y="838669"/>
                      <a:pt x="478311" y="838104"/>
                      <a:pt x="515701" y="837423"/>
                    </a:cubicBezTo>
                    <a:cubicBezTo>
                      <a:pt x="513137" y="787183"/>
                      <a:pt x="515122" y="736928"/>
                      <a:pt x="516396" y="686674"/>
                    </a:cubicBezTo>
                    <a:cubicBezTo>
                      <a:pt x="517135" y="663394"/>
                      <a:pt x="508892" y="639534"/>
                      <a:pt x="492450" y="621788"/>
                    </a:cubicBezTo>
                    <a:cubicBezTo>
                      <a:pt x="471280" y="598488"/>
                      <a:pt x="443172" y="589980"/>
                      <a:pt x="416418" y="592874"/>
                    </a:cubicBezTo>
                    <a:close/>
                    <a:moveTo>
                      <a:pt x="201136" y="417539"/>
                    </a:moveTo>
                    <a:lnTo>
                      <a:pt x="188185" y="417582"/>
                    </a:lnTo>
                    <a:cubicBezTo>
                      <a:pt x="170873" y="417626"/>
                      <a:pt x="128152" y="417829"/>
                      <a:pt x="110521" y="417872"/>
                    </a:cubicBezTo>
                    <a:cubicBezTo>
                      <a:pt x="106291" y="417858"/>
                      <a:pt x="105494" y="417829"/>
                      <a:pt x="102756" y="419871"/>
                    </a:cubicBezTo>
                    <a:cubicBezTo>
                      <a:pt x="100916" y="421740"/>
                      <a:pt x="100062" y="423102"/>
                      <a:pt x="100033" y="426839"/>
                    </a:cubicBezTo>
                    <a:lnTo>
                      <a:pt x="98671" y="452698"/>
                    </a:lnTo>
                    <a:lnTo>
                      <a:pt x="93210" y="556119"/>
                    </a:lnTo>
                    <a:cubicBezTo>
                      <a:pt x="89646" y="620527"/>
                      <a:pt x="86995" y="685008"/>
                      <a:pt x="84561" y="749488"/>
                    </a:cubicBezTo>
                    <a:cubicBezTo>
                      <a:pt x="85546" y="749372"/>
                      <a:pt x="86502" y="749184"/>
                      <a:pt x="87487" y="749097"/>
                    </a:cubicBezTo>
                    <a:cubicBezTo>
                      <a:pt x="115128" y="747634"/>
                      <a:pt x="140306" y="747417"/>
                      <a:pt x="166831" y="746069"/>
                    </a:cubicBezTo>
                    <a:cubicBezTo>
                      <a:pt x="184896" y="745664"/>
                      <a:pt x="184635" y="772493"/>
                      <a:pt x="166831" y="772015"/>
                    </a:cubicBezTo>
                    <a:cubicBezTo>
                      <a:pt x="140958" y="770943"/>
                      <a:pt x="113679" y="769828"/>
                      <a:pt x="88936" y="769610"/>
                    </a:cubicBezTo>
                    <a:lnTo>
                      <a:pt x="88921" y="769567"/>
                    </a:lnTo>
                    <a:cubicBezTo>
                      <a:pt x="51864" y="769784"/>
                      <a:pt x="19429" y="801872"/>
                      <a:pt x="15778" y="838582"/>
                    </a:cubicBezTo>
                    <a:cubicBezTo>
                      <a:pt x="102611" y="840045"/>
                      <a:pt x="213029" y="840219"/>
                      <a:pt x="313567" y="839770"/>
                    </a:cubicBezTo>
                    <a:cubicBezTo>
                      <a:pt x="317363" y="788718"/>
                      <a:pt x="319333" y="737667"/>
                      <a:pt x="320043" y="686616"/>
                    </a:cubicBezTo>
                    <a:cubicBezTo>
                      <a:pt x="320463" y="658454"/>
                      <a:pt x="331893" y="630683"/>
                      <a:pt x="351812" y="610836"/>
                    </a:cubicBezTo>
                    <a:cubicBezTo>
                      <a:pt x="418988" y="541850"/>
                      <a:pt x="539880" y="589700"/>
                      <a:pt x="541574" y="686616"/>
                    </a:cubicBezTo>
                    <a:cubicBezTo>
                      <a:pt x="542849" y="736697"/>
                      <a:pt x="544819" y="786792"/>
                      <a:pt x="542299" y="836887"/>
                    </a:cubicBezTo>
                    <a:cubicBezTo>
                      <a:pt x="642475" y="835091"/>
                      <a:pt x="771537" y="832816"/>
                      <a:pt x="831831" y="832063"/>
                    </a:cubicBezTo>
                    <a:cubicBezTo>
                      <a:pt x="829803" y="822574"/>
                      <a:pt x="826167" y="813447"/>
                      <a:pt x="820749" y="805378"/>
                    </a:cubicBezTo>
                    <a:cubicBezTo>
                      <a:pt x="808333" y="787313"/>
                      <a:pt x="787762" y="775362"/>
                      <a:pt x="765945" y="773739"/>
                    </a:cubicBezTo>
                    <a:lnTo>
                      <a:pt x="688340" y="771972"/>
                    </a:lnTo>
                    <a:cubicBezTo>
                      <a:pt x="671521" y="771305"/>
                      <a:pt x="671825" y="746663"/>
                      <a:pt x="688340" y="746026"/>
                    </a:cubicBezTo>
                    <a:cubicBezTo>
                      <a:pt x="700204" y="745765"/>
                      <a:pt x="735552" y="744737"/>
                      <a:pt x="747315" y="744737"/>
                    </a:cubicBezTo>
                    <a:cubicBezTo>
                      <a:pt x="754733" y="743998"/>
                      <a:pt x="762237" y="744259"/>
                      <a:pt x="769697" y="745070"/>
                    </a:cubicBezTo>
                    <a:cubicBezTo>
                      <a:pt x="768857" y="735407"/>
                      <a:pt x="768133" y="725730"/>
                      <a:pt x="767350" y="716067"/>
                    </a:cubicBezTo>
                    <a:cubicBezTo>
                      <a:pt x="743636" y="719472"/>
                      <a:pt x="696452" y="717183"/>
                      <a:pt x="711605" y="706579"/>
                    </a:cubicBezTo>
                    <a:cubicBezTo>
                      <a:pt x="729830" y="702624"/>
                      <a:pt x="748170" y="702175"/>
                      <a:pt x="766438" y="704797"/>
                    </a:cubicBezTo>
                    <a:cubicBezTo>
                      <a:pt x="765554" y="693685"/>
                      <a:pt x="764554" y="682589"/>
                      <a:pt x="763729" y="671477"/>
                    </a:cubicBezTo>
                    <a:cubicBezTo>
                      <a:pt x="741202" y="674259"/>
                      <a:pt x="680010" y="675447"/>
                      <a:pt x="696510" y="662510"/>
                    </a:cubicBezTo>
                    <a:cubicBezTo>
                      <a:pt x="700769" y="660178"/>
                      <a:pt x="742303" y="657469"/>
                      <a:pt x="762845" y="660641"/>
                    </a:cubicBezTo>
                    <a:cubicBezTo>
                      <a:pt x="762019" y="649312"/>
                      <a:pt x="761338" y="637984"/>
                      <a:pt x="760556" y="626655"/>
                    </a:cubicBezTo>
                    <a:cubicBezTo>
                      <a:pt x="735755" y="631740"/>
                      <a:pt x="661800" y="630378"/>
                      <a:pt x="681415" y="618456"/>
                    </a:cubicBezTo>
                    <a:cubicBezTo>
                      <a:pt x="707549" y="614008"/>
                      <a:pt x="733799" y="613863"/>
                      <a:pt x="759948" y="617673"/>
                    </a:cubicBezTo>
                    <a:cubicBezTo>
                      <a:pt x="759136" y="605736"/>
                      <a:pt x="758311" y="593785"/>
                      <a:pt x="757543" y="581833"/>
                    </a:cubicBezTo>
                    <a:cubicBezTo>
                      <a:pt x="734639" y="587787"/>
                      <a:pt x="644329" y="586976"/>
                      <a:pt x="666320" y="574402"/>
                    </a:cubicBezTo>
                    <a:cubicBezTo>
                      <a:pt x="696496" y="569766"/>
                      <a:pt x="726802" y="569693"/>
                      <a:pt x="757007" y="573996"/>
                    </a:cubicBezTo>
                    <a:cubicBezTo>
                      <a:pt x="756630" y="568158"/>
                      <a:pt x="756196" y="562334"/>
                      <a:pt x="755834" y="556510"/>
                    </a:cubicBezTo>
                    <a:cubicBezTo>
                      <a:pt x="755674" y="553512"/>
                      <a:pt x="755413" y="548934"/>
                      <a:pt x="755095" y="543429"/>
                    </a:cubicBezTo>
                    <a:cubicBezTo>
                      <a:pt x="743954" y="545848"/>
                      <a:pt x="724209" y="545616"/>
                      <a:pt x="720776" y="545978"/>
                    </a:cubicBezTo>
                    <a:cubicBezTo>
                      <a:pt x="715140" y="545399"/>
                      <a:pt x="666291" y="546500"/>
                      <a:pt x="681864" y="535041"/>
                    </a:cubicBezTo>
                    <a:cubicBezTo>
                      <a:pt x="706043" y="530594"/>
                      <a:pt x="730351" y="530449"/>
                      <a:pt x="754559" y="534273"/>
                    </a:cubicBezTo>
                    <a:cubicBezTo>
                      <a:pt x="754052" y="525538"/>
                      <a:pt x="753458" y="515368"/>
                      <a:pt x="752835" y="504677"/>
                    </a:cubicBezTo>
                    <a:cubicBezTo>
                      <a:pt x="731438" y="508719"/>
                      <a:pt x="682328" y="506719"/>
                      <a:pt x="697423" y="495680"/>
                    </a:cubicBezTo>
                    <a:cubicBezTo>
                      <a:pt x="715633" y="491508"/>
                      <a:pt x="733987" y="491219"/>
                      <a:pt x="752226" y="494377"/>
                    </a:cubicBezTo>
                    <a:cubicBezTo>
                      <a:pt x="751661" y="484743"/>
                      <a:pt x="751096" y="475109"/>
                      <a:pt x="750575" y="466084"/>
                    </a:cubicBezTo>
                    <a:cubicBezTo>
                      <a:pt x="733698" y="468272"/>
                      <a:pt x="701320" y="467127"/>
                      <a:pt x="712996" y="456320"/>
                    </a:cubicBezTo>
                    <a:cubicBezTo>
                      <a:pt x="716241" y="453741"/>
                      <a:pt x="736392" y="452090"/>
                      <a:pt x="749865" y="453814"/>
                    </a:cubicBezTo>
                    <a:cubicBezTo>
                      <a:pt x="749126" y="441051"/>
                      <a:pt x="748547" y="430678"/>
                      <a:pt x="748286" y="425623"/>
                    </a:cubicBezTo>
                    <a:cubicBezTo>
                      <a:pt x="747967" y="423942"/>
                      <a:pt x="746432" y="424652"/>
                      <a:pt x="744621" y="424478"/>
                    </a:cubicBezTo>
                    <a:lnTo>
                      <a:pt x="692845" y="423942"/>
                    </a:lnTo>
                    <a:lnTo>
                      <a:pt x="644213" y="423450"/>
                    </a:lnTo>
                    <a:cubicBezTo>
                      <a:pt x="642779" y="423870"/>
                      <a:pt x="642112" y="424623"/>
                      <a:pt x="642084" y="426303"/>
                    </a:cubicBezTo>
                    <a:lnTo>
                      <a:pt x="641982" y="432779"/>
                    </a:lnTo>
                    <a:cubicBezTo>
                      <a:pt x="641736" y="445803"/>
                      <a:pt x="641432" y="472082"/>
                      <a:pt x="641156" y="485120"/>
                    </a:cubicBezTo>
                    <a:cubicBezTo>
                      <a:pt x="640635" y="499896"/>
                      <a:pt x="626119" y="510660"/>
                      <a:pt x="611966" y="508733"/>
                    </a:cubicBezTo>
                    <a:cubicBezTo>
                      <a:pt x="594451" y="508472"/>
                      <a:pt x="551150" y="507820"/>
                      <a:pt x="534302" y="507574"/>
                    </a:cubicBezTo>
                    <a:cubicBezTo>
                      <a:pt x="529782" y="507371"/>
                      <a:pt x="519207" y="507487"/>
                      <a:pt x="514890" y="507328"/>
                    </a:cubicBezTo>
                    <a:cubicBezTo>
                      <a:pt x="501171" y="507820"/>
                      <a:pt x="489625" y="494666"/>
                      <a:pt x="491276" y="481063"/>
                    </a:cubicBezTo>
                    <a:lnTo>
                      <a:pt x="491363" y="474588"/>
                    </a:lnTo>
                    <a:cubicBezTo>
                      <a:pt x="491450" y="461115"/>
                      <a:pt x="491899" y="439327"/>
                      <a:pt x="492001" y="426043"/>
                    </a:cubicBezTo>
                    <a:cubicBezTo>
                      <a:pt x="492131" y="418698"/>
                      <a:pt x="484757" y="418785"/>
                      <a:pt x="479354" y="418973"/>
                    </a:cubicBezTo>
                    <a:lnTo>
                      <a:pt x="427578" y="418307"/>
                    </a:lnTo>
                    <a:lnTo>
                      <a:pt x="375803" y="417959"/>
                    </a:lnTo>
                    <a:cubicBezTo>
                      <a:pt x="369559" y="417539"/>
                      <a:pt x="361779" y="417756"/>
                      <a:pt x="361591" y="426043"/>
                    </a:cubicBezTo>
                    <a:cubicBezTo>
                      <a:pt x="361374" y="439240"/>
                      <a:pt x="361519" y="461188"/>
                      <a:pt x="361330" y="474588"/>
                    </a:cubicBezTo>
                    <a:cubicBezTo>
                      <a:pt x="361041" y="479296"/>
                      <a:pt x="361924" y="482179"/>
                      <a:pt x="360562" y="489046"/>
                    </a:cubicBezTo>
                    <a:cubicBezTo>
                      <a:pt x="358375" y="497998"/>
                      <a:pt x="349292" y="504662"/>
                      <a:pt x="340238" y="504271"/>
                    </a:cubicBezTo>
                    <a:cubicBezTo>
                      <a:pt x="335834" y="504373"/>
                      <a:pt x="325287" y="504112"/>
                      <a:pt x="320825" y="504170"/>
                    </a:cubicBezTo>
                    <a:cubicBezTo>
                      <a:pt x="303992" y="504141"/>
                      <a:pt x="260445" y="503923"/>
                      <a:pt x="243162" y="504010"/>
                    </a:cubicBezTo>
                    <a:cubicBezTo>
                      <a:pt x="232818" y="505763"/>
                      <a:pt x="219041" y="497593"/>
                      <a:pt x="218983" y="484859"/>
                    </a:cubicBezTo>
                    <a:cubicBezTo>
                      <a:pt x="219070" y="468779"/>
                      <a:pt x="218650" y="442326"/>
                      <a:pt x="218723" y="426303"/>
                    </a:cubicBezTo>
                    <a:cubicBezTo>
                      <a:pt x="218520" y="416467"/>
                      <a:pt x="209683" y="417307"/>
                      <a:pt x="201136" y="417539"/>
                    </a:cubicBezTo>
                    <a:close/>
                    <a:moveTo>
                      <a:pt x="282726" y="302427"/>
                    </a:moveTo>
                    <a:cubicBezTo>
                      <a:pt x="278597" y="301847"/>
                      <a:pt x="274150" y="305657"/>
                      <a:pt x="274208" y="310163"/>
                    </a:cubicBezTo>
                    <a:cubicBezTo>
                      <a:pt x="274048" y="313060"/>
                      <a:pt x="274077" y="320941"/>
                      <a:pt x="273947" y="323939"/>
                    </a:cubicBezTo>
                    <a:cubicBezTo>
                      <a:pt x="274396" y="331994"/>
                      <a:pt x="270803" y="346698"/>
                      <a:pt x="282161" y="346800"/>
                    </a:cubicBezTo>
                    <a:lnTo>
                      <a:pt x="355160" y="340454"/>
                    </a:lnTo>
                    <a:cubicBezTo>
                      <a:pt x="355826" y="340049"/>
                      <a:pt x="355797" y="339223"/>
                      <a:pt x="355435" y="339035"/>
                    </a:cubicBezTo>
                    <a:cubicBezTo>
                      <a:pt x="355304" y="338890"/>
                      <a:pt x="355218" y="339180"/>
                      <a:pt x="355218" y="338745"/>
                    </a:cubicBezTo>
                    <a:cubicBezTo>
                      <a:pt x="354971" y="334283"/>
                      <a:pt x="354986" y="329401"/>
                      <a:pt x="355087" y="324968"/>
                    </a:cubicBezTo>
                    <a:cubicBezTo>
                      <a:pt x="355261" y="321680"/>
                      <a:pt x="355348" y="311003"/>
                      <a:pt x="355811" y="309800"/>
                    </a:cubicBezTo>
                    <a:cubicBezTo>
                      <a:pt x="356043" y="309554"/>
                      <a:pt x="356029" y="308598"/>
                      <a:pt x="355290" y="308163"/>
                    </a:cubicBezTo>
                    <a:lnTo>
                      <a:pt x="319450" y="305165"/>
                    </a:lnTo>
                    <a:close/>
                    <a:moveTo>
                      <a:pt x="573025" y="302079"/>
                    </a:moveTo>
                    <a:cubicBezTo>
                      <a:pt x="549455" y="300413"/>
                      <a:pt x="524306" y="301138"/>
                      <a:pt x="500027" y="302412"/>
                    </a:cubicBezTo>
                    <a:lnTo>
                      <a:pt x="500041" y="302412"/>
                    </a:lnTo>
                    <a:cubicBezTo>
                      <a:pt x="496796" y="302818"/>
                      <a:pt x="494449" y="305484"/>
                      <a:pt x="494130" y="308091"/>
                    </a:cubicBezTo>
                    <a:cubicBezTo>
                      <a:pt x="494391" y="312654"/>
                      <a:pt x="495927" y="337470"/>
                      <a:pt x="496883" y="339672"/>
                    </a:cubicBezTo>
                    <a:cubicBezTo>
                      <a:pt x="497709" y="340875"/>
                      <a:pt x="499172" y="341121"/>
                      <a:pt x="499896" y="340715"/>
                    </a:cubicBezTo>
                    <a:cubicBezTo>
                      <a:pt x="524031" y="338687"/>
                      <a:pt x="548354" y="338108"/>
                      <a:pt x="572475" y="340426"/>
                    </a:cubicBezTo>
                    <a:cubicBezTo>
                      <a:pt x="573373" y="341222"/>
                      <a:pt x="575575" y="340382"/>
                      <a:pt x="575807" y="338702"/>
                    </a:cubicBezTo>
                    <a:lnTo>
                      <a:pt x="576169" y="334109"/>
                    </a:lnTo>
                    <a:cubicBezTo>
                      <a:pt x="576821" y="328431"/>
                      <a:pt x="578052" y="314291"/>
                      <a:pt x="578704" y="308453"/>
                    </a:cubicBezTo>
                    <a:cubicBezTo>
                      <a:pt x="578733" y="305701"/>
                      <a:pt x="576401" y="302615"/>
                      <a:pt x="573025" y="302079"/>
                    </a:cubicBezTo>
                    <a:close/>
                    <a:moveTo>
                      <a:pt x="500012" y="288505"/>
                    </a:moveTo>
                    <a:cubicBezTo>
                      <a:pt x="524697" y="289823"/>
                      <a:pt x="548528" y="290417"/>
                      <a:pt x="573923" y="288940"/>
                    </a:cubicBezTo>
                    <a:cubicBezTo>
                      <a:pt x="582905" y="289027"/>
                      <a:pt x="591684" y="295488"/>
                      <a:pt x="594379" y="304759"/>
                    </a:cubicBezTo>
                    <a:cubicBezTo>
                      <a:pt x="596523" y="315668"/>
                      <a:pt x="596407" y="323824"/>
                      <a:pt x="597725" y="334124"/>
                    </a:cubicBezTo>
                    <a:cubicBezTo>
                      <a:pt x="600869" y="349741"/>
                      <a:pt x="589221" y="365951"/>
                      <a:pt x="572460" y="366371"/>
                    </a:cubicBezTo>
                    <a:cubicBezTo>
                      <a:pt x="554091" y="367907"/>
                      <a:pt x="535751" y="368602"/>
                      <a:pt x="517367" y="367197"/>
                    </a:cubicBezTo>
                    <a:lnTo>
                      <a:pt x="498129" y="365995"/>
                    </a:lnTo>
                    <a:lnTo>
                      <a:pt x="498114" y="365980"/>
                    </a:lnTo>
                    <a:cubicBezTo>
                      <a:pt x="486481" y="364952"/>
                      <a:pt x="476833" y="355651"/>
                      <a:pt x="474993" y="344830"/>
                    </a:cubicBezTo>
                    <a:cubicBezTo>
                      <a:pt x="473863" y="335297"/>
                      <a:pt x="475602" y="331893"/>
                      <a:pt x="475834" y="323925"/>
                    </a:cubicBezTo>
                    <a:cubicBezTo>
                      <a:pt x="476254" y="320926"/>
                      <a:pt x="476558" y="313060"/>
                      <a:pt x="476891" y="310148"/>
                    </a:cubicBezTo>
                    <a:cubicBezTo>
                      <a:pt x="477007" y="298095"/>
                      <a:pt x="488379" y="287534"/>
                      <a:pt x="500012" y="288505"/>
                    </a:cubicBezTo>
                    <a:close/>
                    <a:moveTo>
                      <a:pt x="357057" y="282884"/>
                    </a:moveTo>
                    <a:cubicBezTo>
                      <a:pt x="368676" y="283072"/>
                      <a:pt x="379773" y="291663"/>
                      <a:pt x="382670" y="303455"/>
                    </a:cubicBezTo>
                    <a:cubicBezTo>
                      <a:pt x="384756" y="315841"/>
                      <a:pt x="384249" y="326533"/>
                      <a:pt x="384075" y="338730"/>
                    </a:cubicBezTo>
                    <a:cubicBezTo>
                      <a:pt x="384292" y="353913"/>
                      <a:pt x="369936" y="367385"/>
                      <a:pt x="355160" y="366386"/>
                    </a:cubicBezTo>
                    <a:cubicBezTo>
                      <a:pt x="330474" y="364778"/>
                      <a:pt x="306643" y="361808"/>
                      <a:pt x="281248" y="359939"/>
                    </a:cubicBezTo>
                    <a:cubicBezTo>
                      <a:pt x="267616" y="358795"/>
                      <a:pt x="260735" y="344757"/>
                      <a:pt x="262560" y="333110"/>
                    </a:cubicBezTo>
                    <a:cubicBezTo>
                      <a:pt x="262647" y="326026"/>
                      <a:pt x="262386" y="317276"/>
                      <a:pt x="262271" y="310163"/>
                    </a:cubicBezTo>
                    <a:cubicBezTo>
                      <a:pt x="261792" y="298979"/>
                      <a:pt x="271165" y="288751"/>
                      <a:pt x="282726" y="288519"/>
                    </a:cubicBezTo>
                    <a:close/>
                    <a:moveTo>
                      <a:pt x="604273" y="156937"/>
                    </a:moveTo>
                    <a:cubicBezTo>
                      <a:pt x="597754" y="156372"/>
                      <a:pt x="593625" y="159095"/>
                      <a:pt x="593162" y="165020"/>
                    </a:cubicBezTo>
                    <a:cubicBezTo>
                      <a:pt x="593147" y="168135"/>
                      <a:pt x="593075" y="176957"/>
                      <a:pt x="593075" y="180217"/>
                    </a:cubicBezTo>
                    <a:lnTo>
                      <a:pt x="592887" y="220925"/>
                    </a:lnTo>
                    <a:cubicBezTo>
                      <a:pt x="593683" y="229776"/>
                      <a:pt x="587773" y="239873"/>
                      <a:pt x="578704" y="242380"/>
                    </a:cubicBezTo>
                    <a:cubicBezTo>
                      <a:pt x="572330" y="244219"/>
                      <a:pt x="563203" y="242974"/>
                      <a:pt x="556641" y="243263"/>
                    </a:cubicBezTo>
                    <a:lnTo>
                      <a:pt x="515933" y="243292"/>
                    </a:lnTo>
                    <a:cubicBezTo>
                      <a:pt x="504228" y="243176"/>
                      <a:pt x="489828" y="245914"/>
                      <a:pt x="482715" y="233934"/>
                    </a:cubicBezTo>
                    <a:cubicBezTo>
                      <a:pt x="480006" y="230269"/>
                      <a:pt x="479281" y="224054"/>
                      <a:pt x="479499" y="220997"/>
                    </a:cubicBezTo>
                    <a:lnTo>
                      <a:pt x="479223" y="180289"/>
                    </a:lnTo>
                    <a:cubicBezTo>
                      <a:pt x="479006" y="177001"/>
                      <a:pt x="479267" y="168236"/>
                      <a:pt x="479108" y="165049"/>
                    </a:cubicBezTo>
                    <a:cubicBezTo>
                      <a:pt x="478470" y="159269"/>
                      <a:pt x="474921" y="156676"/>
                      <a:pt x="468300" y="157212"/>
                    </a:cubicBezTo>
                    <a:lnTo>
                      <a:pt x="427593" y="157560"/>
                    </a:lnTo>
                    <a:cubicBezTo>
                      <a:pt x="423609" y="158096"/>
                      <a:pt x="382713" y="157183"/>
                      <a:pt x="380858" y="159255"/>
                    </a:cubicBezTo>
                    <a:cubicBezTo>
                      <a:pt x="376976" y="161254"/>
                      <a:pt x="377700" y="166513"/>
                      <a:pt x="377773" y="170105"/>
                    </a:cubicBezTo>
                    <a:lnTo>
                      <a:pt x="377947" y="180275"/>
                    </a:lnTo>
                    <a:lnTo>
                      <a:pt x="378613" y="220983"/>
                    </a:lnTo>
                    <a:cubicBezTo>
                      <a:pt x="379772" y="231051"/>
                      <a:pt x="372615" y="242785"/>
                      <a:pt x="362344" y="245712"/>
                    </a:cubicBezTo>
                    <a:cubicBezTo>
                      <a:pt x="355130" y="247899"/>
                      <a:pt x="346525" y="246682"/>
                      <a:pt x="339253" y="247204"/>
                    </a:cubicBezTo>
                    <a:lnTo>
                      <a:pt x="298545" y="247972"/>
                    </a:lnTo>
                    <a:cubicBezTo>
                      <a:pt x="295763" y="247943"/>
                      <a:pt x="286101" y="248261"/>
                      <a:pt x="283276" y="248261"/>
                    </a:cubicBezTo>
                    <a:cubicBezTo>
                      <a:pt x="274960" y="248696"/>
                      <a:pt x="265471" y="243915"/>
                      <a:pt x="261053" y="236498"/>
                    </a:cubicBezTo>
                    <a:cubicBezTo>
                      <a:pt x="258025" y="231949"/>
                      <a:pt x="256881" y="226343"/>
                      <a:pt x="256997" y="220910"/>
                    </a:cubicBezTo>
                    <a:lnTo>
                      <a:pt x="256229" y="180203"/>
                    </a:lnTo>
                    <a:cubicBezTo>
                      <a:pt x="256185" y="176972"/>
                      <a:pt x="255997" y="168207"/>
                      <a:pt x="255968" y="165064"/>
                    </a:cubicBezTo>
                    <a:cubicBezTo>
                      <a:pt x="255910" y="162601"/>
                      <a:pt x="252462" y="163239"/>
                      <a:pt x="250912" y="163195"/>
                    </a:cubicBezTo>
                    <a:cubicBezTo>
                      <a:pt x="244596" y="163325"/>
                      <a:pt x="205858" y="163746"/>
                      <a:pt x="200035" y="163861"/>
                    </a:cubicBezTo>
                    <a:lnTo>
                      <a:pt x="194950" y="163934"/>
                    </a:lnTo>
                    <a:cubicBezTo>
                      <a:pt x="194631" y="163977"/>
                      <a:pt x="194631" y="164021"/>
                      <a:pt x="194501" y="164079"/>
                    </a:cubicBezTo>
                    <a:cubicBezTo>
                      <a:pt x="194298" y="164195"/>
                      <a:pt x="194110" y="164426"/>
                      <a:pt x="194037" y="164629"/>
                    </a:cubicBezTo>
                    <a:lnTo>
                      <a:pt x="194066" y="164644"/>
                    </a:lnTo>
                    <a:cubicBezTo>
                      <a:pt x="189865" y="244219"/>
                      <a:pt x="185099" y="325287"/>
                      <a:pt x="177522" y="405124"/>
                    </a:cubicBezTo>
                    <a:cubicBezTo>
                      <a:pt x="181579" y="405153"/>
                      <a:pt x="185345" y="405167"/>
                      <a:pt x="188214" y="405167"/>
                    </a:cubicBezTo>
                    <a:cubicBezTo>
                      <a:pt x="198094" y="405544"/>
                      <a:pt x="205033" y="404385"/>
                      <a:pt x="215637" y="405979"/>
                    </a:cubicBezTo>
                    <a:cubicBezTo>
                      <a:pt x="228168" y="409282"/>
                      <a:pt x="232007" y="421248"/>
                      <a:pt x="230819" y="432808"/>
                    </a:cubicBezTo>
                    <a:cubicBezTo>
                      <a:pt x="230877" y="445643"/>
                      <a:pt x="230616" y="471459"/>
                      <a:pt x="230660" y="484279"/>
                    </a:cubicBezTo>
                    <a:cubicBezTo>
                      <a:pt x="231659" y="490842"/>
                      <a:pt x="235527" y="493058"/>
                      <a:pt x="243191" y="492566"/>
                    </a:cubicBezTo>
                    <a:lnTo>
                      <a:pt x="294966" y="492537"/>
                    </a:lnTo>
                    <a:cubicBezTo>
                      <a:pt x="303890" y="492493"/>
                      <a:pt x="325273" y="492349"/>
                      <a:pt x="333805" y="492320"/>
                    </a:cubicBezTo>
                    <a:cubicBezTo>
                      <a:pt x="336529" y="492204"/>
                      <a:pt x="341802" y="492754"/>
                      <a:pt x="344120" y="491523"/>
                    </a:cubicBezTo>
                    <a:cubicBezTo>
                      <a:pt x="350769" y="488249"/>
                      <a:pt x="348727" y="482150"/>
                      <a:pt x="349002" y="474617"/>
                    </a:cubicBezTo>
                    <a:cubicBezTo>
                      <a:pt x="349248" y="466041"/>
                      <a:pt x="348611" y="444064"/>
                      <a:pt x="348785" y="435778"/>
                    </a:cubicBezTo>
                    <a:lnTo>
                      <a:pt x="348756" y="429302"/>
                    </a:lnTo>
                    <a:cubicBezTo>
                      <a:pt x="347872" y="420480"/>
                      <a:pt x="351914" y="411063"/>
                      <a:pt x="360186" y="407108"/>
                    </a:cubicBezTo>
                    <a:cubicBezTo>
                      <a:pt x="364575" y="404486"/>
                      <a:pt x="370906" y="404762"/>
                      <a:pt x="375832" y="404762"/>
                    </a:cubicBezTo>
                    <a:cubicBezTo>
                      <a:pt x="401647" y="404689"/>
                      <a:pt x="453582" y="404139"/>
                      <a:pt x="479383" y="403748"/>
                    </a:cubicBezTo>
                    <a:cubicBezTo>
                      <a:pt x="493928" y="401763"/>
                      <a:pt x="507965" y="410411"/>
                      <a:pt x="508038" y="426072"/>
                    </a:cubicBezTo>
                    <a:cubicBezTo>
                      <a:pt x="508226" y="431866"/>
                      <a:pt x="508168" y="442818"/>
                      <a:pt x="508327" y="448729"/>
                    </a:cubicBezTo>
                    <a:cubicBezTo>
                      <a:pt x="508414" y="455567"/>
                      <a:pt x="508675" y="477529"/>
                      <a:pt x="508805" y="484019"/>
                    </a:cubicBezTo>
                    <a:cubicBezTo>
                      <a:pt x="509269" y="490596"/>
                      <a:pt x="516802" y="489161"/>
                      <a:pt x="521394" y="489161"/>
                    </a:cubicBezTo>
                    <a:lnTo>
                      <a:pt x="534346" y="488988"/>
                    </a:lnTo>
                    <a:cubicBezTo>
                      <a:pt x="551078" y="488828"/>
                      <a:pt x="594799" y="488017"/>
                      <a:pt x="612009" y="487829"/>
                    </a:cubicBezTo>
                    <a:cubicBezTo>
                      <a:pt x="618369" y="487930"/>
                      <a:pt x="618963" y="487133"/>
                      <a:pt x="619528" y="484004"/>
                    </a:cubicBezTo>
                    <a:cubicBezTo>
                      <a:pt x="619281" y="471256"/>
                      <a:pt x="619006" y="445556"/>
                      <a:pt x="618774" y="432794"/>
                    </a:cubicBezTo>
                    <a:cubicBezTo>
                      <a:pt x="617007" y="418785"/>
                      <a:pt x="623265" y="404182"/>
                      <a:pt x="638027" y="400285"/>
                    </a:cubicBezTo>
                    <a:cubicBezTo>
                      <a:pt x="642996" y="398822"/>
                      <a:pt x="648950" y="399431"/>
                      <a:pt x="654035" y="399184"/>
                    </a:cubicBezTo>
                    <a:cubicBezTo>
                      <a:pt x="659410" y="399097"/>
                      <a:pt x="669072" y="399025"/>
                      <a:pt x="677895" y="398938"/>
                    </a:cubicBezTo>
                    <a:cubicBezTo>
                      <a:pt x="675881" y="324041"/>
                      <a:pt x="671709" y="242539"/>
                      <a:pt x="668015" y="168164"/>
                    </a:cubicBezTo>
                    <a:cubicBezTo>
                      <a:pt x="668435" y="158371"/>
                      <a:pt x="663176" y="156589"/>
                      <a:pt x="655151" y="157183"/>
                    </a:cubicBezTo>
                    <a:cubicBezTo>
                      <a:pt x="649457" y="157111"/>
                      <a:pt x="611009" y="157009"/>
                      <a:pt x="604273" y="156937"/>
                    </a:cubicBezTo>
                    <a:close/>
                    <a:moveTo>
                      <a:pt x="635927" y="14170"/>
                    </a:moveTo>
                    <a:cubicBezTo>
                      <a:pt x="635275" y="41666"/>
                      <a:pt x="634884" y="69176"/>
                      <a:pt x="634753" y="96672"/>
                    </a:cubicBezTo>
                    <a:cubicBezTo>
                      <a:pt x="657758" y="74753"/>
                      <a:pt x="686906" y="61918"/>
                      <a:pt x="715922" y="49242"/>
                    </a:cubicBezTo>
                    <a:cubicBezTo>
                      <a:pt x="689571" y="37450"/>
                      <a:pt x="660134" y="24224"/>
                      <a:pt x="635927" y="14170"/>
                    </a:cubicBezTo>
                    <a:close/>
                    <a:moveTo>
                      <a:pt x="433141" y="14141"/>
                    </a:moveTo>
                    <a:cubicBezTo>
                      <a:pt x="432721" y="40565"/>
                      <a:pt x="432388" y="67380"/>
                      <a:pt x="432533" y="94137"/>
                    </a:cubicBezTo>
                    <a:cubicBezTo>
                      <a:pt x="438501" y="89037"/>
                      <a:pt x="445918" y="84677"/>
                      <a:pt x="450656" y="80852"/>
                    </a:cubicBezTo>
                    <a:lnTo>
                      <a:pt x="513413" y="49149"/>
                    </a:lnTo>
                    <a:lnTo>
                      <a:pt x="513427" y="49155"/>
                    </a:lnTo>
                    <a:lnTo>
                      <a:pt x="513427" y="49141"/>
                    </a:lnTo>
                    <a:lnTo>
                      <a:pt x="513413" y="49149"/>
                    </a:lnTo>
                    <a:lnTo>
                      <a:pt x="472502" y="30953"/>
                    </a:lnTo>
                    <a:cubicBezTo>
                      <a:pt x="458772" y="24923"/>
                      <a:pt x="445303" y="19125"/>
                      <a:pt x="433141" y="14141"/>
                    </a:cubicBezTo>
                    <a:close/>
                    <a:moveTo>
                      <a:pt x="230370" y="14083"/>
                    </a:moveTo>
                    <a:lnTo>
                      <a:pt x="230761" y="92577"/>
                    </a:lnTo>
                    <a:lnTo>
                      <a:pt x="230747" y="92587"/>
                    </a:lnTo>
                    <a:lnTo>
                      <a:pt x="230761" y="92601"/>
                    </a:lnTo>
                    <a:lnTo>
                      <a:pt x="230761" y="92577"/>
                    </a:lnTo>
                    <a:lnTo>
                      <a:pt x="247754" y="80693"/>
                    </a:lnTo>
                    <a:cubicBezTo>
                      <a:pt x="268065" y="68568"/>
                      <a:pt x="289490" y="58615"/>
                      <a:pt x="311119" y="49083"/>
                    </a:cubicBezTo>
                    <a:cubicBezTo>
                      <a:pt x="284623" y="37218"/>
                      <a:pt x="254882" y="23934"/>
                      <a:pt x="230370" y="14083"/>
                    </a:cubicBezTo>
                    <a:close/>
                    <a:moveTo>
                      <a:pt x="630219" y="2"/>
                    </a:moveTo>
                    <a:cubicBezTo>
                      <a:pt x="665233" y="10968"/>
                      <a:pt x="714937" y="26889"/>
                      <a:pt x="750676" y="37537"/>
                    </a:cubicBezTo>
                    <a:cubicBezTo>
                      <a:pt x="761353" y="40507"/>
                      <a:pt x="761903" y="56167"/>
                      <a:pt x="751864" y="60296"/>
                    </a:cubicBezTo>
                    <a:cubicBezTo>
                      <a:pt x="714184" y="80056"/>
                      <a:pt x="678069" y="105943"/>
                      <a:pt x="634811" y="110999"/>
                    </a:cubicBezTo>
                    <a:cubicBezTo>
                      <a:pt x="634826" y="122038"/>
                      <a:pt x="634739" y="133077"/>
                      <a:pt x="634927" y="144116"/>
                    </a:cubicBezTo>
                    <a:lnTo>
                      <a:pt x="644981" y="144073"/>
                    </a:lnTo>
                    <a:lnTo>
                      <a:pt x="655151" y="144029"/>
                    </a:lnTo>
                    <a:cubicBezTo>
                      <a:pt x="658758" y="144058"/>
                      <a:pt x="663959" y="143710"/>
                      <a:pt x="667479" y="145203"/>
                    </a:cubicBezTo>
                    <a:cubicBezTo>
                      <a:pt x="676576" y="147477"/>
                      <a:pt x="682690" y="159559"/>
                      <a:pt x="682009" y="167222"/>
                    </a:cubicBezTo>
                    <a:cubicBezTo>
                      <a:pt x="687978" y="242003"/>
                      <a:pt x="695177" y="323694"/>
                      <a:pt x="703000" y="398663"/>
                    </a:cubicBezTo>
                    <a:lnTo>
                      <a:pt x="744664" y="398228"/>
                    </a:lnTo>
                    <a:cubicBezTo>
                      <a:pt x="756326" y="397286"/>
                      <a:pt x="768191" y="403863"/>
                      <a:pt x="772754" y="414815"/>
                    </a:cubicBezTo>
                    <a:cubicBezTo>
                      <a:pt x="776332" y="421856"/>
                      <a:pt x="775985" y="443528"/>
                      <a:pt x="777144" y="451337"/>
                    </a:cubicBezTo>
                    <a:cubicBezTo>
                      <a:pt x="784271" y="548166"/>
                      <a:pt x="792528" y="654383"/>
                      <a:pt x="796614" y="751517"/>
                    </a:cubicBezTo>
                    <a:cubicBezTo>
                      <a:pt x="816040" y="758789"/>
                      <a:pt x="833367" y="771392"/>
                      <a:pt x="844826" y="789124"/>
                    </a:cubicBezTo>
                    <a:cubicBezTo>
                      <a:pt x="856125" y="805784"/>
                      <a:pt x="861761" y="825863"/>
                      <a:pt x="861732" y="845883"/>
                    </a:cubicBezTo>
                    <a:cubicBezTo>
                      <a:pt x="833729" y="874089"/>
                      <a:pt x="853793" y="853706"/>
                      <a:pt x="847462" y="859993"/>
                    </a:cubicBezTo>
                    <a:lnTo>
                      <a:pt x="845318" y="859964"/>
                    </a:lnTo>
                    <a:lnTo>
                      <a:pt x="840407" y="859892"/>
                    </a:lnTo>
                    <a:lnTo>
                      <a:pt x="820749" y="859631"/>
                    </a:lnTo>
                    <a:cubicBezTo>
                      <a:pt x="579095" y="855836"/>
                      <a:pt x="274975" y="848954"/>
                      <a:pt x="34437" y="852982"/>
                    </a:cubicBezTo>
                    <a:lnTo>
                      <a:pt x="14778" y="853329"/>
                    </a:lnTo>
                    <a:lnTo>
                      <a:pt x="9867" y="853416"/>
                    </a:lnTo>
                    <a:lnTo>
                      <a:pt x="8636" y="853460"/>
                    </a:lnTo>
                    <a:lnTo>
                      <a:pt x="7709" y="853460"/>
                    </a:lnTo>
                    <a:lnTo>
                      <a:pt x="7752" y="853474"/>
                    </a:lnTo>
                    <a:cubicBezTo>
                      <a:pt x="4348" y="850099"/>
                      <a:pt x="14952" y="861022"/>
                      <a:pt x="31" y="845912"/>
                    </a:cubicBezTo>
                    <a:cubicBezTo>
                      <a:pt x="-998" y="807247"/>
                      <a:pt x="23890" y="771624"/>
                      <a:pt x="58644" y="756514"/>
                    </a:cubicBezTo>
                    <a:cubicBezTo>
                      <a:pt x="68104" y="658570"/>
                      <a:pt x="77115" y="550136"/>
                      <a:pt x="84735" y="451800"/>
                    </a:cubicBezTo>
                    <a:lnTo>
                      <a:pt x="86806" y="425985"/>
                    </a:lnTo>
                    <a:cubicBezTo>
                      <a:pt x="86415" y="414207"/>
                      <a:pt x="98628" y="403110"/>
                      <a:pt x="110579" y="404863"/>
                    </a:cubicBezTo>
                    <a:cubicBezTo>
                      <a:pt x="119851" y="404878"/>
                      <a:pt x="135743" y="404950"/>
                      <a:pt x="151301" y="405008"/>
                    </a:cubicBezTo>
                    <a:cubicBezTo>
                      <a:pt x="153243" y="352580"/>
                      <a:pt x="156575" y="300254"/>
                      <a:pt x="160298" y="247957"/>
                    </a:cubicBezTo>
                    <a:cubicBezTo>
                      <a:pt x="162065" y="220881"/>
                      <a:pt x="164513" y="193849"/>
                      <a:pt x="166585" y="166788"/>
                    </a:cubicBezTo>
                    <a:cubicBezTo>
                      <a:pt x="166136" y="149534"/>
                      <a:pt x="180999" y="134931"/>
                      <a:pt x="200078" y="137351"/>
                    </a:cubicBezTo>
                    <a:cubicBezTo>
                      <a:pt x="203830" y="137481"/>
                      <a:pt x="210016" y="137539"/>
                      <a:pt x="216941" y="137583"/>
                    </a:cubicBezTo>
                    <a:cubicBezTo>
                      <a:pt x="219534" y="93659"/>
                      <a:pt x="219766" y="49706"/>
                      <a:pt x="219143" y="5739"/>
                    </a:cubicBezTo>
                    <a:cubicBezTo>
                      <a:pt x="219099" y="2638"/>
                      <a:pt x="221577" y="89"/>
                      <a:pt x="224677" y="45"/>
                    </a:cubicBezTo>
                    <a:cubicBezTo>
                      <a:pt x="259503" y="11475"/>
                      <a:pt x="309178" y="27425"/>
                      <a:pt x="344902" y="37986"/>
                    </a:cubicBezTo>
                    <a:cubicBezTo>
                      <a:pt x="351045" y="39869"/>
                      <a:pt x="354493" y="46374"/>
                      <a:pt x="352609" y="52502"/>
                    </a:cubicBezTo>
                    <a:cubicBezTo>
                      <a:pt x="351581" y="55979"/>
                      <a:pt x="349075" y="58354"/>
                      <a:pt x="346061" y="59890"/>
                    </a:cubicBezTo>
                    <a:cubicBezTo>
                      <a:pt x="332415" y="67018"/>
                      <a:pt x="259995" y="111448"/>
                      <a:pt x="231355" y="112434"/>
                    </a:cubicBezTo>
                    <a:cubicBezTo>
                      <a:pt x="231674" y="120850"/>
                      <a:pt x="232195" y="129282"/>
                      <a:pt x="232688" y="137698"/>
                    </a:cubicBezTo>
                    <a:cubicBezTo>
                      <a:pt x="242887" y="137800"/>
                      <a:pt x="252665" y="137974"/>
                      <a:pt x="257953" y="138408"/>
                    </a:cubicBezTo>
                    <a:cubicBezTo>
                      <a:pt x="272961" y="140494"/>
                      <a:pt x="282363" y="155532"/>
                      <a:pt x="280451" y="170018"/>
                    </a:cubicBezTo>
                    <a:lnTo>
                      <a:pt x="280262" y="180188"/>
                    </a:lnTo>
                    <a:lnTo>
                      <a:pt x="279495" y="220896"/>
                    </a:lnTo>
                    <a:cubicBezTo>
                      <a:pt x="279437" y="222880"/>
                      <a:pt x="279205" y="225662"/>
                      <a:pt x="281624" y="226488"/>
                    </a:cubicBezTo>
                    <a:cubicBezTo>
                      <a:pt x="282189" y="226647"/>
                      <a:pt x="282015" y="226705"/>
                      <a:pt x="283305" y="226763"/>
                    </a:cubicBezTo>
                    <a:lnTo>
                      <a:pt x="288390" y="226864"/>
                    </a:lnTo>
                    <a:lnTo>
                      <a:pt x="298559" y="227053"/>
                    </a:lnTo>
                    <a:lnTo>
                      <a:pt x="339267" y="227820"/>
                    </a:lnTo>
                    <a:lnTo>
                      <a:pt x="349437" y="228009"/>
                    </a:lnTo>
                    <a:cubicBezTo>
                      <a:pt x="355318" y="228212"/>
                      <a:pt x="361113" y="229081"/>
                      <a:pt x="360678" y="220968"/>
                    </a:cubicBezTo>
                    <a:lnTo>
                      <a:pt x="361345" y="180260"/>
                    </a:lnTo>
                    <a:lnTo>
                      <a:pt x="361519" y="170091"/>
                    </a:lnTo>
                    <a:cubicBezTo>
                      <a:pt x="359940" y="154648"/>
                      <a:pt x="370906" y="141407"/>
                      <a:pt x="386899" y="142957"/>
                    </a:cubicBezTo>
                    <a:cubicBezTo>
                      <a:pt x="395707" y="143145"/>
                      <a:pt x="408441" y="143334"/>
                      <a:pt x="421653" y="143508"/>
                    </a:cubicBezTo>
                    <a:cubicBezTo>
                      <a:pt x="423392" y="98106"/>
                      <a:pt x="422682" y="51068"/>
                      <a:pt x="421928" y="5710"/>
                    </a:cubicBezTo>
                    <a:cubicBezTo>
                      <a:pt x="421798" y="1914"/>
                      <a:pt x="425767" y="-969"/>
                      <a:pt x="429331" y="306"/>
                    </a:cubicBezTo>
                    <a:cubicBezTo>
                      <a:pt x="448946" y="6999"/>
                      <a:pt x="468634" y="13532"/>
                      <a:pt x="488510" y="19530"/>
                    </a:cubicBezTo>
                    <a:lnTo>
                      <a:pt x="547775" y="37740"/>
                    </a:lnTo>
                    <a:cubicBezTo>
                      <a:pt x="558263" y="40652"/>
                      <a:pt x="558799" y="56022"/>
                      <a:pt x="548948" y="60078"/>
                    </a:cubicBezTo>
                    <a:cubicBezTo>
                      <a:pt x="534737" y="67626"/>
                      <a:pt x="459608" y="113100"/>
                      <a:pt x="432663" y="111767"/>
                    </a:cubicBezTo>
                    <a:cubicBezTo>
                      <a:pt x="432822" y="122458"/>
                      <a:pt x="433141" y="133077"/>
                      <a:pt x="433547" y="143638"/>
                    </a:cubicBezTo>
                    <a:cubicBezTo>
                      <a:pt x="446759" y="143783"/>
                      <a:pt x="459478" y="143913"/>
                      <a:pt x="468300" y="143957"/>
                    </a:cubicBezTo>
                    <a:cubicBezTo>
                      <a:pt x="476138" y="142783"/>
                      <a:pt x="488220" y="148665"/>
                      <a:pt x="490682" y="157748"/>
                    </a:cubicBezTo>
                    <a:cubicBezTo>
                      <a:pt x="492262" y="161384"/>
                      <a:pt x="491943" y="166194"/>
                      <a:pt x="491943" y="170062"/>
                    </a:cubicBezTo>
                    <a:lnTo>
                      <a:pt x="491870" y="180232"/>
                    </a:lnTo>
                    <a:lnTo>
                      <a:pt x="491595" y="220939"/>
                    </a:lnTo>
                    <a:cubicBezTo>
                      <a:pt x="491001" y="227791"/>
                      <a:pt x="494898" y="231486"/>
                      <a:pt x="500678" y="231602"/>
                    </a:cubicBezTo>
                    <a:cubicBezTo>
                      <a:pt x="504141" y="231703"/>
                      <a:pt x="512442" y="231616"/>
                      <a:pt x="515947" y="231703"/>
                    </a:cubicBezTo>
                    <a:cubicBezTo>
                      <a:pt x="526494" y="231688"/>
                      <a:pt x="561755" y="231775"/>
                      <a:pt x="571910" y="231659"/>
                    </a:cubicBezTo>
                    <a:cubicBezTo>
                      <a:pt x="577980" y="231573"/>
                      <a:pt x="581587" y="227458"/>
                      <a:pt x="581022" y="220867"/>
                    </a:cubicBezTo>
                    <a:lnTo>
                      <a:pt x="580834" y="180159"/>
                    </a:lnTo>
                    <a:lnTo>
                      <a:pt x="580790" y="169989"/>
                    </a:lnTo>
                    <a:cubicBezTo>
                      <a:pt x="580544" y="166165"/>
                      <a:pt x="580703" y="161341"/>
                      <a:pt x="582094" y="157734"/>
                    </a:cubicBezTo>
                    <a:cubicBezTo>
                      <a:pt x="584629" y="148810"/>
                      <a:pt x="596465" y="143030"/>
                      <a:pt x="604288" y="144246"/>
                    </a:cubicBezTo>
                    <a:cubicBezTo>
                      <a:pt x="604288" y="144246"/>
                      <a:pt x="615327" y="144188"/>
                      <a:pt x="625916" y="144145"/>
                    </a:cubicBezTo>
                    <a:cubicBezTo>
                      <a:pt x="626728" y="97990"/>
                      <a:pt x="625844" y="51850"/>
                      <a:pt x="624743" y="5710"/>
                    </a:cubicBezTo>
                    <a:cubicBezTo>
                      <a:pt x="624670" y="2624"/>
                      <a:pt x="627133" y="60"/>
                      <a:pt x="63021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4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A24667B-3C60-796F-4B07-FDC87BDF6C6E}"/>
                </a:ext>
              </a:extLst>
            </p:cNvPr>
            <p:cNvGrpSpPr/>
            <p:nvPr/>
          </p:nvGrpSpPr>
          <p:grpSpPr>
            <a:xfrm>
              <a:off x="5360740" y="3758359"/>
              <a:ext cx="6136712" cy="1323439"/>
              <a:chOff x="4926029" y="2259670"/>
              <a:chExt cx="6136712" cy="132343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242FCF7-88ED-2928-11A1-587F1889A9D6}"/>
                  </a:ext>
                </a:extLst>
              </p:cNvPr>
              <p:cNvSpPr txBox="1"/>
              <p:nvPr/>
            </p:nvSpPr>
            <p:spPr>
              <a:xfrm>
                <a:off x="6093069" y="2259670"/>
                <a:ext cx="496967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b="1" dirty="0">
                    <a:latin typeface="Viaoda Libre" panose="020B0604020202020204" charset="-18"/>
                  </a:rPr>
                  <a:t>Cieľ aktivity:</a:t>
                </a: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sk-SK" sz="2000" dirty="0">
                    <a:latin typeface="Viaoda Libre" panose="020B0604020202020204" charset="-18"/>
                  </a:rPr>
                  <a:t>Prepojiť literárny text s reálnym miestom.</a:t>
                </a: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sk-SK" sz="2000" dirty="0">
                    <a:latin typeface="Viaoda Libre" panose="020B0604020202020204" charset="-18"/>
                  </a:rPr>
                  <a:t>Rozvíjať opisné schopnosti a základnú slovnú zásobu.</a:t>
                </a: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17A0782-21B2-6E57-1CE3-579DA2A8DC1E}"/>
                  </a:ext>
                </a:extLst>
              </p:cNvPr>
              <p:cNvSpPr/>
              <p:nvPr/>
            </p:nvSpPr>
            <p:spPr>
              <a:xfrm>
                <a:off x="4926029" y="2313345"/>
                <a:ext cx="861732" cy="861305"/>
              </a:xfrm>
              <a:custGeom>
                <a:avLst/>
                <a:gdLst>
                  <a:gd name="connsiteX0" fmla="*/ 416418 w 861732"/>
                  <a:gd name="connsiteY0" fmla="*/ 592874 h 861305"/>
                  <a:gd name="connsiteX1" fmla="*/ 332299 w 861732"/>
                  <a:gd name="connsiteY1" fmla="*/ 686674 h 861305"/>
                  <a:gd name="connsiteX2" fmla="*/ 338774 w 861732"/>
                  <a:gd name="connsiteY2" fmla="*/ 839697 h 861305"/>
                  <a:gd name="connsiteX3" fmla="*/ 338789 w 861732"/>
                  <a:gd name="connsiteY3" fmla="*/ 839697 h 861305"/>
                  <a:gd name="connsiteX4" fmla="*/ 427593 w 861732"/>
                  <a:gd name="connsiteY4" fmla="*/ 839016 h 861305"/>
                  <a:gd name="connsiteX5" fmla="*/ 515701 w 861732"/>
                  <a:gd name="connsiteY5" fmla="*/ 837423 h 861305"/>
                  <a:gd name="connsiteX6" fmla="*/ 516396 w 861732"/>
                  <a:gd name="connsiteY6" fmla="*/ 686674 h 861305"/>
                  <a:gd name="connsiteX7" fmla="*/ 492450 w 861732"/>
                  <a:gd name="connsiteY7" fmla="*/ 621788 h 861305"/>
                  <a:gd name="connsiteX8" fmla="*/ 416418 w 861732"/>
                  <a:gd name="connsiteY8" fmla="*/ 592874 h 861305"/>
                  <a:gd name="connsiteX9" fmla="*/ 201136 w 861732"/>
                  <a:gd name="connsiteY9" fmla="*/ 417539 h 861305"/>
                  <a:gd name="connsiteX10" fmla="*/ 188185 w 861732"/>
                  <a:gd name="connsiteY10" fmla="*/ 417582 h 861305"/>
                  <a:gd name="connsiteX11" fmla="*/ 110521 w 861732"/>
                  <a:gd name="connsiteY11" fmla="*/ 417872 h 861305"/>
                  <a:gd name="connsiteX12" fmla="*/ 102756 w 861732"/>
                  <a:gd name="connsiteY12" fmla="*/ 419871 h 861305"/>
                  <a:gd name="connsiteX13" fmla="*/ 100033 w 861732"/>
                  <a:gd name="connsiteY13" fmla="*/ 426839 h 861305"/>
                  <a:gd name="connsiteX14" fmla="*/ 98671 w 861732"/>
                  <a:gd name="connsiteY14" fmla="*/ 452698 h 861305"/>
                  <a:gd name="connsiteX15" fmla="*/ 93210 w 861732"/>
                  <a:gd name="connsiteY15" fmla="*/ 556119 h 861305"/>
                  <a:gd name="connsiteX16" fmla="*/ 84561 w 861732"/>
                  <a:gd name="connsiteY16" fmla="*/ 749488 h 861305"/>
                  <a:gd name="connsiteX17" fmla="*/ 87487 w 861732"/>
                  <a:gd name="connsiteY17" fmla="*/ 749097 h 861305"/>
                  <a:gd name="connsiteX18" fmla="*/ 166831 w 861732"/>
                  <a:gd name="connsiteY18" fmla="*/ 746069 h 861305"/>
                  <a:gd name="connsiteX19" fmla="*/ 166831 w 861732"/>
                  <a:gd name="connsiteY19" fmla="*/ 772015 h 861305"/>
                  <a:gd name="connsiteX20" fmla="*/ 88936 w 861732"/>
                  <a:gd name="connsiteY20" fmla="*/ 769610 h 861305"/>
                  <a:gd name="connsiteX21" fmla="*/ 88921 w 861732"/>
                  <a:gd name="connsiteY21" fmla="*/ 769567 h 861305"/>
                  <a:gd name="connsiteX22" fmla="*/ 15778 w 861732"/>
                  <a:gd name="connsiteY22" fmla="*/ 838582 h 861305"/>
                  <a:gd name="connsiteX23" fmla="*/ 313567 w 861732"/>
                  <a:gd name="connsiteY23" fmla="*/ 839770 h 861305"/>
                  <a:gd name="connsiteX24" fmla="*/ 320043 w 861732"/>
                  <a:gd name="connsiteY24" fmla="*/ 686616 h 861305"/>
                  <a:gd name="connsiteX25" fmla="*/ 351812 w 861732"/>
                  <a:gd name="connsiteY25" fmla="*/ 610836 h 861305"/>
                  <a:gd name="connsiteX26" fmla="*/ 541574 w 861732"/>
                  <a:gd name="connsiteY26" fmla="*/ 686616 h 861305"/>
                  <a:gd name="connsiteX27" fmla="*/ 542299 w 861732"/>
                  <a:gd name="connsiteY27" fmla="*/ 836887 h 861305"/>
                  <a:gd name="connsiteX28" fmla="*/ 831831 w 861732"/>
                  <a:gd name="connsiteY28" fmla="*/ 832063 h 861305"/>
                  <a:gd name="connsiteX29" fmla="*/ 820749 w 861732"/>
                  <a:gd name="connsiteY29" fmla="*/ 805378 h 861305"/>
                  <a:gd name="connsiteX30" fmla="*/ 765945 w 861732"/>
                  <a:gd name="connsiteY30" fmla="*/ 773739 h 861305"/>
                  <a:gd name="connsiteX31" fmla="*/ 688340 w 861732"/>
                  <a:gd name="connsiteY31" fmla="*/ 771972 h 861305"/>
                  <a:gd name="connsiteX32" fmla="*/ 688340 w 861732"/>
                  <a:gd name="connsiteY32" fmla="*/ 746026 h 861305"/>
                  <a:gd name="connsiteX33" fmla="*/ 747315 w 861732"/>
                  <a:gd name="connsiteY33" fmla="*/ 744737 h 861305"/>
                  <a:gd name="connsiteX34" fmla="*/ 769697 w 861732"/>
                  <a:gd name="connsiteY34" fmla="*/ 745070 h 861305"/>
                  <a:gd name="connsiteX35" fmla="*/ 767350 w 861732"/>
                  <a:gd name="connsiteY35" fmla="*/ 716067 h 861305"/>
                  <a:gd name="connsiteX36" fmla="*/ 711605 w 861732"/>
                  <a:gd name="connsiteY36" fmla="*/ 706579 h 861305"/>
                  <a:gd name="connsiteX37" fmla="*/ 766438 w 861732"/>
                  <a:gd name="connsiteY37" fmla="*/ 704797 h 861305"/>
                  <a:gd name="connsiteX38" fmla="*/ 763729 w 861732"/>
                  <a:gd name="connsiteY38" fmla="*/ 671477 h 861305"/>
                  <a:gd name="connsiteX39" fmla="*/ 696510 w 861732"/>
                  <a:gd name="connsiteY39" fmla="*/ 662510 h 861305"/>
                  <a:gd name="connsiteX40" fmla="*/ 762845 w 861732"/>
                  <a:gd name="connsiteY40" fmla="*/ 660641 h 861305"/>
                  <a:gd name="connsiteX41" fmla="*/ 760556 w 861732"/>
                  <a:gd name="connsiteY41" fmla="*/ 626655 h 861305"/>
                  <a:gd name="connsiteX42" fmla="*/ 681415 w 861732"/>
                  <a:gd name="connsiteY42" fmla="*/ 618456 h 861305"/>
                  <a:gd name="connsiteX43" fmla="*/ 759948 w 861732"/>
                  <a:gd name="connsiteY43" fmla="*/ 617673 h 861305"/>
                  <a:gd name="connsiteX44" fmla="*/ 757543 w 861732"/>
                  <a:gd name="connsiteY44" fmla="*/ 581833 h 861305"/>
                  <a:gd name="connsiteX45" fmla="*/ 666320 w 861732"/>
                  <a:gd name="connsiteY45" fmla="*/ 574402 h 861305"/>
                  <a:gd name="connsiteX46" fmla="*/ 757007 w 861732"/>
                  <a:gd name="connsiteY46" fmla="*/ 573996 h 861305"/>
                  <a:gd name="connsiteX47" fmla="*/ 755834 w 861732"/>
                  <a:gd name="connsiteY47" fmla="*/ 556510 h 861305"/>
                  <a:gd name="connsiteX48" fmla="*/ 755095 w 861732"/>
                  <a:gd name="connsiteY48" fmla="*/ 543429 h 861305"/>
                  <a:gd name="connsiteX49" fmla="*/ 720776 w 861732"/>
                  <a:gd name="connsiteY49" fmla="*/ 545978 h 861305"/>
                  <a:gd name="connsiteX50" fmla="*/ 681864 w 861732"/>
                  <a:gd name="connsiteY50" fmla="*/ 535041 h 861305"/>
                  <a:gd name="connsiteX51" fmla="*/ 754559 w 861732"/>
                  <a:gd name="connsiteY51" fmla="*/ 534273 h 861305"/>
                  <a:gd name="connsiteX52" fmla="*/ 752835 w 861732"/>
                  <a:gd name="connsiteY52" fmla="*/ 504677 h 861305"/>
                  <a:gd name="connsiteX53" fmla="*/ 697423 w 861732"/>
                  <a:gd name="connsiteY53" fmla="*/ 495680 h 861305"/>
                  <a:gd name="connsiteX54" fmla="*/ 752226 w 861732"/>
                  <a:gd name="connsiteY54" fmla="*/ 494377 h 861305"/>
                  <a:gd name="connsiteX55" fmla="*/ 750575 w 861732"/>
                  <a:gd name="connsiteY55" fmla="*/ 466084 h 861305"/>
                  <a:gd name="connsiteX56" fmla="*/ 712996 w 861732"/>
                  <a:gd name="connsiteY56" fmla="*/ 456320 h 861305"/>
                  <a:gd name="connsiteX57" fmla="*/ 749865 w 861732"/>
                  <a:gd name="connsiteY57" fmla="*/ 453814 h 861305"/>
                  <a:gd name="connsiteX58" fmla="*/ 748286 w 861732"/>
                  <a:gd name="connsiteY58" fmla="*/ 425623 h 861305"/>
                  <a:gd name="connsiteX59" fmla="*/ 744621 w 861732"/>
                  <a:gd name="connsiteY59" fmla="*/ 424478 h 861305"/>
                  <a:gd name="connsiteX60" fmla="*/ 692845 w 861732"/>
                  <a:gd name="connsiteY60" fmla="*/ 423942 h 861305"/>
                  <a:gd name="connsiteX61" fmla="*/ 644213 w 861732"/>
                  <a:gd name="connsiteY61" fmla="*/ 423450 h 861305"/>
                  <a:gd name="connsiteX62" fmla="*/ 642084 w 861732"/>
                  <a:gd name="connsiteY62" fmla="*/ 426303 h 861305"/>
                  <a:gd name="connsiteX63" fmla="*/ 641982 w 861732"/>
                  <a:gd name="connsiteY63" fmla="*/ 432779 h 861305"/>
                  <a:gd name="connsiteX64" fmla="*/ 641156 w 861732"/>
                  <a:gd name="connsiteY64" fmla="*/ 485120 h 861305"/>
                  <a:gd name="connsiteX65" fmla="*/ 611966 w 861732"/>
                  <a:gd name="connsiteY65" fmla="*/ 508733 h 861305"/>
                  <a:gd name="connsiteX66" fmla="*/ 534302 w 861732"/>
                  <a:gd name="connsiteY66" fmla="*/ 507574 h 861305"/>
                  <a:gd name="connsiteX67" fmla="*/ 514890 w 861732"/>
                  <a:gd name="connsiteY67" fmla="*/ 507328 h 861305"/>
                  <a:gd name="connsiteX68" fmla="*/ 491276 w 861732"/>
                  <a:gd name="connsiteY68" fmla="*/ 481063 h 861305"/>
                  <a:gd name="connsiteX69" fmla="*/ 491363 w 861732"/>
                  <a:gd name="connsiteY69" fmla="*/ 474588 h 861305"/>
                  <a:gd name="connsiteX70" fmla="*/ 492001 w 861732"/>
                  <a:gd name="connsiteY70" fmla="*/ 426043 h 861305"/>
                  <a:gd name="connsiteX71" fmla="*/ 479354 w 861732"/>
                  <a:gd name="connsiteY71" fmla="*/ 418973 h 861305"/>
                  <a:gd name="connsiteX72" fmla="*/ 427578 w 861732"/>
                  <a:gd name="connsiteY72" fmla="*/ 418307 h 861305"/>
                  <a:gd name="connsiteX73" fmla="*/ 375803 w 861732"/>
                  <a:gd name="connsiteY73" fmla="*/ 417959 h 861305"/>
                  <a:gd name="connsiteX74" fmla="*/ 361591 w 861732"/>
                  <a:gd name="connsiteY74" fmla="*/ 426043 h 861305"/>
                  <a:gd name="connsiteX75" fmla="*/ 361330 w 861732"/>
                  <a:gd name="connsiteY75" fmla="*/ 474588 h 861305"/>
                  <a:gd name="connsiteX76" fmla="*/ 360562 w 861732"/>
                  <a:gd name="connsiteY76" fmla="*/ 489046 h 861305"/>
                  <a:gd name="connsiteX77" fmla="*/ 340238 w 861732"/>
                  <a:gd name="connsiteY77" fmla="*/ 504271 h 861305"/>
                  <a:gd name="connsiteX78" fmla="*/ 320825 w 861732"/>
                  <a:gd name="connsiteY78" fmla="*/ 504170 h 861305"/>
                  <a:gd name="connsiteX79" fmla="*/ 243162 w 861732"/>
                  <a:gd name="connsiteY79" fmla="*/ 504010 h 861305"/>
                  <a:gd name="connsiteX80" fmla="*/ 218983 w 861732"/>
                  <a:gd name="connsiteY80" fmla="*/ 484859 h 861305"/>
                  <a:gd name="connsiteX81" fmla="*/ 218723 w 861732"/>
                  <a:gd name="connsiteY81" fmla="*/ 426303 h 861305"/>
                  <a:gd name="connsiteX82" fmla="*/ 201136 w 861732"/>
                  <a:gd name="connsiteY82" fmla="*/ 417539 h 861305"/>
                  <a:gd name="connsiteX83" fmla="*/ 282726 w 861732"/>
                  <a:gd name="connsiteY83" fmla="*/ 302427 h 861305"/>
                  <a:gd name="connsiteX84" fmla="*/ 274208 w 861732"/>
                  <a:gd name="connsiteY84" fmla="*/ 310163 h 861305"/>
                  <a:gd name="connsiteX85" fmla="*/ 273947 w 861732"/>
                  <a:gd name="connsiteY85" fmla="*/ 323939 h 861305"/>
                  <a:gd name="connsiteX86" fmla="*/ 282161 w 861732"/>
                  <a:gd name="connsiteY86" fmla="*/ 346800 h 861305"/>
                  <a:gd name="connsiteX87" fmla="*/ 355160 w 861732"/>
                  <a:gd name="connsiteY87" fmla="*/ 340454 h 861305"/>
                  <a:gd name="connsiteX88" fmla="*/ 355435 w 861732"/>
                  <a:gd name="connsiteY88" fmla="*/ 339035 h 861305"/>
                  <a:gd name="connsiteX89" fmla="*/ 355218 w 861732"/>
                  <a:gd name="connsiteY89" fmla="*/ 338745 h 861305"/>
                  <a:gd name="connsiteX90" fmla="*/ 355087 w 861732"/>
                  <a:gd name="connsiteY90" fmla="*/ 324968 h 861305"/>
                  <a:gd name="connsiteX91" fmla="*/ 355811 w 861732"/>
                  <a:gd name="connsiteY91" fmla="*/ 309800 h 861305"/>
                  <a:gd name="connsiteX92" fmla="*/ 355290 w 861732"/>
                  <a:gd name="connsiteY92" fmla="*/ 308163 h 861305"/>
                  <a:gd name="connsiteX93" fmla="*/ 319450 w 861732"/>
                  <a:gd name="connsiteY93" fmla="*/ 305165 h 861305"/>
                  <a:gd name="connsiteX94" fmla="*/ 573025 w 861732"/>
                  <a:gd name="connsiteY94" fmla="*/ 302079 h 861305"/>
                  <a:gd name="connsiteX95" fmla="*/ 500027 w 861732"/>
                  <a:gd name="connsiteY95" fmla="*/ 302412 h 861305"/>
                  <a:gd name="connsiteX96" fmla="*/ 500041 w 861732"/>
                  <a:gd name="connsiteY96" fmla="*/ 302412 h 861305"/>
                  <a:gd name="connsiteX97" fmla="*/ 494130 w 861732"/>
                  <a:gd name="connsiteY97" fmla="*/ 308091 h 861305"/>
                  <a:gd name="connsiteX98" fmla="*/ 496883 w 861732"/>
                  <a:gd name="connsiteY98" fmla="*/ 339672 h 861305"/>
                  <a:gd name="connsiteX99" fmla="*/ 499896 w 861732"/>
                  <a:gd name="connsiteY99" fmla="*/ 340715 h 861305"/>
                  <a:gd name="connsiteX100" fmla="*/ 572475 w 861732"/>
                  <a:gd name="connsiteY100" fmla="*/ 340426 h 861305"/>
                  <a:gd name="connsiteX101" fmla="*/ 575807 w 861732"/>
                  <a:gd name="connsiteY101" fmla="*/ 338702 h 861305"/>
                  <a:gd name="connsiteX102" fmla="*/ 576169 w 861732"/>
                  <a:gd name="connsiteY102" fmla="*/ 334109 h 861305"/>
                  <a:gd name="connsiteX103" fmla="*/ 578704 w 861732"/>
                  <a:gd name="connsiteY103" fmla="*/ 308453 h 861305"/>
                  <a:gd name="connsiteX104" fmla="*/ 573025 w 861732"/>
                  <a:gd name="connsiteY104" fmla="*/ 302079 h 861305"/>
                  <a:gd name="connsiteX105" fmla="*/ 500012 w 861732"/>
                  <a:gd name="connsiteY105" fmla="*/ 288505 h 861305"/>
                  <a:gd name="connsiteX106" fmla="*/ 573923 w 861732"/>
                  <a:gd name="connsiteY106" fmla="*/ 288940 h 861305"/>
                  <a:gd name="connsiteX107" fmla="*/ 594379 w 861732"/>
                  <a:gd name="connsiteY107" fmla="*/ 304759 h 861305"/>
                  <a:gd name="connsiteX108" fmla="*/ 597725 w 861732"/>
                  <a:gd name="connsiteY108" fmla="*/ 334124 h 861305"/>
                  <a:gd name="connsiteX109" fmla="*/ 572460 w 861732"/>
                  <a:gd name="connsiteY109" fmla="*/ 366371 h 861305"/>
                  <a:gd name="connsiteX110" fmla="*/ 517367 w 861732"/>
                  <a:gd name="connsiteY110" fmla="*/ 367197 h 861305"/>
                  <a:gd name="connsiteX111" fmla="*/ 498129 w 861732"/>
                  <a:gd name="connsiteY111" fmla="*/ 365995 h 861305"/>
                  <a:gd name="connsiteX112" fmla="*/ 498114 w 861732"/>
                  <a:gd name="connsiteY112" fmla="*/ 365980 h 861305"/>
                  <a:gd name="connsiteX113" fmla="*/ 474993 w 861732"/>
                  <a:gd name="connsiteY113" fmla="*/ 344830 h 861305"/>
                  <a:gd name="connsiteX114" fmla="*/ 475834 w 861732"/>
                  <a:gd name="connsiteY114" fmla="*/ 323925 h 861305"/>
                  <a:gd name="connsiteX115" fmla="*/ 476891 w 861732"/>
                  <a:gd name="connsiteY115" fmla="*/ 310148 h 861305"/>
                  <a:gd name="connsiteX116" fmla="*/ 500012 w 861732"/>
                  <a:gd name="connsiteY116" fmla="*/ 288505 h 861305"/>
                  <a:gd name="connsiteX117" fmla="*/ 357057 w 861732"/>
                  <a:gd name="connsiteY117" fmla="*/ 282884 h 861305"/>
                  <a:gd name="connsiteX118" fmla="*/ 382670 w 861732"/>
                  <a:gd name="connsiteY118" fmla="*/ 303455 h 861305"/>
                  <a:gd name="connsiteX119" fmla="*/ 384075 w 861732"/>
                  <a:gd name="connsiteY119" fmla="*/ 338730 h 861305"/>
                  <a:gd name="connsiteX120" fmla="*/ 355160 w 861732"/>
                  <a:gd name="connsiteY120" fmla="*/ 366386 h 861305"/>
                  <a:gd name="connsiteX121" fmla="*/ 281248 w 861732"/>
                  <a:gd name="connsiteY121" fmla="*/ 359939 h 861305"/>
                  <a:gd name="connsiteX122" fmla="*/ 262560 w 861732"/>
                  <a:gd name="connsiteY122" fmla="*/ 333110 h 861305"/>
                  <a:gd name="connsiteX123" fmla="*/ 262271 w 861732"/>
                  <a:gd name="connsiteY123" fmla="*/ 310163 h 861305"/>
                  <a:gd name="connsiteX124" fmla="*/ 282726 w 861732"/>
                  <a:gd name="connsiteY124" fmla="*/ 288519 h 861305"/>
                  <a:gd name="connsiteX125" fmla="*/ 604273 w 861732"/>
                  <a:gd name="connsiteY125" fmla="*/ 156937 h 861305"/>
                  <a:gd name="connsiteX126" fmla="*/ 593162 w 861732"/>
                  <a:gd name="connsiteY126" fmla="*/ 165020 h 861305"/>
                  <a:gd name="connsiteX127" fmla="*/ 593075 w 861732"/>
                  <a:gd name="connsiteY127" fmla="*/ 180217 h 861305"/>
                  <a:gd name="connsiteX128" fmla="*/ 592887 w 861732"/>
                  <a:gd name="connsiteY128" fmla="*/ 220925 h 861305"/>
                  <a:gd name="connsiteX129" fmla="*/ 578704 w 861732"/>
                  <a:gd name="connsiteY129" fmla="*/ 242380 h 861305"/>
                  <a:gd name="connsiteX130" fmla="*/ 556641 w 861732"/>
                  <a:gd name="connsiteY130" fmla="*/ 243263 h 861305"/>
                  <a:gd name="connsiteX131" fmla="*/ 515933 w 861732"/>
                  <a:gd name="connsiteY131" fmla="*/ 243292 h 861305"/>
                  <a:gd name="connsiteX132" fmla="*/ 482715 w 861732"/>
                  <a:gd name="connsiteY132" fmla="*/ 233934 h 861305"/>
                  <a:gd name="connsiteX133" fmla="*/ 479499 w 861732"/>
                  <a:gd name="connsiteY133" fmla="*/ 220997 h 861305"/>
                  <a:gd name="connsiteX134" fmla="*/ 479223 w 861732"/>
                  <a:gd name="connsiteY134" fmla="*/ 180289 h 861305"/>
                  <a:gd name="connsiteX135" fmla="*/ 479108 w 861732"/>
                  <a:gd name="connsiteY135" fmla="*/ 165049 h 861305"/>
                  <a:gd name="connsiteX136" fmla="*/ 468300 w 861732"/>
                  <a:gd name="connsiteY136" fmla="*/ 157212 h 861305"/>
                  <a:gd name="connsiteX137" fmla="*/ 427593 w 861732"/>
                  <a:gd name="connsiteY137" fmla="*/ 157560 h 861305"/>
                  <a:gd name="connsiteX138" fmla="*/ 380858 w 861732"/>
                  <a:gd name="connsiteY138" fmla="*/ 159255 h 861305"/>
                  <a:gd name="connsiteX139" fmla="*/ 377773 w 861732"/>
                  <a:gd name="connsiteY139" fmla="*/ 170105 h 861305"/>
                  <a:gd name="connsiteX140" fmla="*/ 377947 w 861732"/>
                  <a:gd name="connsiteY140" fmla="*/ 180275 h 861305"/>
                  <a:gd name="connsiteX141" fmla="*/ 378613 w 861732"/>
                  <a:gd name="connsiteY141" fmla="*/ 220983 h 861305"/>
                  <a:gd name="connsiteX142" fmla="*/ 362344 w 861732"/>
                  <a:gd name="connsiteY142" fmla="*/ 245712 h 861305"/>
                  <a:gd name="connsiteX143" fmla="*/ 339253 w 861732"/>
                  <a:gd name="connsiteY143" fmla="*/ 247204 h 861305"/>
                  <a:gd name="connsiteX144" fmla="*/ 298545 w 861732"/>
                  <a:gd name="connsiteY144" fmla="*/ 247972 h 861305"/>
                  <a:gd name="connsiteX145" fmla="*/ 283276 w 861732"/>
                  <a:gd name="connsiteY145" fmla="*/ 248261 h 861305"/>
                  <a:gd name="connsiteX146" fmla="*/ 261053 w 861732"/>
                  <a:gd name="connsiteY146" fmla="*/ 236498 h 861305"/>
                  <a:gd name="connsiteX147" fmla="*/ 256997 w 861732"/>
                  <a:gd name="connsiteY147" fmla="*/ 220910 h 861305"/>
                  <a:gd name="connsiteX148" fmla="*/ 256229 w 861732"/>
                  <a:gd name="connsiteY148" fmla="*/ 180203 h 861305"/>
                  <a:gd name="connsiteX149" fmla="*/ 255968 w 861732"/>
                  <a:gd name="connsiteY149" fmla="*/ 165064 h 861305"/>
                  <a:gd name="connsiteX150" fmla="*/ 250912 w 861732"/>
                  <a:gd name="connsiteY150" fmla="*/ 163195 h 861305"/>
                  <a:gd name="connsiteX151" fmla="*/ 200035 w 861732"/>
                  <a:gd name="connsiteY151" fmla="*/ 163861 h 861305"/>
                  <a:gd name="connsiteX152" fmla="*/ 194950 w 861732"/>
                  <a:gd name="connsiteY152" fmla="*/ 163934 h 861305"/>
                  <a:gd name="connsiteX153" fmla="*/ 194501 w 861732"/>
                  <a:gd name="connsiteY153" fmla="*/ 164079 h 861305"/>
                  <a:gd name="connsiteX154" fmla="*/ 194037 w 861732"/>
                  <a:gd name="connsiteY154" fmla="*/ 164629 h 861305"/>
                  <a:gd name="connsiteX155" fmla="*/ 194066 w 861732"/>
                  <a:gd name="connsiteY155" fmla="*/ 164644 h 861305"/>
                  <a:gd name="connsiteX156" fmla="*/ 177522 w 861732"/>
                  <a:gd name="connsiteY156" fmla="*/ 405124 h 861305"/>
                  <a:gd name="connsiteX157" fmla="*/ 188214 w 861732"/>
                  <a:gd name="connsiteY157" fmla="*/ 405167 h 861305"/>
                  <a:gd name="connsiteX158" fmla="*/ 215637 w 861732"/>
                  <a:gd name="connsiteY158" fmla="*/ 405979 h 861305"/>
                  <a:gd name="connsiteX159" fmla="*/ 230819 w 861732"/>
                  <a:gd name="connsiteY159" fmla="*/ 432808 h 861305"/>
                  <a:gd name="connsiteX160" fmla="*/ 230660 w 861732"/>
                  <a:gd name="connsiteY160" fmla="*/ 484279 h 861305"/>
                  <a:gd name="connsiteX161" fmla="*/ 243191 w 861732"/>
                  <a:gd name="connsiteY161" fmla="*/ 492566 h 861305"/>
                  <a:gd name="connsiteX162" fmla="*/ 294966 w 861732"/>
                  <a:gd name="connsiteY162" fmla="*/ 492537 h 861305"/>
                  <a:gd name="connsiteX163" fmla="*/ 333805 w 861732"/>
                  <a:gd name="connsiteY163" fmla="*/ 492320 h 861305"/>
                  <a:gd name="connsiteX164" fmla="*/ 344120 w 861732"/>
                  <a:gd name="connsiteY164" fmla="*/ 491523 h 861305"/>
                  <a:gd name="connsiteX165" fmla="*/ 349002 w 861732"/>
                  <a:gd name="connsiteY165" fmla="*/ 474617 h 861305"/>
                  <a:gd name="connsiteX166" fmla="*/ 348785 w 861732"/>
                  <a:gd name="connsiteY166" fmla="*/ 435778 h 861305"/>
                  <a:gd name="connsiteX167" fmla="*/ 348756 w 861732"/>
                  <a:gd name="connsiteY167" fmla="*/ 429302 h 861305"/>
                  <a:gd name="connsiteX168" fmla="*/ 360186 w 861732"/>
                  <a:gd name="connsiteY168" fmla="*/ 407108 h 861305"/>
                  <a:gd name="connsiteX169" fmla="*/ 375832 w 861732"/>
                  <a:gd name="connsiteY169" fmla="*/ 404762 h 861305"/>
                  <a:gd name="connsiteX170" fmla="*/ 479383 w 861732"/>
                  <a:gd name="connsiteY170" fmla="*/ 403748 h 861305"/>
                  <a:gd name="connsiteX171" fmla="*/ 508038 w 861732"/>
                  <a:gd name="connsiteY171" fmla="*/ 426072 h 861305"/>
                  <a:gd name="connsiteX172" fmla="*/ 508327 w 861732"/>
                  <a:gd name="connsiteY172" fmla="*/ 448729 h 861305"/>
                  <a:gd name="connsiteX173" fmla="*/ 508805 w 861732"/>
                  <a:gd name="connsiteY173" fmla="*/ 484019 h 861305"/>
                  <a:gd name="connsiteX174" fmla="*/ 521394 w 861732"/>
                  <a:gd name="connsiteY174" fmla="*/ 489161 h 861305"/>
                  <a:gd name="connsiteX175" fmla="*/ 534346 w 861732"/>
                  <a:gd name="connsiteY175" fmla="*/ 488988 h 861305"/>
                  <a:gd name="connsiteX176" fmla="*/ 612009 w 861732"/>
                  <a:gd name="connsiteY176" fmla="*/ 487829 h 861305"/>
                  <a:gd name="connsiteX177" fmla="*/ 619528 w 861732"/>
                  <a:gd name="connsiteY177" fmla="*/ 484004 h 861305"/>
                  <a:gd name="connsiteX178" fmla="*/ 618774 w 861732"/>
                  <a:gd name="connsiteY178" fmla="*/ 432794 h 861305"/>
                  <a:gd name="connsiteX179" fmla="*/ 638027 w 861732"/>
                  <a:gd name="connsiteY179" fmla="*/ 400285 h 861305"/>
                  <a:gd name="connsiteX180" fmla="*/ 654035 w 861732"/>
                  <a:gd name="connsiteY180" fmla="*/ 399184 h 861305"/>
                  <a:gd name="connsiteX181" fmla="*/ 677895 w 861732"/>
                  <a:gd name="connsiteY181" fmla="*/ 398938 h 861305"/>
                  <a:gd name="connsiteX182" fmla="*/ 668015 w 861732"/>
                  <a:gd name="connsiteY182" fmla="*/ 168164 h 861305"/>
                  <a:gd name="connsiteX183" fmla="*/ 655151 w 861732"/>
                  <a:gd name="connsiteY183" fmla="*/ 157183 h 861305"/>
                  <a:gd name="connsiteX184" fmla="*/ 604273 w 861732"/>
                  <a:gd name="connsiteY184" fmla="*/ 156937 h 861305"/>
                  <a:gd name="connsiteX185" fmla="*/ 635927 w 861732"/>
                  <a:gd name="connsiteY185" fmla="*/ 14170 h 861305"/>
                  <a:gd name="connsiteX186" fmla="*/ 634753 w 861732"/>
                  <a:gd name="connsiteY186" fmla="*/ 96672 h 861305"/>
                  <a:gd name="connsiteX187" fmla="*/ 715922 w 861732"/>
                  <a:gd name="connsiteY187" fmla="*/ 49242 h 861305"/>
                  <a:gd name="connsiteX188" fmla="*/ 635927 w 861732"/>
                  <a:gd name="connsiteY188" fmla="*/ 14170 h 861305"/>
                  <a:gd name="connsiteX189" fmla="*/ 433141 w 861732"/>
                  <a:gd name="connsiteY189" fmla="*/ 14141 h 861305"/>
                  <a:gd name="connsiteX190" fmla="*/ 432533 w 861732"/>
                  <a:gd name="connsiteY190" fmla="*/ 94137 h 861305"/>
                  <a:gd name="connsiteX191" fmla="*/ 450656 w 861732"/>
                  <a:gd name="connsiteY191" fmla="*/ 80852 h 861305"/>
                  <a:gd name="connsiteX192" fmla="*/ 513413 w 861732"/>
                  <a:gd name="connsiteY192" fmla="*/ 49149 h 861305"/>
                  <a:gd name="connsiteX193" fmla="*/ 513427 w 861732"/>
                  <a:gd name="connsiteY193" fmla="*/ 49155 h 861305"/>
                  <a:gd name="connsiteX194" fmla="*/ 513427 w 861732"/>
                  <a:gd name="connsiteY194" fmla="*/ 49141 h 861305"/>
                  <a:gd name="connsiteX195" fmla="*/ 513413 w 861732"/>
                  <a:gd name="connsiteY195" fmla="*/ 49149 h 861305"/>
                  <a:gd name="connsiteX196" fmla="*/ 472502 w 861732"/>
                  <a:gd name="connsiteY196" fmla="*/ 30953 h 861305"/>
                  <a:gd name="connsiteX197" fmla="*/ 433141 w 861732"/>
                  <a:gd name="connsiteY197" fmla="*/ 14141 h 861305"/>
                  <a:gd name="connsiteX198" fmla="*/ 230370 w 861732"/>
                  <a:gd name="connsiteY198" fmla="*/ 14083 h 861305"/>
                  <a:gd name="connsiteX199" fmla="*/ 230761 w 861732"/>
                  <a:gd name="connsiteY199" fmla="*/ 92577 h 861305"/>
                  <a:gd name="connsiteX200" fmla="*/ 230747 w 861732"/>
                  <a:gd name="connsiteY200" fmla="*/ 92587 h 861305"/>
                  <a:gd name="connsiteX201" fmla="*/ 230761 w 861732"/>
                  <a:gd name="connsiteY201" fmla="*/ 92601 h 861305"/>
                  <a:gd name="connsiteX202" fmla="*/ 230761 w 861732"/>
                  <a:gd name="connsiteY202" fmla="*/ 92577 h 861305"/>
                  <a:gd name="connsiteX203" fmla="*/ 247754 w 861732"/>
                  <a:gd name="connsiteY203" fmla="*/ 80693 h 861305"/>
                  <a:gd name="connsiteX204" fmla="*/ 311119 w 861732"/>
                  <a:gd name="connsiteY204" fmla="*/ 49083 h 861305"/>
                  <a:gd name="connsiteX205" fmla="*/ 230370 w 861732"/>
                  <a:gd name="connsiteY205" fmla="*/ 14083 h 861305"/>
                  <a:gd name="connsiteX206" fmla="*/ 630219 w 861732"/>
                  <a:gd name="connsiteY206" fmla="*/ 2 h 861305"/>
                  <a:gd name="connsiteX207" fmla="*/ 750676 w 861732"/>
                  <a:gd name="connsiteY207" fmla="*/ 37537 h 861305"/>
                  <a:gd name="connsiteX208" fmla="*/ 751864 w 861732"/>
                  <a:gd name="connsiteY208" fmla="*/ 60296 h 861305"/>
                  <a:gd name="connsiteX209" fmla="*/ 634811 w 861732"/>
                  <a:gd name="connsiteY209" fmla="*/ 110999 h 861305"/>
                  <a:gd name="connsiteX210" fmla="*/ 634927 w 861732"/>
                  <a:gd name="connsiteY210" fmla="*/ 144116 h 861305"/>
                  <a:gd name="connsiteX211" fmla="*/ 644981 w 861732"/>
                  <a:gd name="connsiteY211" fmla="*/ 144073 h 861305"/>
                  <a:gd name="connsiteX212" fmla="*/ 655151 w 861732"/>
                  <a:gd name="connsiteY212" fmla="*/ 144029 h 861305"/>
                  <a:gd name="connsiteX213" fmla="*/ 667479 w 861732"/>
                  <a:gd name="connsiteY213" fmla="*/ 145203 h 861305"/>
                  <a:gd name="connsiteX214" fmla="*/ 682009 w 861732"/>
                  <a:gd name="connsiteY214" fmla="*/ 167222 h 861305"/>
                  <a:gd name="connsiteX215" fmla="*/ 703000 w 861732"/>
                  <a:gd name="connsiteY215" fmla="*/ 398663 h 861305"/>
                  <a:gd name="connsiteX216" fmla="*/ 744664 w 861732"/>
                  <a:gd name="connsiteY216" fmla="*/ 398228 h 861305"/>
                  <a:gd name="connsiteX217" fmla="*/ 772754 w 861732"/>
                  <a:gd name="connsiteY217" fmla="*/ 414815 h 861305"/>
                  <a:gd name="connsiteX218" fmla="*/ 777144 w 861732"/>
                  <a:gd name="connsiteY218" fmla="*/ 451337 h 861305"/>
                  <a:gd name="connsiteX219" fmla="*/ 796614 w 861732"/>
                  <a:gd name="connsiteY219" fmla="*/ 751517 h 861305"/>
                  <a:gd name="connsiteX220" fmla="*/ 844826 w 861732"/>
                  <a:gd name="connsiteY220" fmla="*/ 789124 h 861305"/>
                  <a:gd name="connsiteX221" fmla="*/ 861732 w 861732"/>
                  <a:gd name="connsiteY221" fmla="*/ 845883 h 861305"/>
                  <a:gd name="connsiteX222" fmla="*/ 847462 w 861732"/>
                  <a:gd name="connsiteY222" fmla="*/ 859993 h 861305"/>
                  <a:gd name="connsiteX223" fmla="*/ 845318 w 861732"/>
                  <a:gd name="connsiteY223" fmla="*/ 859964 h 861305"/>
                  <a:gd name="connsiteX224" fmla="*/ 840407 w 861732"/>
                  <a:gd name="connsiteY224" fmla="*/ 859892 h 861305"/>
                  <a:gd name="connsiteX225" fmla="*/ 820749 w 861732"/>
                  <a:gd name="connsiteY225" fmla="*/ 859631 h 861305"/>
                  <a:gd name="connsiteX226" fmla="*/ 34437 w 861732"/>
                  <a:gd name="connsiteY226" fmla="*/ 852982 h 861305"/>
                  <a:gd name="connsiteX227" fmla="*/ 14778 w 861732"/>
                  <a:gd name="connsiteY227" fmla="*/ 853329 h 861305"/>
                  <a:gd name="connsiteX228" fmla="*/ 9867 w 861732"/>
                  <a:gd name="connsiteY228" fmla="*/ 853416 h 861305"/>
                  <a:gd name="connsiteX229" fmla="*/ 8636 w 861732"/>
                  <a:gd name="connsiteY229" fmla="*/ 853460 h 861305"/>
                  <a:gd name="connsiteX230" fmla="*/ 7709 w 861732"/>
                  <a:gd name="connsiteY230" fmla="*/ 853460 h 861305"/>
                  <a:gd name="connsiteX231" fmla="*/ 7752 w 861732"/>
                  <a:gd name="connsiteY231" fmla="*/ 853474 h 861305"/>
                  <a:gd name="connsiteX232" fmla="*/ 31 w 861732"/>
                  <a:gd name="connsiteY232" fmla="*/ 845912 h 861305"/>
                  <a:gd name="connsiteX233" fmla="*/ 58644 w 861732"/>
                  <a:gd name="connsiteY233" fmla="*/ 756514 h 861305"/>
                  <a:gd name="connsiteX234" fmla="*/ 84735 w 861732"/>
                  <a:gd name="connsiteY234" fmla="*/ 451800 h 861305"/>
                  <a:gd name="connsiteX235" fmla="*/ 86806 w 861732"/>
                  <a:gd name="connsiteY235" fmla="*/ 425985 h 861305"/>
                  <a:gd name="connsiteX236" fmla="*/ 110579 w 861732"/>
                  <a:gd name="connsiteY236" fmla="*/ 404863 h 861305"/>
                  <a:gd name="connsiteX237" fmla="*/ 151301 w 861732"/>
                  <a:gd name="connsiteY237" fmla="*/ 405008 h 861305"/>
                  <a:gd name="connsiteX238" fmla="*/ 160298 w 861732"/>
                  <a:gd name="connsiteY238" fmla="*/ 247957 h 861305"/>
                  <a:gd name="connsiteX239" fmla="*/ 166585 w 861732"/>
                  <a:gd name="connsiteY239" fmla="*/ 166788 h 861305"/>
                  <a:gd name="connsiteX240" fmla="*/ 200078 w 861732"/>
                  <a:gd name="connsiteY240" fmla="*/ 137351 h 861305"/>
                  <a:gd name="connsiteX241" fmla="*/ 216941 w 861732"/>
                  <a:gd name="connsiteY241" fmla="*/ 137583 h 861305"/>
                  <a:gd name="connsiteX242" fmla="*/ 219143 w 861732"/>
                  <a:gd name="connsiteY242" fmla="*/ 5739 h 861305"/>
                  <a:gd name="connsiteX243" fmla="*/ 224677 w 861732"/>
                  <a:gd name="connsiteY243" fmla="*/ 45 h 861305"/>
                  <a:gd name="connsiteX244" fmla="*/ 344902 w 861732"/>
                  <a:gd name="connsiteY244" fmla="*/ 37986 h 861305"/>
                  <a:gd name="connsiteX245" fmla="*/ 352609 w 861732"/>
                  <a:gd name="connsiteY245" fmla="*/ 52502 h 861305"/>
                  <a:gd name="connsiteX246" fmla="*/ 346061 w 861732"/>
                  <a:gd name="connsiteY246" fmla="*/ 59890 h 861305"/>
                  <a:gd name="connsiteX247" fmla="*/ 231355 w 861732"/>
                  <a:gd name="connsiteY247" fmla="*/ 112434 h 861305"/>
                  <a:gd name="connsiteX248" fmla="*/ 232688 w 861732"/>
                  <a:gd name="connsiteY248" fmla="*/ 137698 h 861305"/>
                  <a:gd name="connsiteX249" fmla="*/ 257953 w 861732"/>
                  <a:gd name="connsiteY249" fmla="*/ 138408 h 861305"/>
                  <a:gd name="connsiteX250" fmla="*/ 280451 w 861732"/>
                  <a:gd name="connsiteY250" fmla="*/ 170018 h 861305"/>
                  <a:gd name="connsiteX251" fmla="*/ 280262 w 861732"/>
                  <a:gd name="connsiteY251" fmla="*/ 180188 h 861305"/>
                  <a:gd name="connsiteX252" fmla="*/ 279495 w 861732"/>
                  <a:gd name="connsiteY252" fmla="*/ 220896 h 861305"/>
                  <a:gd name="connsiteX253" fmla="*/ 281624 w 861732"/>
                  <a:gd name="connsiteY253" fmla="*/ 226488 h 861305"/>
                  <a:gd name="connsiteX254" fmla="*/ 283305 w 861732"/>
                  <a:gd name="connsiteY254" fmla="*/ 226763 h 861305"/>
                  <a:gd name="connsiteX255" fmla="*/ 288390 w 861732"/>
                  <a:gd name="connsiteY255" fmla="*/ 226864 h 861305"/>
                  <a:gd name="connsiteX256" fmla="*/ 298559 w 861732"/>
                  <a:gd name="connsiteY256" fmla="*/ 227053 h 861305"/>
                  <a:gd name="connsiteX257" fmla="*/ 339267 w 861732"/>
                  <a:gd name="connsiteY257" fmla="*/ 227820 h 861305"/>
                  <a:gd name="connsiteX258" fmla="*/ 349437 w 861732"/>
                  <a:gd name="connsiteY258" fmla="*/ 228009 h 861305"/>
                  <a:gd name="connsiteX259" fmla="*/ 360678 w 861732"/>
                  <a:gd name="connsiteY259" fmla="*/ 220968 h 861305"/>
                  <a:gd name="connsiteX260" fmla="*/ 361345 w 861732"/>
                  <a:gd name="connsiteY260" fmla="*/ 180260 h 861305"/>
                  <a:gd name="connsiteX261" fmla="*/ 361519 w 861732"/>
                  <a:gd name="connsiteY261" fmla="*/ 170091 h 861305"/>
                  <a:gd name="connsiteX262" fmla="*/ 386899 w 861732"/>
                  <a:gd name="connsiteY262" fmla="*/ 142957 h 861305"/>
                  <a:gd name="connsiteX263" fmla="*/ 421653 w 861732"/>
                  <a:gd name="connsiteY263" fmla="*/ 143508 h 861305"/>
                  <a:gd name="connsiteX264" fmla="*/ 421928 w 861732"/>
                  <a:gd name="connsiteY264" fmla="*/ 5710 h 861305"/>
                  <a:gd name="connsiteX265" fmla="*/ 429331 w 861732"/>
                  <a:gd name="connsiteY265" fmla="*/ 306 h 861305"/>
                  <a:gd name="connsiteX266" fmla="*/ 488510 w 861732"/>
                  <a:gd name="connsiteY266" fmla="*/ 19530 h 861305"/>
                  <a:gd name="connsiteX267" fmla="*/ 547775 w 861732"/>
                  <a:gd name="connsiteY267" fmla="*/ 37740 h 861305"/>
                  <a:gd name="connsiteX268" fmla="*/ 548948 w 861732"/>
                  <a:gd name="connsiteY268" fmla="*/ 60078 h 861305"/>
                  <a:gd name="connsiteX269" fmla="*/ 432663 w 861732"/>
                  <a:gd name="connsiteY269" fmla="*/ 111767 h 861305"/>
                  <a:gd name="connsiteX270" fmla="*/ 433547 w 861732"/>
                  <a:gd name="connsiteY270" fmla="*/ 143638 h 861305"/>
                  <a:gd name="connsiteX271" fmla="*/ 468300 w 861732"/>
                  <a:gd name="connsiteY271" fmla="*/ 143957 h 861305"/>
                  <a:gd name="connsiteX272" fmla="*/ 490682 w 861732"/>
                  <a:gd name="connsiteY272" fmla="*/ 157748 h 861305"/>
                  <a:gd name="connsiteX273" fmla="*/ 491943 w 861732"/>
                  <a:gd name="connsiteY273" fmla="*/ 170062 h 861305"/>
                  <a:gd name="connsiteX274" fmla="*/ 491870 w 861732"/>
                  <a:gd name="connsiteY274" fmla="*/ 180232 h 861305"/>
                  <a:gd name="connsiteX275" fmla="*/ 491595 w 861732"/>
                  <a:gd name="connsiteY275" fmla="*/ 220939 h 861305"/>
                  <a:gd name="connsiteX276" fmla="*/ 500678 w 861732"/>
                  <a:gd name="connsiteY276" fmla="*/ 231602 h 861305"/>
                  <a:gd name="connsiteX277" fmla="*/ 515947 w 861732"/>
                  <a:gd name="connsiteY277" fmla="*/ 231703 h 861305"/>
                  <a:gd name="connsiteX278" fmla="*/ 571910 w 861732"/>
                  <a:gd name="connsiteY278" fmla="*/ 231659 h 861305"/>
                  <a:gd name="connsiteX279" fmla="*/ 581022 w 861732"/>
                  <a:gd name="connsiteY279" fmla="*/ 220867 h 861305"/>
                  <a:gd name="connsiteX280" fmla="*/ 580834 w 861732"/>
                  <a:gd name="connsiteY280" fmla="*/ 180159 h 861305"/>
                  <a:gd name="connsiteX281" fmla="*/ 580790 w 861732"/>
                  <a:gd name="connsiteY281" fmla="*/ 169989 h 861305"/>
                  <a:gd name="connsiteX282" fmla="*/ 582094 w 861732"/>
                  <a:gd name="connsiteY282" fmla="*/ 157734 h 861305"/>
                  <a:gd name="connsiteX283" fmla="*/ 604288 w 861732"/>
                  <a:gd name="connsiteY283" fmla="*/ 144246 h 861305"/>
                  <a:gd name="connsiteX284" fmla="*/ 625916 w 861732"/>
                  <a:gd name="connsiteY284" fmla="*/ 144145 h 861305"/>
                  <a:gd name="connsiteX285" fmla="*/ 624743 w 861732"/>
                  <a:gd name="connsiteY285" fmla="*/ 5710 h 861305"/>
                  <a:gd name="connsiteX286" fmla="*/ 630219 w 861732"/>
                  <a:gd name="connsiteY286" fmla="*/ 2 h 86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</a:cxnLst>
                <a:rect l="l" t="t" r="r" b="b"/>
                <a:pathLst>
                  <a:path w="861732" h="861305">
                    <a:moveTo>
                      <a:pt x="416418" y="592874"/>
                    </a:moveTo>
                    <a:cubicBezTo>
                      <a:pt x="371828" y="597698"/>
                      <a:pt x="330996" y="634196"/>
                      <a:pt x="332299" y="686674"/>
                    </a:cubicBezTo>
                    <a:cubicBezTo>
                      <a:pt x="333009" y="737682"/>
                      <a:pt x="334979" y="788690"/>
                      <a:pt x="338774" y="839697"/>
                    </a:cubicBezTo>
                    <a:lnTo>
                      <a:pt x="338789" y="839697"/>
                    </a:lnTo>
                    <a:cubicBezTo>
                      <a:pt x="369993" y="839524"/>
                      <a:pt x="400010" y="839292"/>
                      <a:pt x="427593" y="839016"/>
                    </a:cubicBezTo>
                    <a:cubicBezTo>
                      <a:pt x="446904" y="838669"/>
                      <a:pt x="478311" y="838104"/>
                      <a:pt x="515701" y="837423"/>
                    </a:cubicBezTo>
                    <a:cubicBezTo>
                      <a:pt x="513137" y="787183"/>
                      <a:pt x="515122" y="736928"/>
                      <a:pt x="516396" y="686674"/>
                    </a:cubicBezTo>
                    <a:cubicBezTo>
                      <a:pt x="517135" y="663394"/>
                      <a:pt x="508892" y="639534"/>
                      <a:pt x="492450" y="621788"/>
                    </a:cubicBezTo>
                    <a:cubicBezTo>
                      <a:pt x="471280" y="598488"/>
                      <a:pt x="443172" y="589980"/>
                      <a:pt x="416418" y="592874"/>
                    </a:cubicBezTo>
                    <a:close/>
                    <a:moveTo>
                      <a:pt x="201136" y="417539"/>
                    </a:moveTo>
                    <a:lnTo>
                      <a:pt x="188185" y="417582"/>
                    </a:lnTo>
                    <a:cubicBezTo>
                      <a:pt x="170873" y="417626"/>
                      <a:pt x="128152" y="417829"/>
                      <a:pt x="110521" y="417872"/>
                    </a:cubicBezTo>
                    <a:cubicBezTo>
                      <a:pt x="106291" y="417858"/>
                      <a:pt x="105494" y="417829"/>
                      <a:pt x="102756" y="419871"/>
                    </a:cubicBezTo>
                    <a:cubicBezTo>
                      <a:pt x="100916" y="421740"/>
                      <a:pt x="100062" y="423102"/>
                      <a:pt x="100033" y="426839"/>
                    </a:cubicBezTo>
                    <a:lnTo>
                      <a:pt x="98671" y="452698"/>
                    </a:lnTo>
                    <a:lnTo>
                      <a:pt x="93210" y="556119"/>
                    </a:lnTo>
                    <a:cubicBezTo>
                      <a:pt x="89646" y="620527"/>
                      <a:pt x="86995" y="685008"/>
                      <a:pt x="84561" y="749488"/>
                    </a:cubicBezTo>
                    <a:cubicBezTo>
                      <a:pt x="85546" y="749372"/>
                      <a:pt x="86502" y="749184"/>
                      <a:pt x="87487" y="749097"/>
                    </a:cubicBezTo>
                    <a:cubicBezTo>
                      <a:pt x="115128" y="747634"/>
                      <a:pt x="140306" y="747417"/>
                      <a:pt x="166831" y="746069"/>
                    </a:cubicBezTo>
                    <a:cubicBezTo>
                      <a:pt x="184896" y="745664"/>
                      <a:pt x="184635" y="772493"/>
                      <a:pt x="166831" y="772015"/>
                    </a:cubicBezTo>
                    <a:cubicBezTo>
                      <a:pt x="140958" y="770943"/>
                      <a:pt x="113679" y="769828"/>
                      <a:pt x="88936" y="769610"/>
                    </a:cubicBezTo>
                    <a:lnTo>
                      <a:pt x="88921" y="769567"/>
                    </a:lnTo>
                    <a:cubicBezTo>
                      <a:pt x="51864" y="769784"/>
                      <a:pt x="19429" y="801872"/>
                      <a:pt x="15778" y="838582"/>
                    </a:cubicBezTo>
                    <a:cubicBezTo>
                      <a:pt x="102611" y="840045"/>
                      <a:pt x="213029" y="840219"/>
                      <a:pt x="313567" y="839770"/>
                    </a:cubicBezTo>
                    <a:cubicBezTo>
                      <a:pt x="317363" y="788718"/>
                      <a:pt x="319333" y="737667"/>
                      <a:pt x="320043" y="686616"/>
                    </a:cubicBezTo>
                    <a:cubicBezTo>
                      <a:pt x="320463" y="658454"/>
                      <a:pt x="331893" y="630683"/>
                      <a:pt x="351812" y="610836"/>
                    </a:cubicBezTo>
                    <a:cubicBezTo>
                      <a:pt x="418988" y="541850"/>
                      <a:pt x="539880" y="589700"/>
                      <a:pt x="541574" y="686616"/>
                    </a:cubicBezTo>
                    <a:cubicBezTo>
                      <a:pt x="542849" y="736697"/>
                      <a:pt x="544819" y="786792"/>
                      <a:pt x="542299" y="836887"/>
                    </a:cubicBezTo>
                    <a:cubicBezTo>
                      <a:pt x="642475" y="835091"/>
                      <a:pt x="771537" y="832816"/>
                      <a:pt x="831831" y="832063"/>
                    </a:cubicBezTo>
                    <a:cubicBezTo>
                      <a:pt x="829803" y="822574"/>
                      <a:pt x="826167" y="813447"/>
                      <a:pt x="820749" y="805378"/>
                    </a:cubicBezTo>
                    <a:cubicBezTo>
                      <a:pt x="808333" y="787313"/>
                      <a:pt x="787762" y="775362"/>
                      <a:pt x="765945" y="773739"/>
                    </a:cubicBezTo>
                    <a:lnTo>
                      <a:pt x="688340" y="771972"/>
                    </a:lnTo>
                    <a:cubicBezTo>
                      <a:pt x="671521" y="771305"/>
                      <a:pt x="671825" y="746663"/>
                      <a:pt x="688340" y="746026"/>
                    </a:cubicBezTo>
                    <a:cubicBezTo>
                      <a:pt x="700204" y="745765"/>
                      <a:pt x="735552" y="744737"/>
                      <a:pt x="747315" y="744737"/>
                    </a:cubicBezTo>
                    <a:cubicBezTo>
                      <a:pt x="754733" y="743998"/>
                      <a:pt x="762237" y="744259"/>
                      <a:pt x="769697" y="745070"/>
                    </a:cubicBezTo>
                    <a:cubicBezTo>
                      <a:pt x="768857" y="735407"/>
                      <a:pt x="768133" y="725730"/>
                      <a:pt x="767350" y="716067"/>
                    </a:cubicBezTo>
                    <a:cubicBezTo>
                      <a:pt x="743636" y="719472"/>
                      <a:pt x="696452" y="717183"/>
                      <a:pt x="711605" y="706579"/>
                    </a:cubicBezTo>
                    <a:cubicBezTo>
                      <a:pt x="729830" y="702624"/>
                      <a:pt x="748170" y="702175"/>
                      <a:pt x="766438" y="704797"/>
                    </a:cubicBezTo>
                    <a:cubicBezTo>
                      <a:pt x="765554" y="693685"/>
                      <a:pt x="764554" y="682589"/>
                      <a:pt x="763729" y="671477"/>
                    </a:cubicBezTo>
                    <a:cubicBezTo>
                      <a:pt x="741202" y="674259"/>
                      <a:pt x="680010" y="675447"/>
                      <a:pt x="696510" y="662510"/>
                    </a:cubicBezTo>
                    <a:cubicBezTo>
                      <a:pt x="700769" y="660178"/>
                      <a:pt x="742303" y="657469"/>
                      <a:pt x="762845" y="660641"/>
                    </a:cubicBezTo>
                    <a:cubicBezTo>
                      <a:pt x="762019" y="649312"/>
                      <a:pt x="761338" y="637984"/>
                      <a:pt x="760556" y="626655"/>
                    </a:cubicBezTo>
                    <a:cubicBezTo>
                      <a:pt x="735755" y="631740"/>
                      <a:pt x="661800" y="630378"/>
                      <a:pt x="681415" y="618456"/>
                    </a:cubicBezTo>
                    <a:cubicBezTo>
                      <a:pt x="707549" y="614008"/>
                      <a:pt x="733799" y="613863"/>
                      <a:pt x="759948" y="617673"/>
                    </a:cubicBezTo>
                    <a:cubicBezTo>
                      <a:pt x="759136" y="605736"/>
                      <a:pt x="758311" y="593785"/>
                      <a:pt x="757543" y="581833"/>
                    </a:cubicBezTo>
                    <a:cubicBezTo>
                      <a:pt x="734639" y="587787"/>
                      <a:pt x="644329" y="586976"/>
                      <a:pt x="666320" y="574402"/>
                    </a:cubicBezTo>
                    <a:cubicBezTo>
                      <a:pt x="696496" y="569766"/>
                      <a:pt x="726802" y="569693"/>
                      <a:pt x="757007" y="573996"/>
                    </a:cubicBezTo>
                    <a:cubicBezTo>
                      <a:pt x="756630" y="568158"/>
                      <a:pt x="756196" y="562334"/>
                      <a:pt x="755834" y="556510"/>
                    </a:cubicBezTo>
                    <a:cubicBezTo>
                      <a:pt x="755674" y="553512"/>
                      <a:pt x="755413" y="548934"/>
                      <a:pt x="755095" y="543429"/>
                    </a:cubicBezTo>
                    <a:cubicBezTo>
                      <a:pt x="743954" y="545848"/>
                      <a:pt x="724209" y="545616"/>
                      <a:pt x="720776" y="545978"/>
                    </a:cubicBezTo>
                    <a:cubicBezTo>
                      <a:pt x="715140" y="545399"/>
                      <a:pt x="666291" y="546500"/>
                      <a:pt x="681864" y="535041"/>
                    </a:cubicBezTo>
                    <a:cubicBezTo>
                      <a:pt x="706043" y="530594"/>
                      <a:pt x="730351" y="530449"/>
                      <a:pt x="754559" y="534273"/>
                    </a:cubicBezTo>
                    <a:cubicBezTo>
                      <a:pt x="754052" y="525538"/>
                      <a:pt x="753458" y="515368"/>
                      <a:pt x="752835" y="504677"/>
                    </a:cubicBezTo>
                    <a:cubicBezTo>
                      <a:pt x="731438" y="508719"/>
                      <a:pt x="682328" y="506719"/>
                      <a:pt x="697423" y="495680"/>
                    </a:cubicBezTo>
                    <a:cubicBezTo>
                      <a:pt x="715633" y="491508"/>
                      <a:pt x="733987" y="491219"/>
                      <a:pt x="752226" y="494377"/>
                    </a:cubicBezTo>
                    <a:cubicBezTo>
                      <a:pt x="751661" y="484743"/>
                      <a:pt x="751096" y="475109"/>
                      <a:pt x="750575" y="466084"/>
                    </a:cubicBezTo>
                    <a:cubicBezTo>
                      <a:pt x="733698" y="468272"/>
                      <a:pt x="701320" y="467127"/>
                      <a:pt x="712996" y="456320"/>
                    </a:cubicBezTo>
                    <a:cubicBezTo>
                      <a:pt x="716241" y="453741"/>
                      <a:pt x="736392" y="452090"/>
                      <a:pt x="749865" y="453814"/>
                    </a:cubicBezTo>
                    <a:cubicBezTo>
                      <a:pt x="749126" y="441051"/>
                      <a:pt x="748547" y="430678"/>
                      <a:pt x="748286" y="425623"/>
                    </a:cubicBezTo>
                    <a:cubicBezTo>
                      <a:pt x="747967" y="423942"/>
                      <a:pt x="746432" y="424652"/>
                      <a:pt x="744621" y="424478"/>
                    </a:cubicBezTo>
                    <a:lnTo>
                      <a:pt x="692845" y="423942"/>
                    </a:lnTo>
                    <a:lnTo>
                      <a:pt x="644213" y="423450"/>
                    </a:lnTo>
                    <a:cubicBezTo>
                      <a:pt x="642779" y="423870"/>
                      <a:pt x="642112" y="424623"/>
                      <a:pt x="642084" y="426303"/>
                    </a:cubicBezTo>
                    <a:lnTo>
                      <a:pt x="641982" y="432779"/>
                    </a:lnTo>
                    <a:cubicBezTo>
                      <a:pt x="641736" y="445803"/>
                      <a:pt x="641432" y="472082"/>
                      <a:pt x="641156" y="485120"/>
                    </a:cubicBezTo>
                    <a:cubicBezTo>
                      <a:pt x="640635" y="499896"/>
                      <a:pt x="626119" y="510660"/>
                      <a:pt x="611966" y="508733"/>
                    </a:cubicBezTo>
                    <a:cubicBezTo>
                      <a:pt x="594451" y="508472"/>
                      <a:pt x="551150" y="507820"/>
                      <a:pt x="534302" y="507574"/>
                    </a:cubicBezTo>
                    <a:cubicBezTo>
                      <a:pt x="529782" y="507371"/>
                      <a:pt x="519207" y="507487"/>
                      <a:pt x="514890" y="507328"/>
                    </a:cubicBezTo>
                    <a:cubicBezTo>
                      <a:pt x="501171" y="507820"/>
                      <a:pt x="489625" y="494666"/>
                      <a:pt x="491276" y="481063"/>
                    </a:cubicBezTo>
                    <a:lnTo>
                      <a:pt x="491363" y="474588"/>
                    </a:lnTo>
                    <a:cubicBezTo>
                      <a:pt x="491450" y="461115"/>
                      <a:pt x="491899" y="439327"/>
                      <a:pt x="492001" y="426043"/>
                    </a:cubicBezTo>
                    <a:cubicBezTo>
                      <a:pt x="492131" y="418698"/>
                      <a:pt x="484757" y="418785"/>
                      <a:pt x="479354" y="418973"/>
                    </a:cubicBezTo>
                    <a:lnTo>
                      <a:pt x="427578" y="418307"/>
                    </a:lnTo>
                    <a:lnTo>
                      <a:pt x="375803" y="417959"/>
                    </a:lnTo>
                    <a:cubicBezTo>
                      <a:pt x="369559" y="417539"/>
                      <a:pt x="361779" y="417756"/>
                      <a:pt x="361591" y="426043"/>
                    </a:cubicBezTo>
                    <a:cubicBezTo>
                      <a:pt x="361374" y="439240"/>
                      <a:pt x="361519" y="461188"/>
                      <a:pt x="361330" y="474588"/>
                    </a:cubicBezTo>
                    <a:cubicBezTo>
                      <a:pt x="361041" y="479296"/>
                      <a:pt x="361924" y="482179"/>
                      <a:pt x="360562" y="489046"/>
                    </a:cubicBezTo>
                    <a:cubicBezTo>
                      <a:pt x="358375" y="497998"/>
                      <a:pt x="349292" y="504662"/>
                      <a:pt x="340238" y="504271"/>
                    </a:cubicBezTo>
                    <a:cubicBezTo>
                      <a:pt x="335834" y="504373"/>
                      <a:pt x="325287" y="504112"/>
                      <a:pt x="320825" y="504170"/>
                    </a:cubicBezTo>
                    <a:cubicBezTo>
                      <a:pt x="303992" y="504141"/>
                      <a:pt x="260445" y="503923"/>
                      <a:pt x="243162" y="504010"/>
                    </a:cubicBezTo>
                    <a:cubicBezTo>
                      <a:pt x="232818" y="505763"/>
                      <a:pt x="219041" y="497593"/>
                      <a:pt x="218983" y="484859"/>
                    </a:cubicBezTo>
                    <a:cubicBezTo>
                      <a:pt x="219070" y="468779"/>
                      <a:pt x="218650" y="442326"/>
                      <a:pt x="218723" y="426303"/>
                    </a:cubicBezTo>
                    <a:cubicBezTo>
                      <a:pt x="218520" y="416467"/>
                      <a:pt x="209683" y="417307"/>
                      <a:pt x="201136" y="417539"/>
                    </a:cubicBezTo>
                    <a:close/>
                    <a:moveTo>
                      <a:pt x="282726" y="302427"/>
                    </a:moveTo>
                    <a:cubicBezTo>
                      <a:pt x="278597" y="301847"/>
                      <a:pt x="274150" y="305657"/>
                      <a:pt x="274208" y="310163"/>
                    </a:cubicBezTo>
                    <a:cubicBezTo>
                      <a:pt x="274048" y="313060"/>
                      <a:pt x="274077" y="320941"/>
                      <a:pt x="273947" y="323939"/>
                    </a:cubicBezTo>
                    <a:cubicBezTo>
                      <a:pt x="274396" y="331994"/>
                      <a:pt x="270803" y="346698"/>
                      <a:pt x="282161" y="346800"/>
                    </a:cubicBezTo>
                    <a:lnTo>
                      <a:pt x="355160" y="340454"/>
                    </a:lnTo>
                    <a:cubicBezTo>
                      <a:pt x="355826" y="340049"/>
                      <a:pt x="355797" y="339223"/>
                      <a:pt x="355435" y="339035"/>
                    </a:cubicBezTo>
                    <a:cubicBezTo>
                      <a:pt x="355304" y="338890"/>
                      <a:pt x="355218" y="339180"/>
                      <a:pt x="355218" y="338745"/>
                    </a:cubicBezTo>
                    <a:cubicBezTo>
                      <a:pt x="354971" y="334283"/>
                      <a:pt x="354986" y="329401"/>
                      <a:pt x="355087" y="324968"/>
                    </a:cubicBezTo>
                    <a:cubicBezTo>
                      <a:pt x="355261" y="321680"/>
                      <a:pt x="355348" y="311003"/>
                      <a:pt x="355811" y="309800"/>
                    </a:cubicBezTo>
                    <a:cubicBezTo>
                      <a:pt x="356043" y="309554"/>
                      <a:pt x="356029" y="308598"/>
                      <a:pt x="355290" y="308163"/>
                    </a:cubicBezTo>
                    <a:lnTo>
                      <a:pt x="319450" y="305165"/>
                    </a:lnTo>
                    <a:close/>
                    <a:moveTo>
                      <a:pt x="573025" y="302079"/>
                    </a:moveTo>
                    <a:cubicBezTo>
                      <a:pt x="549455" y="300413"/>
                      <a:pt x="524306" y="301138"/>
                      <a:pt x="500027" y="302412"/>
                    </a:cubicBezTo>
                    <a:lnTo>
                      <a:pt x="500041" y="302412"/>
                    </a:lnTo>
                    <a:cubicBezTo>
                      <a:pt x="496796" y="302818"/>
                      <a:pt x="494449" y="305484"/>
                      <a:pt x="494130" y="308091"/>
                    </a:cubicBezTo>
                    <a:cubicBezTo>
                      <a:pt x="494391" y="312654"/>
                      <a:pt x="495927" y="337470"/>
                      <a:pt x="496883" y="339672"/>
                    </a:cubicBezTo>
                    <a:cubicBezTo>
                      <a:pt x="497709" y="340875"/>
                      <a:pt x="499172" y="341121"/>
                      <a:pt x="499896" y="340715"/>
                    </a:cubicBezTo>
                    <a:cubicBezTo>
                      <a:pt x="524031" y="338687"/>
                      <a:pt x="548354" y="338108"/>
                      <a:pt x="572475" y="340426"/>
                    </a:cubicBezTo>
                    <a:cubicBezTo>
                      <a:pt x="573373" y="341222"/>
                      <a:pt x="575575" y="340382"/>
                      <a:pt x="575807" y="338702"/>
                    </a:cubicBezTo>
                    <a:lnTo>
                      <a:pt x="576169" y="334109"/>
                    </a:lnTo>
                    <a:cubicBezTo>
                      <a:pt x="576821" y="328431"/>
                      <a:pt x="578052" y="314291"/>
                      <a:pt x="578704" y="308453"/>
                    </a:cubicBezTo>
                    <a:cubicBezTo>
                      <a:pt x="578733" y="305701"/>
                      <a:pt x="576401" y="302615"/>
                      <a:pt x="573025" y="302079"/>
                    </a:cubicBezTo>
                    <a:close/>
                    <a:moveTo>
                      <a:pt x="500012" y="288505"/>
                    </a:moveTo>
                    <a:cubicBezTo>
                      <a:pt x="524697" y="289823"/>
                      <a:pt x="548528" y="290417"/>
                      <a:pt x="573923" y="288940"/>
                    </a:cubicBezTo>
                    <a:cubicBezTo>
                      <a:pt x="582905" y="289027"/>
                      <a:pt x="591684" y="295488"/>
                      <a:pt x="594379" y="304759"/>
                    </a:cubicBezTo>
                    <a:cubicBezTo>
                      <a:pt x="596523" y="315668"/>
                      <a:pt x="596407" y="323824"/>
                      <a:pt x="597725" y="334124"/>
                    </a:cubicBezTo>
                    <a:cubicBezTo>
                      <a:pt x="600869" y="349741"/>
                      <a:pt x="589221" y="365951"/>
                      <a:pt x="572460" y="366371"/>
                    </a:cubicBezTo>
                    <a:cubicBezTo>
                      <a:pt x="554091" y="367907"/>
                      <a:pt x="535751" y="368602"/>
                      <a:pt x="517367" y="367197"/>
                    </a:cubicBezTo>
                    <a:lnTo>
                      <a:pt x="498129" y="365995"/>
                    </a:lnTo>
                    <a:lnTo>
                      <a:pt x="498114" y="365980"/>
                    </a:lnTo>
                    <a:cubicBezTo>
                      <a:pt x="486481" y="364952"/>
                      <a:pt x="476833" y="355651"/>
                      <a:pt x="474993" y="344830"/>
                    </a:cubicBezTo>
                    <a:cubicBezTo>
                      <a:pt x="473863" y="335297"/>
                      <a:pt x="475602" y="331893"/>
                      <a:pt x="475834" y="323925"/>
                    </a:cubicBezTo>
                    <a:cubicBezTo>
                      <a:pt x="476254" y="320926"/>
                      <a:pt x="476558" y="313060"/>
                      <a:pt x="476891" y="310148"/>
                    </a:cubicBezTo>
                    <a:cubicBezTo>
                      <a:pt x="477007" y="298095"/>
                      <a:pt x="488379" y="287534"/>
                      <a:pt x="500012" y="288505"/>
                    </a:cubicBezTo>
                    <a:close/>
                    <a:moveTo>
                      <a:pt x="357057" y="282884"/>
                    </a:moveTo>
                    <a:cubicBezTo>
                      <a:pt x="368676" y="283072"/>
                      <a:pt x="379773" y="291663"/>
                      <a:pt x="382670" y="303455"/>
                    </a:cubicBezTo>
                    <a:cubicBezTo>
                      <a:pt x="384756" y="315841"/>
                      <a:pt x="384249" y="326533"/>
                      <a:pt x="384075" y="338730"/>
                    </a:cubicBezTo>
                    <a:cubicBezTo>
                      <a:pt x="384292" y="353913"/>
                      <a:pt x="369936" y="367385"/>
                      <a:pt x="355160" y="366386"/>
                    </a:cubicBezTo>
                    <a:cubicBezTo>
                      <a:pt x="330474" y="364778"/>
                      <a:pt x="306643" y="361808"/>
                      <a:pt x="281248" y="359939"/>
                    </a:cubicBezTo>
                    <a:cubicBezTo>
                      <a:pt x="267616" y="358795"/>
                      <a:pt x="260735" y="344757"/>
                      <a:pt x="262560" y="333110"/>
                    </a:cubicBezTo>
                    <a:cubicBezTo>
                      <a:pt x="262647" y="326026"/>
                      <a:pt x="262386" y="317276"/>
                      <a:pt x="262271" y="310163"/>
                    </a:cubicBezTo>
                    <a:cubicBezTo>
                      <a:pt x="261792" y="298979"/>
                      <a:pt x="271165" y="288751"/>
                      <a:pt x="282726" y="288519"/>
                    </a:cubicBezTo>
                    <a:close/>
                    <a:moveTo>
                      <a:pt x="604273" y="156937"/>
                    </a:moveTo>
                    <a:cubicBezTo>
                      <a:pt x="597754" y="156372"/>
                      <a:pt x="593625" y="159095"/>
                      <a:pt x="593162" y="165020"/>
                    </a:cubicBezTo>
                    <a:cubicBezTo>
                      <a:pt x="593147" y="168135"/>
                      <a:pt x="593075" y="176957"/>
                      <a:pt x="593075" y="180217"/>
                    </a:cubicBezTo>
                    <a:lnTo>
                      <a:pt x="592887" y="220925"/>
                    </a:lnTo>
                    <a:cubicBezTo>
                      <a:pt x="593683" y="229776"/>
                      <a:pt x="587773" y="239873"/>
                      <a:pt x="578704" y="242380"/>
                    </a:cubicBezTo>
                    <a:cubicBezTo>
                      <a:pt x="572330" y="244219"/>
                      <a:pt x="563203" y="242974"/>
                      <a:pt x="556641" y="243263"/>
                    </a:cubicBezTo>
                    <a:lnTo>
                      <a:pt x="515933" y="243292"/>
                    </a:lnTo>
                    <a:cubicBezTo>
                      <a:pt x="504228" y="243176"/>
                      <a:pt x="489828" y="245914"/>
                      <a:pt x="482715" y="233934"/>
                    </a:cubicBezTo>
                    <a:cubicBezTo>
                      <a:pt x="480006" y="230269"/>
                      <a:pt x="479281" y="224054"/>
                      <a:pt x="479499" y="220997"/>
                    </a:cubicBezTo>
                    <a:lnTo>
                      <a:pt x="479223" y="180289"/>
                    </a:lnTo>
                    <a:cubicBezTo>
                      <a:pt x="479006" y="177001"/>
                      <a:pt x="479267" y="168236"/>
                      <a:pt x="479108" y="165049"/>
                    </a:cubicBezTo>
                    <a:cubicBezTo>
                      <a:pt x="478470" y="159269"/>
                      <a:pt x="474921" y="156676"/>
                      <a:pt x="468300" y="157212"/>
                    </a:cubicBezTo>
                    <a:lnTo>
                      <a:pt x="427593" y="157560"/>
                    </a:lnTo>
                    <a:cubicBezTo>
                      <a:pt x="423609" y="158096"/>
                      <a:pt x="382713" y="157183"/>
                      <a:pt x="380858" y="159255"/>
                    </a:cubicBezTo>
                    <a:cubicBezTo>
                      <a:pt x="376976" y="161254"/>
                      <a:pt x="377700" y="166513"/>
                      <a:pt x="377773" y="170105"/>
                    </a:cubicBezTo>
                    <a:lnTo>
                      <a:pt x="377947" y="180275"/>
                    </a:lnTo>
                    <a:lnTo>
                      <a:pt x="378613" y="220983"/>
                    </a:lnTo>
                    <a:cubicBezTo>
                      <a:pt x="379772" y="231051"/>
                      <a:pt x="372615" y="242785"/>
                      <a:pt x="362344" y="245712"/>
                    </a:cubicBezTo>
                    <a:cubicBezTo>
                      <a:pt x="355130" y="247899"/>
                      <a:pt x="346525" y="246682"/>
                      <a:pt x="339253" y="247204"/>
                    </a:cubicBezTo>
                    <a:lnTo>
                      <a:pt x="298545" y="247972"/>
                    </a:lnTo>
                    <a:cubicBezTo>
                      <a:pt x="295763" y="247943"/>
                      <a:pt x="286101" y="248261"/>
                      <a:pt x="283276" y="248261"/>
                    </a:cubicBezTo>
                    <a:cubicBezTo>
                      <a:pt x="274960" y="248696"/>
                      <a:pt x="265471" y="243915"/>
                      <a:pt x="261053" y="236498"/>
                    </a:cubicBezTo>
                    <a:cubicBezTo>
                      <a:pt x="258025" y="231949"/>
                      <a:pt x="256881" y="226343"/>
                      <a:pt x="256997" y="220910"/>
                    </a:cubicBezTo>
                    <a:lnTo>
                      <a:pt x="256229" y="180203"/>
                    </a:lnTo>
                    <a:cubicBezTo>
                      <a:pt x="256185" y="176972"/>
                      <a:pt x="255997" y="168207"/>
                      <a:pt x="255968" y="165064"/>
                    </a:cubicBezTo>
                    <a:cubicBezTo>
                      <a:pt x="255910" y="162601"/>
                      <a:pt x="252462" y="163239"/>
                      <a:pt x="250912" y="163195"/>
                    </a:cubicBezTo>
                    <a:cubicBezTo>
                      <a:pt x="244596" y="163325"/>
                      <a:pt x="205858" y="163746"/>
                      <a:pt x="200035" y="163861"/>
                    </a:cubicBezTo>
                    <a:lnTo>
                      <a:pt x="194950" y="163934"/>
                    </a:lnTo>
                    <a:cubicBezTo>
                      <a:pt x="194631" y="163977"/>
                      <a:pt x="194631" y="164021"/>
                      <a:pt x="194501" y="164079"/>
                    </a:cubicBezTo>
                    <a:cubicBezTo>
                      <a:pt x="194298" y="164195"/>
                      <a:pt x="194110" y="164426"/>
                      <a:pt x="194037" y="164629"/>
                    </a:cubicBezTo>
                    <a:lnTo>
                      <a:pt x="194066" y="164644"/>
                    </a:lnTo>
                    <a:cubicBezTo>
                      <a:pt x="189865" y="244219"/>
                      <a:pt x="185099" y="325287"/>
                      <a:pt x="177522" y="405124"/>
                    </a:cubicBezTo>
                    <a:cubicBezTo>
                      <a:pt x="181579" y="405153"/>
                      <a:pt x="185345" y="405167"/>
                      <a:pt x="188214" y="405167"/>
                    </a:cubicBezTo>
                    <a:cubicBezTo>
                      <a:pt x="198094" y="405544"/>
                      <a:pt x="205033" y="404385"/>
                      <a:pt x="215637" y="405979"/>
                    </a:cubicBezTo>
                    <a:cubicBezTo>
                      <a:pt x="228168" y="409282"/>
                      <a:pt x="232007" y="421248"/>
                      <a:pt x="230819" y="432808"/>
                    </a:cubicBezTo>
                    <a:cubicBezTo>
                      <a:pt x="230877" y="445643"/>
                      <a:pt x="230616" y="471459"/>
                      <a:pt x="230660" y="484279"/>
                    </a:cubicBezTo>
                    <a:cubicBezTo>
                      <a:pt x="231659" y="490842"/>
                      <a:pt x="235527" y="493058"/>
                      <a:pt x="243191" y="492566"/>
                    </a:cubicBezTo>
                    <a:lnTo>
                      <a:pt x="294966" y="492537"/>
                    </a:lnTo>
                    <a:cubicBezTo>
                      <a:pt x="303890" y="492493"/>
                      <a:pt x="325273" y="492349"/>
                      <a:pt x="333805" y="492320"/>
                    </a:cubicBezTo>
                    <a:cubicBezTo>
                      <a:pt x="336529" y="492204"/>
                      <a:pt x="341802" y="492754"/>
                      <a:pt x="344120" y="491523"/>
                    </a:cubicBezTo>
                    <a:cubicBezTo>
                      <a:pt x="350769" y="488249"/>
                      <a:pt x="348727" y="482150"/>
                      <a:pt x="349002" y="474617"/>
                    </a:cubicBezTo>
                    <a:cubicBezTo>
                      <a:pt x="349248" y="466041"/>
                      <a:pt x="348611" y="444064"/>
                      <a:pt x="348785" y="435778"/>
                    </a:cubicBezTo>
                    <a:lnTo>
                      <a:pt x="348756" y="429302"/>
                    </a:lnTo>
                    <a:cubicBezTo>
                      <a:pt x="347872" y="420480"/>
                      <a:pt x="351914" y="411063"/>
                      <a:pt x="360186" y="407108"/>
                    </a:cubicBezTo>
                    <a:cubicBezTo>
                      <a:pt x="364575" y="404486"/>
                      <a:pt x="370906" y="404762"/>
                      <a:pt x="375832" y="404762"/>
                    </a:cubicBezTo>
                    <a:cubicBezTo>
                      <a:pt x="401647" y="404689"/>
                      <a:pt x="453582" y="404139"/>
                      <a:pt x="479383" y="403748"/>
                    </a:cubicBezTo>
                    <a:cubicBezTo>
                      <a:pt x="493928" y="401763"/>
                      <a:pt x="507965" y="410411"/>
                      <a:pt x="508038" y="426072"/>
                    </a:cubicBezTo>
                    <a:cubicBezTo>
                      <a:pt x="508226" y="431866"/>
                      <a:pt x="508168" y="442818"/>
                      <a:pt x="508327" y="448729"/>
                    </a:cubicBezTo>
                    <a:cubicBezTo>
                      <a:pt x="508414" y="455567"/>
                      <a:pt x="508675" y="477529"/>
                      <a:pt x="508805" y="484019"/>
                    </a:cubicBezTo>
                    <a:cubicBezTo>
                      <a:pt x="509269" y="490596"/>
                      <a:pt x="516802" y="489161"/>
                      <a:pt x="521394" y="489161"/>
                    </a:cubicBezTo>
                    <a:lnTo>
                      <a:pt x="534346" y="488988"/>
                    </a:lnTo>
                    <a:cubicBezTo>
                      <a:pt x="551078" y="488828"/>
                      <a:pt x="594799" y="488017"/>
                      <a:pt x="612009" y="487829"/>
                    </a:cubicBezTo>
                    <a:cubicBezTo>
                      <a:pt x="618369" y="487930"/>
                      <a:pt x="618963" y="487133"/>
                      <a:pt x="619528" y="484004"/>
                    </a:cubicBezTo>
                    <a:cubicBezTo>
                      <a:pt x="619281" y="471256"/>
                      <a:pt x="619006" y="445556"/>
                      <a:pt x="618774" y="432794"/>
                    </a:cubicBezTo>
                    <a:cubicBezTo>
                      <a:pt x="617007" y="418785"/>
                      <a:pt x="623265" y="404182"/>
                      <a:pt x="638027" y="400285"/>
                    </a:cubicBezTo>
                    <a:cubicBezTo>
                      <a:pt x="642996" y="398822"/>
                      <a:pt x="648950" y="399431"/>
                      <a:pt x="654035" y="399184"/>
                    </a:cubicBezTo>
                    <a:cubicBezTo>
                      <a:pt x="659410" y="399097"/>
                      <a:pt x="669072" y="399025"/>
                      <a:pt x="677895" y="398938"/>
                    </a:cubicBezTo>
                    <a:cubicBezTo>
                      <a:pt x="675881" y="324041"/>
                      <a:pt x="671709" y="242539"/>
                      <a:pt x="668015" y="168164"/>
                    </a:cubicBezTo>
                    <a:cubicBezTo>
                      <a:pt x="668435" y="158371"/>
                      <a:pt x="663176" y="156589"/>
                      <a:pt x="655151" y="157183"/>
                    </a:cubicBezTo>
                    <a:cubicBezTo>
                      <a:pt x="649457" y="157111"/>
                      <a:pt x="611009" y="157009"/>
                      <a:pt x="604273" y="156937"/>
                    </a:cubicBezTo>
                    <a:close/>
                    <a:moveTo>
                      <a:pt x="635927" y="14170"/>
                    </a:moveTo>
                    <a:cubicBezTo>
                      <a:pt x="635275" y="41666"/>
                      <a:pt x="634884" y="69176"/>
                      <a:pt x="634753" y="96672"/>
                    </a:cubicBezTo>
                    <a:cubicBezTo>
                      <a:pt x="657758" y="74753"/>
                      <a:pt x="686906" y="61918"/>
                      <a:pt x="715922" y="49242"/>
                    </a:cubicBezTo>
                    <a:cubicBezTo>
                      <a:pt x="689571" y="37450"/>
                      <a:pt x="660134" y="24224"/>
                      <a:pt x="635927" y="14170"/>
                    </a:cubicBezTo>
                    <a:close/>
                    <a:moveTo>
                      <a:pt x="433141" y="14141"/>
                    </a:moveTo>
                    <a:cubicBezTo>
                      <a:pt x="432721" y="40565"/>
                      <a:pt x="432388" y="67380"/>
                      <a:pt x="432533" y="94137"/>
                    </a:cubicBezTo>
                    <a:cubicBezTo>
                      <a:pt x="438501" y="89037"/>
                      <a:pt x="445918" y="84677"/>
                      <a:pt x="450656" y="80852"/>
                    </a:cubicBezTo>
                    <a:lnTo>
                      <a:pt x="513413" y="49149"/>
                    </a:lnTo>
                    <a:lnTo>
                      <a:pt x="513427" y="49155"/>
                    </a:lnTo>
                    <a:lnTo>
                      <a:pt x="513427" y="49141"/>
                    </a:lnTo>
                    <a:lnTo>
                      <a:pt x="513413" y="49149"/>
                    </a:lnTo>
                    <a:lnTo>
                      <a:pt x="472502" y="30953"/>
                    </a:lnTo>
                    <a:cubicBezTo>
                      <a:pt x="458772" y="24923"/>
                      <a:pt x="445303" y="19125"/>
                      <a:pt x="433141" y="14141"/>
                    </a:cubicBezTo>
                    <a:close/>
                    <a:moveTo>
                      <a:pt x="230370" y="14083"/>
                    </a:moveTo>
                    <a:lnTo>
                      <a:pt x="230761" y="92577"/>
                    </a:lnTo>
                    <a:lnTo>
                      <a:pt x="230747" y="92587"/>
                    </a:lnTo>
                    <a:lnTo>
                      <a:pt x="230761" y="92601"/>
                    </a:lnTo>
                    <a:lnTo>
                      <a:pt x="230761" y="92577"/>
                    </a:lnTo>
                    <a:lnTo>
                      <a:pt x="247754" y="80693"/>
                    </a:lnTo>
                    <a:cubicBezTo>
                      <a:pt x="268065" y="68568"/>
                      <a:pt x="289490" y="58615"/>
                      <a:pt x="311119" y="49083"/>
                    </a:cubicBezTo>
                    <a:cubicBezTo>
                      <a:pt x="284623" y="37218"/>
                      <a:pt x="254882" y="23934"/>
                      <a:pt x="230370" y="14083"/>
                    </a:cubicBezTo>
                    <a:close/>
                    <a:moveTo>
                      <a:pt x="630219" y="2"/>
                    </a:moveTo>
                    <a:cubicBezTo>
                      <a:pt x="665233" y="10968"/>
                      <a:pt x="714937" y="26889"/>
                      <a:pt x="750676" y="37537"/>
                    </a:cubicBezTo>
                    <a:cubicBezTo>
                      <a:pt x="761353" y="40507"/>
                      <a:pt x="761903" y="56167"/>
                      <a:pt x="751864" y="60296"/>
                    </a:cubicBezTo>
                    <a:cubicBezTo>
                      <a:pt x="714184" y="80056"/>
                      <a:pt x="678069" y="105943"/>
                      <a:pt x="634811" y="110999"/>
                    </a:cubicBezTo>
                    <a:cubicBezTo>
                      <a:pt x="634826" y="122038"/>
                      <a:pt x="634739" y="133077"/>
                      <a:pt x="634927" y="144116"/>
                    </a:cubicBezTo>
                    <a:lnTo>
                      <a:pt x="644981" y="144073"/>
                    </a:lnTo>
                    <a:lnTo>
                      <a:pt x="655151" y="144029"/>
                    </a:lnTo>
                    <a:cubicBezTo>
                      <a:pt x="658758" y="144058"/>
                      <a:pt x="663959" y="143710"/>
                      <a:pt x="667479" y="145203"/>
                    </a:cubicBezTo>
                    <a:cubicBezTo>
                      <a:pt x="676576" y="147477"/>
                      <a:pt x="682690" y="159559"/>
                      <a:pt x="682009" y="167222"/>
                    </a:cubicBezTo>
                    <a:cubicBezTo>
                      <a:pt x="687978" y="242003"/>
                      <a:pt x="695177" y="323694"/>
                      <a:pt x="703000" y="398663"/>
                    </a:cubicBezTo>
                    <a:lnTo>
                      <a:pt x="744664" y="398228"/>
                    </a:lnTo>
                    <a:cubicBezTo>
                      <a:pt x="756326" y="397286"/>
                      <a:pt x="768191" y="403863"/>
                      <a:pt x="772754" y="414815"/>
                    </a:cubicBezTo>
                    <a:cubicBezTo>
                      <a:pt x="776332" y="421856"/>
                      <a:pt x="775985" y="443528"/>
                      <a:pt x="777144" y="451337"/>
                    </a:cubicBezTo>
                    <a:cubicBezTo>
                      <a:pt x="784271" y="548166"/>
                      <a:pt x="792528" y="654383"/>
                      <a:pt x="796614" y="751517"/>
                    </a:cubicBezTo>
                    <a:cubicBezTo>
                      <a:pt x="816040" y="758789"/>
                      <a:pt x="833367" y="771392"/>
                      <a:pt x="844826" y="789124"/>
                    </a:cubicBezTo>
                    <a:cubicBezTo>
                      <a:pt x="856125" y="805784"/>
                      <a:pt x="861761" y="825863"/>
                      <a:pt x="861732" y="845883"/>
                    </a:cubicBezTo>
                    <a:cubicBezTo>
                      <a:pt x="833729" y="874089"/>
                      <a:pt x="853793" y="853706"/>
                      <a:pt x="847462" y="859993"/>
                    </a:cubicBezTo>
                    <a:lnTo>
                      <a:pt x="845318" y="859964"/>
                    </a:lnTo>
                    <a:lnTo>
                      <a:pt x="840407" y="859892"/>
                    </a:lnTo>
                    <a:lnTo>
                      <a:pt x="820749" y="859631"/>
                    </a:lnTo>
                    <a:cubicBezTo>
                      <a:pt x="579095" y="855836"/>
                      <a:pt x="274975" y="848954"/>
                      <a:pt x="34437" y="852982"/>
                    </a:cubicBezTo>
                    <a:lnTo>
                      <a:pt x="14778" y="853329"/>
                    </a:lnTo>
                    <a:lnTo>
                      <a:pt x="9867" y="853416"/>
                    </a:lnTo>
                    <a:lnTo>
                      <a:pt x="8636" y="853460"/>
                    </a:lnTo>
                    <a:lnTo>
                      <a:pt x="7709" y="853460"/>
                    </a:lnTo>
                    <a:lnTo>
                      <a:pt x="7752" y="853474"/>
                    </a:lnTo>
                    <a:cubicBezTo>
                      <a:pt x="4348" y="850099"/>
                      <a:pt x="14952" y="861022"/>
                      <a:pt x="31" y="845912"/>
                    </a:cubicBezTo>
                    <a:cubicBezTo>
                      <a:pt x="-998" y="807247"/>
                      <a:pt x="23890" y="771624"/>
                      <a:pt x="58644" y="756514"/>
                    </a:cubicBezTo>
                    <a:cubicBezTo>
                      <a:pt x="68104" y="658570"/>
                      <a:pt x="77115" y="550136"/>
                      <a:pt x="84735" y="451800"/>
                    </a:cubicBezTo>
                    <a:lnTo>
                      <a:pt x="86806" y="425985"/>
                    </a:lnTo>
                    <a:cubicBezTo>
                      <a:pt x="86415" y="414207"/>
                      <a:pt x="98628" y="403110"/>
                      <a:pt x="110579" y="404863"/>
                    </a:cubicBezTo>
                    <a:cubicBezTo>
                      <a:pt x="119851" y="404878"/>
                      <a:pt x="135743" y="404950"/>
                      <a:pt x="151301" y="405008"/>
                    </a:cubicBezTo>
                    <a:cubicBezTo>
                      <a:pt x="153243" y="352580"/>
                      <a:pt x="156575" y="300254"/>
                      <a:pt x="160298" y="247957"/>
                    </a:cubicBezTo>
                    <a:cubicBezTo>
                      <a:pt x="162065" y="220881"/>
                      <a:pt x="164513" y="193849"/>
                      <a:pt x="166585" y="166788"/>
                    </a:cubicBezTo>
                    <a:cubicBezTo>
                      <a:pt x="166136" y="149534"/>
                      <a:pt x="180999" y="134931"/>
                      <a:pt x="200078" y="137351"/>
                    </a:cubicBezTo>
                    <a:cubicBezTo>
                      <a:pt x="203830" y="137481"/>
                      <a:pt x="210016" y="137539"/>
                      <a:pt x="216941" y="137583"/>
                    </a:cubicBezTo>
                    <a:cubicBezTo>
                      <a:pt x="219534" y="93659"/>
                      <a:pt x="219766" y="49706"/>
                      <a:pt x="219143" y="5739"/>
                    </a:cubicBezTo>
                    <a:cubicBezTo>
                      <a:pt x="219099" y="2638"/>
                      <a:pt x="221577" y="89"/>
                      <a:pt x="224677" y="45"/>
                    </a:cubicBezTo>
                    <a:cubicBezTo>
                      <a:pt x="259503" y="11475"/>
                      <a:pt x="309178" y="27425"/>
                      <a:pt x="344902" y="37986"/>
                    </a:cubicBezTo>
                    <a:cubicBezTo>
                      <a:pt x="351045" y="39869"/>
                      <a:pt x="354493" y="46374"/>
                      <a:pt x="352609" y="52502"/>
                    </a:cubicBezTo>
                    <a:cubicBezTo>
                      <a:pt x="351581" y="55979"/>
                      <a:pt x="349075" y="58354"/>
                      <a:pt x="346061" y="59890"/>
                    </a:cubicBezTo>
                    <a:cubicBezTo>
                      <a:pt x="332415" y="67018"/>
                      <a:pt x="259995" y="111448"/>
                      <a:pt x="231355" y="112434"/>
                    </a:cubicBezTo>
                    <a:cubicBezTo>
                      <a:pt x="231674" y="120850"/>
                      <a:pt x="232195" y="129282"/>
                      <a:pt x="232688" y="137698"/>
                    </a:cubicBezTo>
                    <a:cubicBezTo>
                      <a:pt x="242887" y="137800"/>
                      <a:pt x="252665" y="137974"/>
                      <a:pt x="257953" y="138408"/>
                    </a:cubicBezTo>
                    <a:cubicBezTo>
                      <a:pt x="272961" y="140494"/>
                      <a:pt x="282363" y="155532"/>
                      <a:pt x="280451" y="170018"/>
                    </a:cubicBezTo>
                    <a:lnTo>
                      <a:pt x="280262" y="180188"/>
                    </a:lnTo>
                    <a:lnTo>
                      <a:pt x="279495" y="220896"/>
                    </a:lnTo>
                    <a:cubicBezTo>
                      <a:pt x="279437" y="222880"/>
                      <a:pt x="279205" y="225662"/>
                      <a:pt x="281624" y="226488"/>
                    </a:cubicBezTo>
                    <a:cubicBezTo>
                      <a:pt x="282189" y="226647"/>
                      <a:pt x="282015" y="226705"/>
                      <a:pt x="283305" y="226763"/>
                    </a:cubicBezTo>
                    <a:lnTo>
                      <a:pt x="288390" y="226864"/>
                    </a:lnTo>
                    <a:lnTo>
                      <a:pt x="298559" y="227053"/>
                    </a:lnTo>
                    <a:lnTo>
                      <a:pt x="339267" y="227820"/>
                    </a:lnTo>
                    <a:lnTo>
                      <a:pt x="349437" y="228009"/>
                    </a:lnTo>
                    <a:cubicBezTo>
                      <a:pt x="355318" y="228212"/>
                      <a:pt x="361113" y="229081"/>
                      <a:pt x="360678" y="220968"/>
                    </a:cubicBezTo>
                    <a:lnTo>
                      <a:pt x="361345" y="180260"/>
                    </a:lnTo>
                    <a:lnTo>
                      <a:pt x="361519" y="170091"/>
                    </a:lnTo>
                    <a:cubicBezTo>
                      <a:pt x="359940" y="154648"/>
                      <a:pt x="370906" y="141407"/>
                      <a:pt x="386899" y="142957"/>
                    </a:cubicBezTo>
                    <a:cubicBezTo>
                      <a:pt x="395707" y="143145"/>
                      <a:pt x="408441" y="143334"/>
                      <a:pt x="421653" y="143508"/>
                    </a:cubicBezTo>
                    <a:cubicBezTo>
                      <a:pt x="423392" y="98106"/>
                      <a:pt x="422682" y="51068"/>
                      <a:pt x="421928" y="5710"/>
                    </a:cubicBezTo>
                    <a:cubicBezTo>
                      <a:pt x="421798" y="1914"/>
                      <a:pt x="425767" y="-969"/>
                      <a:pt x="429331" y="306"/>
                    </a:cubicBezTo>
                    <a:cubicBezTo>
                      <a:pt x="448946" y="6999"/>
                      <a:pt x="468634" y="13532"/>
                      <a:pt x="488510" y="19530"/>
                    </a:cubicBezTo>
                    <a:lnTo>
                      <a:pt x="547775" y="37740"/>
                    </a:lnTo>
                    <a:cubicBezTo>
                      <a:pt x="558263" y="40652"/>
                      <a:pt x="558799" y="56022"/>
                      <a:pt x="548948" y="60078"/>
                    </a:cubicBezTo>
                    <a:cubicBezTo>
                      <a:pt x="534737" y="67626"/>
                      <a:pt x="459608" y="113100"/>
                      <a:pt x="432663" y="111767"/>
                    </a:cubicBezTo>
                    <a:cubicBezTo>
                      <a:pt x="432822" y="122458"/>
                      <a:pt x="433141" y="133077"/>
                      <a:pt x="433547" y="143638"/>
                    </a:cubicBezTo>
                    <a:cubicBezTo>
                      <a:pt x="446759" y="143783"/>
                      <a:pt x="459478" y="143913"/>
                      <a:pt x="468300" y="143957"/>
                    </a:cubicBezTo>
                    <a:cubicBezTo>
                      <a:pt x="476138" y="142783"/>
                      <a:pt x="488220" y="148665"/>
                      <a:pt x="490682" y="157748"/>
                    </a:cubicBezTo>
                    <a:cubicBezTo>
                      <a:pt x="492262" y="161384"/>
                      <a:pt x="491943" y="166194"/>
                      <a:pt x="491943" y="170062"/>
                    </a:cubicBezTo>
                    <a:lnTo>
                      <a:pt x="491870" y="180232"/>
                    </a:lnTo>
                    <a:lnTo>
                      <a:pt x="491595" y="220939"/>
                    </a:lnTo>
                    <a:cubicBezTo>
                      <a:pt x="491001" y="227791"/>
                      <a:pt x="494898" y="231486"/>
                      <a:pt x="500678" y="231602"/>
                    </a:cubicBezTo>
                    <a:cubicBezTo>
                      <a:pt x="504141" y="231703"/>
                      <a:pt x="512442" y="231616"/>
                      <a:pt x="515947" y="231703"/>
                    </a:cubicBezTo>
                    <a:cubicBezTo>
                      <a:pt x="526494" y="231688"/>
                      <a:pt x="561755" y="231775"/>
                      <a:pt x="571910" y="231659"/>
                    </a:cubicBezTo>
                    <a:cubicBezTo>
                      <a:pt x="577980" y="231573"/>
                      <a:pt x="581587" y="227458"/>
                      <a:pt x="581022" y="220867"/>
                    </a:cubicBezTo>
                    <a:lnTo>
                      <a:pt x="580834" y="180159"/>
                    </a:lnTo>
                    <a:lnTo>
                      <a:pt x="580790" y="169989"/>
                    </a:lnTo>
                    <a:cubicBezTo>
                      <a:pt x="580544" y="166165"/>
                      <a:pt x="580703" y="161341"/>
                      <a:pt x="582094" y="157734"/>
                    </a:cubicBezTo>
                    <a:cubicBezTo>
                      <a:pt x="584629" y="148810"/>
                      <a:pt x="596465" y="143030"/>
                      <a:pt x="604288" y="144246"/>
                    </a:cubicBezTo>
                    <a:cubicBezTo>
                      <a:pt x="604288" y="144246"/>
                      <a:pt x="615327" y="144188"/>
                      <a:pt x="625916" y="144145"/>
                    </a:cubicBezTo>
                    <a:cubicBezTo>
                      <a:pt x="626728" y="97990"/>
                      <a:pt x="625844" y="51850"/>
                      <a:pt x="624743" y="5710"/>
                    </a:cubicBezTo>
                    <a:cubicBezTo>
                      <a:pt x="624670" y="2624"/>
                      <a:pt x="627133" y="60"/>
                      <a:pt x="63021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4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833EAA5-B8C1-9E13-A238-E8ABC38616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8296" y="3476130"/>
              <a:ext cx="5080733" cy="19434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06953A4-7056-1909-FA9E-686DA180BD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8296" y="4989809"/>
              <a:ext cx="5080733" cy="19434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Obrázok 5" descr="Obrázok, na ktorom je železnica, vozidlo, vlak, pozemné vozidlo&#10;&#10;Obsah vygenerovaný umelou inteligenciou môže byť nesprávny.">
            <a:extLst>
              <a:ext uri="{FF2B5EF4-FFF2-40B4-BE49-F238E27FC236}">
                <a16:creationId xmlns:a16="http://schemas.microsoft.com/office/drawing/2014/main" id="{42DFB0E1-CF01-8B08-B603-C3B4B499C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17" y="2289387"/>
            <a:ext cx="4674491" cy="355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45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5E9CBD5-1AA6-25A4-64D3-CAA64463C7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Harry Potter a Kameň mudrcov – Kapitola 6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9DA8DCC1-87BA-A449-6278-A5A698F1654B}"/>
              </a:ext>
            </a:extLst>
          </p:cNvPr>
          <p:cNvSpPr txBox="1"/>
          <p:nvPr/>
        </p:nvSpPr>
        <p:spPr>
          <a:xfrm>
            <a:off x="643812" y="2127378"/>
            <a:ext cx="68812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Viaoda Libre" panose="020B0604020202020204" charset="-18"/>
              </a:rPr>
              <a:t>“All you have to do is walk straight at the barrier between platforms nine and ten. Don’t stop and don’t be scared you’ll crash. It’s very important.”</a:t>
            </a:r>
            <a:endParaRPr lang="sk-SK" sz="3200" dirty="0">
              <a:solidFill>
                <a:schemeClr val="bg1"/>
              </a:solidFill>
              <a:latin typeface="Viaoda Libre" panose="020B0604020202020204" charset="-18"/>
              <a:cs typeface="Arial" pitchFamily="34" charset="0"/>
            </a:endParaRPr>
          </a:p>
        </p:txBody>
      </p:sp>
      <p:pic>
        <p:nvPicPr>
          <p:cNvPr id="5" name="Obrázok 4" descr="Obrázok, na ktorom je text, písmo, grafika, logo&#10;&#10;Obsah vygenerovaný umelou inteligenciou môže byť nesprávny.">
            <a:extLst>
              <a:ext uri="{FF2B5EF4-FFF2-40B4-BE49-F238E27FC236}">
                <a16:creationId xmlns:a16="http://schemas.microsoft.com/office/drawing/2014/main" id="{69F8586E-CF4B-A6F0-1011-48ED588A44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2" y="4259096"/>
            <a:ext cx="6595410" cy="2514928"/>
          </a:xfrm>
          <a:prstGeom prst="rect">
            <a:avLst/>
          </a:prstGeom>
        </p:spPr>
      </p:pic>
      <p:pic>
        <p:nvPicPr>
          <p:cNvPr id="7" name="Platform 9ľ _ Harry Potter and the Philosopher's Stone">
            <a:hlinkClick r:id="" action="ppaction://media"/>
            <a:extLst>
              <a:ext uri="{FF2B5EF4-FFF2-40B4-BE49-F238E27FC236}">
                <a16:creationId xmlns:a16="http://schemas.microsoft.com/office/drawing/2014/main" id="{872A3749-0A31-E32F-FB73-43E79B23BB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39222" y="2127378"/>
            <a:ext cx="4734886" cy="266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5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1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AD5AF-6074-97ED-5CCA-207744FF15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Google </a:t>
            </a:r>
            <a:r>
              <a:rPr lang="sk-SK" dirty="0" err="1"/>
              <a:t>Maps</a:t>
            </a:r>
            <a:r>
              <a:rPr lang="sk-SK" dirty="0"/>
              <a:t> </a:t>
            </a:r>
            <a:r>
              <a:rPr lang="sk-SK" dirty="0" err="1"/>
              <a:t>Searching</a:t>
            </a:r>
            <a:r>
              <a:rPr lang="sk-SK" dirty="0"/>
              <a:t> And </a:t>
            </a:r>
            <a:r>
              <a:rPr lang="sk-SK" dirty="0" err="1"/>
              <a:t>Writing</a:t>
            </a:r>
            <a:endParaRPr lang="en-VI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EA19DF-C4EA-93B8-7716-40D90FE0E6D7}"/>
              </a:ext>
            </a:extLst>
          </p:cNvPr>
          <p:cNvSpPr txBox="1"/>
          <p:nvPr/>
        </p:nvSpPr>
        <p:spPr>
          <a:xfrm>
            <a:off x="291795" y="1519459"/>
            <a:ext cx="885606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latin typeface="Viaoda Libre" panose="020B0604020202020204" charset="-18"/>
              </a:rPr>
              <a:t>Úloha: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Otvorte Google </a:t>
            </a:r>
            <a:r>
              <a:rPr lang="sk-SK" altLang="sk-SK" sz="2400" dirty="0" err="1">
                <a:latin typeface="Viaoda Libre" panose="020B0604020202020204" charset="-18"/>
              </a:rPr>
              <a:t>Maps</a:t>
            </a:r>
            <a:r>
              <a:rPr lang="sk-SK" altLang="sk-SK" sz="2400" dirty="0">
                <a:latin typeface="Viaoda Libre" panose="020B0604020202020204" charset="-18"/>
              </a:rPr>
              <a:t> – </a:t>
            </a:r>
            <a:r>
              <a:rPr lang="sk-SK" altLang="sk-SK" sz="2400" dirty="0" err="1">
                <a:latin typeface="Viaoda Libre" panose="020B0604020202020204" charset="-18"/>
              </a:rPr>
              <a:t>King’s</a:t>
            </a:r>
            <a:r>
              <a:rPr lang="sk-SK" altLang="sk-SK" sz="2400" dirty="0">
                <a:latin typeface="Viaoda Libre" panose="020B0604020202020204" charset="-18"/>
              </a:rPr>
              <a:t> </a:t>
            </a:r>
            <a:r>
              <a:rPr lang="sk-SK" altLang="sk-SK" sz="2400" dirty="0" err="1">
                <a:latin typeface="Viaoda Libre" panose="020B0604020202020204" charset="-18"/>
              </a:rPr>
              <a:t>Cross</a:t>
            </a:r>
            <a:r>
              <a:rPr lang="sk-SK" altLang="sk-SK" sz="2400" dirty="0">
                <a:latin typeface="Viaoda Libre" panose="020B0604020202020204" charset="-18"/>
              </a:rPr>
              <a:t> </a:t>
            </a:r>
            <a:r>
              <a:rPr lang="sk-SK" altLang="sk-SK" sz="2400" dirty="0" err="1">
                <a:latin typeface="Viaoda Libre" panose="020B0604020202020204" charset="-18"/>
              </a:rPr>
              <a:t>Station</a:t>
            </a:r>
            <a:endParaRPr lang="sk-SK" altLang="sk-SK" sz="2400" dirty="0">
              <a:latin typeface="Viaoda Libre" panose="020B0604020202020204" charset="-18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Nájdite miesto „</a:t>
            </a:r>
            <a:r>
              <a:rPr lang="sk-SK" altLang="sk-SK" sz="2400" dirty="0" err="1">
                <a:latin typeface="Viaoda Libre" panose="020B0604020202020204" charset="-18"/>
              </a:rPr>
              <a:t>Platform</a:t>
            </a:r>
            <a:r>
              <a:rPr lang="sk-SK" altLang="sk-SK" sz="2400" dirty="0">
                <a:latin typeface="Viaoda Libre" panose="020B0604020202020204" charset="-18"/>
              </a:rPr>
              <a:t> 9¾“.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Zapíšte: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sk-SK" altLang="sk-SK" sz="2400" dirty="0">
                <a:latin typeface="Viaoda Libre" panose="020B0604020202020204" charset="-18"/>
              </a:rPr>
              <a:t> Tri veci, ktoré vidíte na stanici.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sk-SK" altLang="sk-SK" sz="2400" dirty="0">
                <a:latin typeface="Viaoda Libre" panose="020B0604020202020204" charset="-18"/>
              </a:rPr>
              <a:t> Dve krátke vety, ako by to opísal Harry (napr. „I </a:t>
            </a:r>
            <a:r>
              <a:rPr lang="sk-SK" altLang="sk-SK" sz="2400" dirty="0" err="1">
                <a:latin typeface="Viaoda Libre" panose="020B0604020202020204" charset="-18"/>
              </a:rPr>
              <a:t>feel</a:t>
            </a:r>
            <a:r>
              <a:rPr lang="sk-SK" altLang="sk-SK" sz="2400" dirty="0">
                <a:latin typeface="Viaoda Libre" panose="020B0604020202020204" charset="-18"/>
              </a:rPr>
              <a:t> </a:t>
            </a:r>
            <a:r>
              <a:rPr lang="sk-SK" altLang="sk-SK" sz="2400" dirty="0" err="1">
                <a:latin typeface="Viaoda Libre" panose="020B0604020202020204" charset="-18"/>
              </a:rPr>
              <a:t>nervous</a:t>
            </a:r>
            <a:r>
              <a:rPr lang="sk-SK" altLang="sk-SK" sz="2400" dirty="0">
                <a:latin typeface="Viaoda Libre" panose="020B0604020202020204" charset="-18"/>
              </a:rPr>
              <a:t> </a:t>
            </a:r>
            <a:r>
              <a:rPr lang="sk-SK" altLang="sk-SK" sz="2400" dirty="0" err="1">
                <a:latin typeface="Viaoda Libre" panose="020B0604020202020204" charset="-18"/>
              </a:rPr>
              <a:t>before</a:t>
            </a:r>
            <a:r>
              <a:rPr lang="sk-SK" altLang="sk-SK" sz="2400" dirty="0">
                <a:latin typeface="Viaoda Libre" panose="020B0604020202020204" charset="-18"/>
              </a:rPr>
              <a:t> </a:t>
            </a:r>
            <a:r>
              <a:rPr lang="sk-SK" altLang="sk-SK" sz="2400" dirty="0" err="1">
                <a:latin typeface="Viaoda Libre" panose="020B0604020202020204" charset="-18"/>
              </a:rPr>
              <a:t>the</a:t>
            </a:r>
            <a:r>
              <a:rPr lang="sk-SK" altLang="sk-SK" sz="2400" dirty="0">
                <a:latin typeface="Viaoda Libre" panose="020B0604020202020204" charset="-18"/>
              </a:rPr>
              <a:t> </a:t>
            </a:r>
            <a:r>
              <a:rPr lang="sk-SK" altLang="sk-SK" sz="2400" dirty="0" err="1">
                <a:latin typeface="Viaoda Libre" panose="020B0604020202020204" charset="-18"/>
              </a:rPr>
              <a:t>train</a:t>
            </a:r>
            <a:r>
              <a:rPr lang="sk-SK" altLang="sk-SK" sz="2400" dirty="0">
                <a:latin typeface="Viaoda Libre" panose="020B0604020202020204" charset="-18"/>
              </a:rPr>
              <a:t>“).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endParaRPr lang="sk-SK" altLang="sk-SK" sz="2400" dirty="0">
              <a:latin typeface="Viaoda Libre" panose="020B0604020202020204" charset="-18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Pozitívum: Žiaci vidia, že miesto z knihy existuje → silná motivácia, 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Prispôsobenie: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altLang="sk-SK" sz="2400" dirty="0">
                <a:latin typeface="Viaoda Libre" panose="020B0604020202020204" charset="-18"/>
              </a:rPr>
              <a:t>	A2 - pomenovať jednoduché predmety.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altLang="sk-SK" sz="2400" dirty="0">
                <a:latin typeface="Viaoda Libre" panose="020B0604020202020204" charset="-18"/>
              </a:rPr>
              <a:t>	B1 - pridať opisné vety alebo krátky </a:t>
            </a:r>
            <a:r>
              <a:rPr lang="sk-SK" altLang="sk-SK" sz="2400" dirty="0" err="1">
                <a:latin typeface="Viaoda Libre" panose="020B0604020202020204" charset="-18"/>
              </a:rPr>
              <a:t>minipríbeh</a:t>
            </a:r>
            <a:r>
              <a:rPr lang="sk-SK" altLang="sk-SK" sz="2400" dirty="0">
                <a:latin typeface="Viaoda Libre" panose="020B0604020202020204" charset="-18"/>
              </a:rPr>
              <a:t>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sk-SK" altLang="sk-SK" sz="2400" dirty="0">
                <a:latin typeface="Viaoda Libre" panose="020B0604020202020204" charset="-18"/>
              </a:rPr>
              <a:t>Tip: nechať žiakov vytvoriť vlastný „mini </a:t>
            </a:r>
            <a:r>
              <a:rPr lang="sk-SK" altLang="sk-SK" sz="2400" dirty="0" err="1">
                <a:latin typeface="Viaoda Libre" panose="020B0604020202020204" charset="-18"/>
              </a:rPr>
              <a:t>travel</a:t>
            </a:r>
            <a:r>
              <a:rPr lang="sk-SK" altLang="sk-SK" sz="2400" dirty="0">
                <a:latin typeface="Viaoda Libre" panose="020B0604020202020204" charset="-18"/>
              </a:rPr>
              <a:t> </a:t>
            </a:r>
            <a:r>
              <a:rPr lang="sk-SK" altLang="sk-SK" sz="2400" dirty="0" err="1">
                <a:latin typeface="Viaoda Libre" panose="020B0604020202020204" charset="-18"/>
              </a:rPr>
              <a:t>guide</a:t>
            </a:r>
            <a:r>
              <a:rPr lang="sk-SK" altLang="sk-SK" sz="2400" dirty="0">
                <a:latin typeface="Viaoda Libre" panose="020B0604020202020204" charset="-18"/>
              </a:rPr>
              <a:t>“: </a:t>
            </a:r>
            <a:r>
              <a:rPr lang="sk-SK" altLang="sk-SK" sz="2400" i="1" dirty="0">
                <a:latin typeface="Viaoda Libre" panose="020B0604020202020204" charset="-18"/>
              </a:rPr>
              <a:t>„</a:t>
            </a:r>
            <a:r>
              <a:rPr lang="sk-SK" altLang="sk-SK" sz="2400" i="1" dirty="0" err="1">
                <a:latin typeface="Viaoda Libre" panose="020B0604020202020204" charset="-18"/>
              </a:rPr>
              <a:t>How</a:t>
            </a:r>
            <a:r>
              <a:rPr lang="sk-SK" altLang="sk-SK" sz="2400" i="1" dirty="0">
                <a:latin typeface="Viaoda Libre" panose="020B0604020202020204" charset="-18"/>
              </a:rPr>
              <a:t> to </a:t>
            </a:r>
            <a:r>
              <a:rPr lang="sk-SK" altLang="sk-SK" sz="2400" i="1" dirty="0" err="1">
                <a:latin typeface="Viaoda Libre" panose="020B0604020202020204" charset="-18"/>
              </a:rPr>
              <a:t>find</a:t>
            </a:r>
            <a:r>
              <a:rPr lang="sk-SK" altLang="sk-SK" sz="2400" i="1" dirty="0">
                <a:latin typeface="Viaoda Libre" panose="020B0604020202020204" charset="-18"/>
              </a:rPr>
              <a:t> </a:t>
            </a:r>
            <a:r>
              <a:rPr lang="sk-SK" altLang="sk-SK" sz="2400" i="1" dirty="0" err="1">
                <a:latin typeface="Viaoda Libre" panose="020B0604020202020204" charset="-18"/>
              </a:rPr>
              <a:t>Platform</a:t>
            </a:r>
            <a:r>
              <a:rPr lang="sk-SK" altLang="sk-SK" sz="2400" i="1" dirty="0">
                <a:latin typeface="Viaoda Libre" panose="020B0604020202020204" charset="-18"/>
              </a:rPr>
              <a:t> 9¾“</a:t>
            </a:r>
            <a:r>
              <a:rPr lang="sk-SK" altLang="sk-SK" sz="2400" dirty="0">
                <a:latin typeface="Viaoda Libre" panose="020B0604020202020204" charset="-18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endParaRPr lang="sk-SK" altLang="sk-SK" sz="2400" dirty="0">
              <a:latin typeface="Viaoda Libre" panose="020B0604020202020204" charset="-1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endParaRPr lang="sk-SK" altLang="sk-SK" sz="2400" dirty="0">
              <a:latin typeface="Viaoda Libre" panose="020B0604020202020204" charset="-1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k-SK" altLang="sk-SK" sz="2400" dirty="0">
              <a:latin typeface="Viaoda Libre" panose="020B0604020202020204" charset="-1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endParaRPr lang="sk-SK" altLang="sk-SK" sz="2400" dirty="0">
              <a:latin typeface="Viaoda Libre" panose="020B0604020202020204" charset="-1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k-SK" altLang="sk-SK" sz="2400" dirty="0">
              <a:latin typeface="Viaoda Libre" panose="020B0604020202020204" charset="-18"/>
            </a:endParaRPr>
          </a:p>
          <a:p>
            <a:endParaRPr lang="en-US" sz="2400" dirty="0">
              <a:latin typeface="Viaoda Libre" panose="020B0604020202020204" charset="-18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EFE4DD8-F827-A5BE-3513-3A5D8A572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6" name="Obrázok 5" descr="Obrázok, na ktorom je vzor, štvorec, grafika, pixel&#10;&#10;Obsah vygenerovaný umelou inteligenciou môže byť nesprávny.">
            <a:extLst>
              <a:ext uri="{FF2B5EF4-FFF2-40B4-BE49-F238E27FC236}">
                <a16:creationId xmlns:a16="http://schemas.microsoft.com/office/drawing/2014/main" id="{EE7016F0-8FF7-0B04-BCF8-B73D63CF4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997" y="2239347"/>
            <a:ext cx="2715208" cy="271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5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AD5AF-6074-97ED-5CCA-207744FF15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Aktivita </a:t>
            </a:r>
            <a:r>
              <a:rPr lang="sk-SK" dirty="0"/>
              <a:t>3</a:t>
            </a:r>
            <a:r>
              <a:rPr lang="it-IT" dirty="0"/>
              <a:t>: </a:t>
            </a:r>
            <a:r>
              <a:rPr lang="sk-SK" dirty="0"/>
              <a:t>Troll v kúpeľni </a:t>
            </a:r>
            <a:r>
              <a:rPr lang="it-IT" dirty="0"/>
              <a:t>(</a:t>
            </a:r>
            <a:r>
              <a:rPr lang="sk-SK" dirty="0"/>
              <a:t>B1</a:t>
            </a:r>
            <a:r>
              <a:rPr lang="it-IT" dirty="0"/>
              <a:t>)</a:t>
            </a:r>
            <a:endParaRPr lang="en-VI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D451F31-7111-56E1-89B4-3190C4DBD2CA}"/>
              </a:ext>
            </a:extLst>
          </p:cNvPr>
          <p:cNvGrpSpPr/>
          <p:nvPr/>
        </p:nvGrpSpPr>
        <p:grpSpPr>
          <a:xfrm>
            <a:off x="5418794" y="2171056"/>
            <a:ext cx="6328289" cy="3760448"/>
            <a:chOff x="5360740" y="2244680"/>
            <a:chExt cx="6328289" cy="376044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FADF361-49A7-1CD4-5C6D-ED97B0F415BF}"/>
                </a:ext>
              </a:extLst>
            </p:cNvPr>
            <p:cNvGrpSpPr/>
            <p:nvPr/>
          </p:nvGrpSpPr>
          <p:grpSpPr>
            <a:xfrm>
              <a:off x="5360740" y="2244680"/>
              <a:ext cx="6136712" cy="914980"/>
              <a:chOff x="4926029" y="2259670"/>
              <a:chExt cx="6136712" cy="91498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716F79C-DD15-8CD4-ED49-51DB259184D4}"/>
                  </a:ext>
                </a:extLst>
              </p:cNvPr>
              <p:cNvSpPr txBox="1"/>
              <p:nvPr/>
            </p:nvSpPr>
            <p:spPr>
              <a:xfrm>
                <a:off x="6093069" y="2259670"/>
                <a:ext cx="49696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dirty="0">
                    <a:latin typeface="Viaoda Libre" panose="020B0604020202020204" charset="-18"/>
                  </a:rPr>
                  <a:t>Aktivita 3: Rekonštrukcia scény pomocou usporiadania viet a doplnenia vlastných opisov.</a:t>
                </a: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iaoda Libre" panose="020B0604020202020204" charset="-18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A4826AE-91BB-0CD5-0151-5B3B3957F139}"/>
                  </a:ext>
                </a:extLst>
              </p:cNvPr>
              <p:cNvSpPr/>
              <p:nvPr/>
            </p:nvSpPr>
            <p:spPr>
              <a:xfrm>
                <a:off x="4926029" y="2313345"/>
                <a:ext cx="861732" cy="861305"/>
              </a:xfrm>
              <a:custGeom>
                <a:avLst/>
                <a:gdLst>
                  <a:gd name="connsiteX0" fmla="*/ 416418 w 861732"/>
                  <a:gd name="connsiteY0" fmla="*/ 592874 h 861305"/>
                  <a:gd name="connsiteX1" fmla="*/ 332299 w 861732"/>
                  <a:gd name="connsiteY1" fmla="*/ 686674 h 861305"/>
                  <a:gd name="connsiteX2" fmla="*/ 338774 w 861732"/>
                  <a:gd name="connsiteY2" fmla="*/ 839697 h 861305"/>
                  <a:gd name="connsiteX3" fmla="*/ 338789 w 861732"/>
                  <a:gd name="connsiteY3" fmla="*/ 839697 h 861305"/>
                  <a:gd name="connsiteX4" fmla="*/ 427593 w 861732"/>
                  <a:gd name="connsiteY4" fmla="*/ 839016 h 861305"/>
                  <a:gd name="connsiteX5" fmla="*/ 515701 w 861732"/>
                  <a:gd name="connsiteY5" fmla="*/ 837423 h 861305"/>
                  <a:gd name="connsiteX6" fmla="*/ 516396 w 861732"/>
                  <a:gd name="connsiteY6" fmla="*/ 686674 h 861305"/>
                  <a:gd name="connsiteX7" fmla="*/ 492450 w 861732"/>
                  <a:gd name="connsiteY7" fmla="*/ 621788 h 861305"/>
                  <a:gd name="connsiteX8" fmla="*/ 416418 w 861732"/>
                  <a:gd name="connsiteY8" fmla="*/ 592874 h 861305"/>
                  <a:gd name="connsiteX9" fmla="*/ 201136 w 861732"/>
                  <a:gd name="connsiteY9" fmla="*/ 417539 h 861305"/>
                  <a:gd name="connsiteX10" fmla="*/ 188185 w 861732"/>
                  <a:gd name="connsiteY10" fmla="*/ 417582 h 861305"/>
                  <a:gd name="connsiteX11" fmla="*/ 110521 w 861732"/>
                  <a:gd name="connsiteY11" fmla="*/ 417872 h 861305"/>
                  <a:gd name="connsiteX12" fmla="*/ 102756 w 861732"/>
                  <a:gd name="connsiteY12" fmla="*/ 419871 h 861305"/>
                  <a:gd name="connsiteX13" fmla="*/ 100033 w 861732"/>
                  <a:gd name="connsiteY13" fmla="*/ 426839 h 861305"/>
                  <a:gd name="connsiteX14" fmla="*/ 98671 w 861732"/>
                  <a:gd name="connsiteY14" fmla="*/ 452698 h 861305"/>
                  <a:gd name="connsiteX15" fmla="*/ 93210 w 861732"/>
                  <a:gd name="connsiteY15" fmla="*/ 556119 h 861305"/>
                  <a:gd name="connsiteX16" fmla="*/ 84561 w 861732"/>
                  <a:gd name="connsiteY16" fmla="*/ 749488 h 861305"/>
                  <a:gd name="connsiteX17" fmla="*/ 87487 w 861732"/>
                  <a:gd name="connsiteY17" fmla="*/ 749097 h 861305"/>
                  <a:gd name="connsiteX18" fmla="*/ 166831 w 861732"/>
                  <a:gd name="connsiteY18" fmla="*/ 746069 h 861305"/>
                  <a:gd name="connsiteX19" fmla="*/ 166831 w 861732"/>
                  <a:gd name="connsiteY19" fmla="*/ 772015 h 861305"/>
                  <a:gd name="connsiteX20" fmla="*/ 88936 w 861732"/>
                  <a:gd name="connsiteY20" fmla="*/ 769610 h 861305"/>
                  <a:gd name="connsiteX21" fmla="*/ 88921 w 861732"/>
                  <a:gd name="connsiteY21" fmla="*/ 769567 h 861305"/>
                  <a:gd name="connsiteX22" fmla="*/ 15778 w 861732"/>
                  <a:gd name="connsiteY22" fmla="*/ 838582 h 861305"/>
                  <a:gd name="connsiteX23" fmla="*/ 313567 w 861732"/>
                  <a:gd name="connsiteY23" fmla="*/ 839770 h 861305"/>
                  <a:gd name="connsiteX24" fmla="*/ 320043 w 861732"/>
                  <a:gd name="connsiteY24" fmla="*/ 686616 h 861305"/>
                  <a:gd name="connsiteX25" fmla="*/ 351812 w 861732"/>
                  <a:gd name="connsiteY25" fmla="*/ 610836 h 861305"/>
                  <a:gd name="connsiteX26" fmla="*/ 541574 w 861732"/>
                  <a:gd name="connsiteY26" fmla="*/ 686616 h 861305"/>
                  <a:gd name="connsiteX27" fmla="*/ 542299 w 861732"/>
                  <a:gd name="connsiteY27" fmla="*/ 836887 h 861305"/>
                  <a:gd name="connsiteX28" fmla="*/ 831831 w 861732"/>
                  <a:gd name="connsiteY28" fmla="*/ 832063 h 861305"/>
                  <a:gd name="connsiteX29" fmla="*/ 820749 w 861732"/>
                  <a:gd name="connsiteY29" fmla="*/ 805378 h 861305"/>
                  <a:gd name="connsiteX30" fmla="*/ 765945 w 861732"/>
                  <a:gd name="connsiteY30" fmla="*/ 773739 h 861305"/>
                  <a:gd name="connsiteX31" fmla="*/ 688340 w 861732"/>
                  <a:gd name="connsiteY31" fmla="*/ 771972 h 861305"/>
                  <a:gd name="connsiteX32" fmla="*/ 688340 w 861732"/>
                  <a:gd name="connsiteY32" fmla="*/ 746026 h 861305"/>
                  <a:gd name="connsiteX33" fmla="*/ 747315 w 861732"/>
                  <a:gd name="connsiteY33" fmla="*/ 744737 h 861305"/>
                  <a:gd name="connsiteX34" fmla="*/ 769697 w 861732"/>
                  <a:gd name="connsiteY34" fmla="*/ 745070 h 861305"/>
                  <a:gd name="connsiteX35" fmla="*/ 767350 w 861732"/>
                  <a:gd name="connsiteY35" fmla="*/ 716067 h 861305"/>
                  <a:gd name="connsiteX36" fmla="*/ 711605 w 861732"/>
                  <a:gd name="connsiteY36" fmla="*/ 706579 h 861305"/>
                  <a:gd name="connsiteX37" fmla="*/ 766438 w 861732"/>
                  <a:gd name="connsiteY37" fmla="*/ 704797 h 861305"/>
                  <a:gd name="connsiteX38" fmla="*/ 763729 w 861732"/>
                  <a:gd name="connsiteY38" fmla="*/ 671477 h 861305"/>
                  <a:gd name="connsiteX39" fmla="*/ 696510 w 861732"/>
                  <a:gd name="connsiteY39" fmla="*/ 662510 h 861305"/>
                  <a:gd name="connsiteX40" fmla="*/ 762845 w 861732"/>
                  <a:gd name="connsiteY40" fmla="*/ 660641 h 861305"/>
                  <a:gd name="connsiteX41" fmla="*/ 760556 w 861732"/>
                  <a:gd name="connsiteY41" fmla="*/ 626655 h 861305"/>
                  <a:gd name="connsiteX42" fmla="*/ 681415 w 861732"/>
                  <a:gd name="connsiteY42" fmla="*/ 618456 h 861305"/>
                  <a:gd name="connsiteX43" fmla="*/ 759948 w 861732"/>
                  <a:gd name="connsiteY43" fmla="*/ 617673 h 861305"/>
                  <a:gd name="connsiteX44" fmla="*/ 757543 w 861732"/>
                  <a:gd name="connsiteY44" fmla="*/ 581833 h 861305"/>
                  <a:gd name="connsiteX45" fmla="*/ 666320 w 861732"/>
                  <a:gd name="connsiteY45" fmla="*/ 574402 h 861305"/>
                  <a:gd name="connsiteX46" fmla="*/ 757007 w 861732"/>
                  <a:gd name="connsiteY46" fmla="*/ 573996 h 861305"/>
                  <a:gd name="connsiteX47" fmla="*/ 755834 w 861732"/>
                  <a:gd name="connsiteY47" fmla="*/ 556510 h 861305"/>
                  <a:gd name="connsiteX48" fmla="*/ 755095 w 861732"/>
                  <a:gd name="connsiteY48" fmla="*/ 543429 h 861305"/>
                  <a:gd name="connsiteX49" fmla="*/ 720776 w 861732"/>
                  <a:gd name="connsiteY49" fmla="*/ 545978 h 861305"/>
                  <a:gd name="connsiteX50" fmla="*/ 681864 w 861732"/>
                  <a:gd name="connsiteY50" fmla="*/ 535041 h 861305"/>
                  <a:gd name="connsiteX51" fmla="*/ 754559 w 861732"/>
                  <a:gd name="connsiteY51" fmla="*/ 534273 h 861305"/>
                  <a:gd name="connsiteX52" fmla="*/ 752835 w 861732"/>
                  <a:gd name="connsiteY52" fmla="*/ 504677 h 861305"/>
                  <a:gd name="connsiteX53" fmla="*/ 697423 w 861732"/>
                  <a:gd name="connsiteY53" fmla="*/ 495680 h 861305"/>
                  <a:gd name="connsiteX54" fmla="*/ 752226 w 861732"/>
                  <a:gd name="connsiteY54" fmla="*/ 494377 h 861305"/>
                  <a:gd name="connsiteX55" fmla="*/ 750575 w 861732"/>
                  <a:gd name="connsiteY55" fmla="*/ 466084 h 861305"/>
                  <a:gd name="connsiteX56" fmla="*/ 712996 w 861732"/>
                  <a:gd name="connsiteY56" fmla="*/ 456320 h 861305"/>
                  <a:gd name="connsiteX57" fmla="*/ 749865 w 861732"/>
                  <a:gd name="connsiteY57" fmla="*/ 453814 h 861305"/>
                  <a:gd name="connsiteX58" fmla="*/ 748286 w 861732"/>
                  <a:gd name="connsiteY58" fmla="*/ 425623 h 861305"/>
                  <a:gd name="connsiteX59" fmla="*/ 744621 w 861732"/>
                  <a:gd name="connsiteY59" fmla="*/ 424478 h 861305"/>
                  <a:gd name="connsiteX60" fmla="*/ 692845 w 861732"/>
                  <a:gd name="connsiteY60" fmla="*/ 423942 h 861305"/>
                  <a:gd name="connsiteX61" fmla="*/ 644213 w 861732"/>
                  <a:gd name="connsiteY61" fmla="*/ 423450 h 861305"/>
                  <a:gd name="connsiteX62" fmla="*/ 642084 w 861732"/>
                  <a:gd name="connsiteY62" fmla="*/ 426303 h 861305"/>
                  <a:gd name="connsiteX63" fmla="*/ 641982 w 861732"/>
                  <a:gd name="connsiteY63" fmla="*/ 432779 h 861305"/>
                  <a:gd name="connsiteX64" fmla="*/ 641156 w 861732"/>
                  <a:gd name="connsiteY64" fmla="*/ 485120 h 861305"/>
                  <a:gd name="connsiteX65" fmla="*/ 611966 w 861732"/>
                  <a:gd name="connsiteY65" fmla="*/ 508733 h 861305"/>
                  <a:gd name="connsiteX66" fmla="*/ 534302 w 861732"/>
                  <a:gd name="connsiteY66" fmla="*/ 507574 h 861305"/>
                  <a:gd name="connsiteX67" fmla="*/ 514890 w 861732"/>
                  <a:gd name="connsiteY67" fmla="*/ 507328 h 861305"/>
                  <a:gd name="connsiteX68" fmla="*/ 491276 w 861732"/>
                  <a:gd name="connsiteY68" fmla="*/ 481063 h 861305"/>
                  <a:gd name="connsiteX69" fmla="*/ 491363 w 861732"/>
                  <a:gd name="connsiteY69" fmla="*/ 474588 h 861305"/>
                  <a:gd name="connsiteX70" fmla="*/ 492001 w 861732"/>
                  <a:gd name="connsiteY70" fmla="*/ 426043 h 861305"/>
                  <a:gd name="connsiteX71" fmla="*/ 479354 w 861732"/>
                  <a:gd name="connsiteY71" fmla="*/ 418973 h 861305"/>
                  <a:gd name="connsiteX72" fmla="*/ 427578 w 861732"/>
                  <a:gd name="connsiteY72" fmla="*/ 418307 h 861305"/>
                  <a:gd name="connsiteX73" fmla="*/ 375803 w 861732"/>
                  <a:gd name="connsiteY73" fmla="*/ 417959 h 861305"/>
                  <a:gd name="connsiteX74" fmla="*/ 361591 w 861732"/>
                  <a:gd name="connsiteY74" fmla="*/ 426043 h 861305"/>
                  <a:gd name="connsiteX75" fmla="*/ 361330 w 861732"/>
                  <a:gd name="connsiteY75" fmla="*/ 474588 h 861305"/>
                  <a:gd name="connsiteX76" fmla="*/ 360562 w 861732"/>
                  <a:gd name="connsiteY76" fmla="*/ 489046 h 861305"/>
                  <a:gd name="connsiteX77" fmla="*/ 340238 w 861732"/>
                  <a:gd name="connsiteY77" fmla="*/ 504271 h 861305"/>
                  <a:gd name="connsiteX78" fmla="*/ 320825 w 861732"/>
                  <a:gd name="connsiteY78" fmla="*/ 504170 h 861305"/>
                  <a:gd name="connsiteX79" fmla="*/ 243162 w 861732"/>
                  <a:gd name="connsiteY79" fmla="*/ 504010 h 861305"/>
                  <a:gd name="connsiteX80" fmla="*/ 218983 w 861732"/>
                  <a:gd name="connsiteY80" fmla="*/ 484859 h 861305"/>
                  <a:gd name="connsiteX81" fmla="*/ 218723 w 861732"/>
                  <a:gd name="connsiteY81" fmla="*/ 426303 h 861305"/>
                  <a:gd name="connsiteX82" fmla="*/ 201136 w 861732"/>
                  <a:gd name="connsiteY82" fmla="*/ 417539 h 861305"/>
                  <a:gd name="connsiteX83" fmla="*/ 282726 w 861732"/>
                  <a:gd name="connsiteY83" fmla="*/ 302427 h 861305"/>
                  <a:gd name="connsiteX84" fmla="*/ 274208 w 861732"/>
                  <a:gd name="connsiteY84" fmla="*/ 310163 h 861305"/>
                  <a:gd name="connsiteX85" fmla="*/ 273947 w 861732"/>
                  <a:gd name="connsiteY85" fmla="*/ 323939 h 861305"/>
                  <a:gd name="connsiteX86" fmla="*/ 282161 w 861732"/>
                  <a:gd name="connsiteY86" fmla="*/ 346800 h 861305"/>
                  <a:gd name="connsiteX87" fmla="*/ 355160 w 861732"/>
                  <a:gd name="connsiteY87" fmla="*/ 340454 h 861305"/>
                  <a:gd name="connsiteX88" fmla="*/ 355435 w 861732"/>
                  <a:gd name="connsiteY88" fmla="*/ 339035 h 861305"/>
                  <a:gd name="connsiteX89" fmla="*/ 355218 w 861732"/>
                  <a:gd name="connsiteY89" fmla="*/ 338745 h 861305"/>
                  <a:gd name="connsiteX90" fmla="*/ 355087 w 861732"/>
                  <a:gd name="connsiteY90" fmla="*/ 324968 h 861305"/>
                  <a:gd name="connsiteX91" fmla="*/ 355811 w 861732"/>
                  <a:gd name="connsiteY91" fmla="*/ 309800 h 861305"/>
                  <a:gd name="connsiteX92" fmla="*/ 355290 w 861732"/>
                  <a:gd name="connsiteY92" fmla="*/ 308163 h 861305"/>
                  <a:gd name="connsiteX93" fmla="*/ 319450 w 861732"/>
                  <a:gd name="connsiteY93" fmla="*/ 305165 h 861305"/>
                  <a:gd name="connsiteX94" fmla="*/ 573025 w 861732"/>
                  <a:gd name="connsiteY94" fmla="*/ 302079 h 861305"/>
                  <a:gd name="connsiteX95" fmla="*/ 500027 w 861732"/>
                  <a:gd name="connsiteY95" fmla="*/ 302412 h 861305"/>
                  <a:gd name="connsiteX96" fmla="*/ 500041 w 861732"/>
                  <a:gd name="connsiteY96" fmla="*/ 302412 h 861305"/>
                  <a:gd name="connsiteX97" fmla="*/ 494130 w 861732"/>
                  <a:gd name="connsiteY97" fmla="*/ 308091 h 861305"/>
                  <a:gd name="connsiteX98" fmla="*/ 496883 w 861732"/>
                  <a:gd name="connsiteY98" fmla="*/ 339672 h 861305"/>
                  <a:gd name="connsiteX99" fmla="*/ 499896 w 861732"/>
                  <a:gd name="connsiteY99" fmla="*/ 340715 h 861305"/>
                  <a:gd name="connsiteX100" fmla="*/ 572475 w 861732"/>
                  <a:gd name="connsiteY100" fmla="*/ 340426 h 861305"/>
                  <a:gd name="connsiteX101" fmla="*/ 575807 w 861732"/>
                  <a:gd name="connsiteY101" fmla="*/ 338702 h 861305"/>
                  <a:gd name="connsiteX102" fmla="*/ 576169 w 861732"/>
                  <a:gd name="connsiteY102" fmla="*/ 334109 h 861305"/>
                  <a:gd name="connsiteX103" fmla="*/ 578704 w 861732"/>
                  <a:gd name="connsiteY103" fmla="*/ 308453 h 861305"/>
                  <a:gd name="connsiteX104" fmla="*/ 573025 w 861732"/>
                  <a:gd name="connsiteY104" fmla="*/ 302079 h 861305"/>
                  <a:gd name="connsiteX105" fmla="*/ 500012 w 861732"/>
                  <a:gd name="connsiteY105" fmla="*/ 288505 h 861305"/>
                  <a:gd name="connsiteX106" fmla="*/ 573923 w 861732"/>
                  <a:gd name="connsiteY106" fmla="*/ 288940 h 861305"/>
                  <a:gd name="connsiteX107" fmla="*/ 594379 w 861732"/>
                  <a:gd name="connsiteY107" fmla="*/ 304759 h 861305"/>
                  <a:gd name="connsiteX108" fmla="*/ 597725 w 861732"/>
                  <a:gd name="connsiteY108" fmla="*/ 334124 h 861305"/>
                  <a:gd name="connsiteX109" fmla="*/ 572460 w 861732"/>
                  <a:gd name="connsiteY109" fmla="*/ 366371 h 861305"/>
                  <a:gd name="connsiteX110" fmla="*/ 517367 w 861732"/>
                  <a:gd name="connsiteY110" fmla="*/ 367197 h 861305"/>
                  <a:gd name="connsiteX111" fmla="*/ 498129 w 861732"/>
                  <a:gd name="connsiteY111" fmla="*/ 365995 h 861305"/>
                  <a:gd name="connsiteX112" fmla="*/ 498114 w 861732"/>
                  <a:gd name="connsiteY112" fmla="*/ 365980 h 861305"/>
                  <a:gd name="connsiteX113" fmla="*/ 474993 w 861732"/>
                  <a:gd name="connsiteY113" fmla="*/ 344830 h 861305"/>
                  <a:gd name="connsiteX114" fmla="*/ 475834 w 861732"/>
                  <a:gd name="connsiteY114" fmla="*/ 323925 h 861305"/>
                  <a:gd name="connsiteX115" fmla="*/ 476891 w 861732"/>
                  <a:gd name="connsiteY115" fmla="*/ 310148 h 861305"/>
                  <a:gd name="connsiteX116" fmla="*/ 500012 w 861732"/>
                  <a:gd name="connsiteY116" fmla="*/ 288505 h 861305"/>
                  <a:gd name="connsiteX117" fmla="*/ 357057 w 861732"/>
                  <a:gd name="connsiteY117" fmla="*/ 282884 h 861305"/>
                  <a:gd name="connsiteX118" fmla="*/ 382670 w 861732"/>
                  <a:gd name="connsiteY118" fmla="*/ 303455 h 861305"/>
                  <a:gd name="connsiteX119" fmla="*/ 384075 w 861732"/>
                  <a:gd name="connsiteY119" fmla="*/ 338730 h 861305"/>
                  <a:gd name="connsiteX120" fmla="*/ 355160 w 861732"/>
                  <a:gd name="connsiteY120" fmla="*/ 366386 h 861305"/>
                  <a:gd name="connsiteX121" fmla="*/ 281248 w 861732"/>
                  <a:gd name="connsiteY121" fmla="*/ 359939 h 861305"/>
                  <a:gd name="connsiteX122" fmla="*/ 262560 w 861732"/>
                  <a:gd name="connsiteY122" fmla="*/ 333110 h 861305"/>
                  <a:gd name="connsiteX123" fmla="*/ 262271 w 861732"/>
                  <a:gd name="connsiteY123" fmla="*/ 310163 h 861305"/>
                  <a:gd name="connsiteX124" fmla="*/ 282726 w 861732"/>
                  <a:gd name="connsiteY124" fmla="*/ 288519 h 861305"/>
                  <a:gd name="connsiteX125" fmla="*/ 604273 w 861732"/>
                  <a:gd name="connsiteY125" fmla="*/ 156937 h 861305"/>
                  <a:gd name="connsiteX126" fmla="*/ 593162 w 861732"/>
                  <a:gd name="connsiteY126" fmla="*/ 165020 h 861305"/>
                  <a:gd name="connsiteX127" fmla="*/ 593075 w 861732"/>
                  <a:gd name="connsiteY127" fmla="*/ 180217 h 861305"/>
                  <a:gd name="connsiteX128" fmla="*/ 592887 w 861732"/>
                  <a:gd name="connsiteY128" fmla="*/ 220925 h 861305"/>
                  <a:gd name="connsiteX129" fmla="*/ 578704 w 861732"/>
                  <a:gd name="connsiteY129" fmla="*/ 242380 h 861305"/>
                  <a:gd name="connsiteX130" fmla="*/ 556641 w 861732"/>
                  <a:gd name="connsiteY130" fmla="*/ 243263 h 861305"/>
                  <a:gd name="connsiteX131" fmla="*/ 515933 w 861732"/>
                  <a:gd name="connsiteY131" fmla="*/ 243292 h 861305"/>
                  <a:gd name="connsiteX132" fmla="*/ 482715 w 861732"/>
                  <a:gd name="connsiteY132" fmla="*/ 233934 h 861305"/>
                  <a:gd name="connsiteX133" fmla="*/ 479499 w 861732"/>
                  <a:gd name="connsiteY133" fmla="*/ 220997 h 861305"/>
                  <a:gd name="connsiteX134" fmla="*/ 479223 w 861732"/>
                  <a:gd name="connsiteY134" fmla="*/ 180289 h 861305"/>
                  <a:gd name="connsiteX135" fmla="*/ 479108 w 861732"/>
                  <a:gd name="connsiteY135" fmla="*/ 165049 h 861305"/>
                  <a:gd name="connsiteX136" fmla="*/ 468300 w 861732"/>
                  <a:gd name="connsiteY136" fmla="*/ 157212 h 861305"/>
                  <a:gd name="connsiteX137" fmla="*/ 427593 w 861732"/>
                  <a:gd name="connsiteY137" fmla="*/ 157560 h 861305"/>
                  <a:gd name="connsiteX138" fmla="*/ 380858 w 861732"/>
                  <a:gd name="connsiteY138" fmla="*/ 159255 h 861305"/>
                  <a:gd name="connsiteX139" fmla="*/ 377773 w 861732"/>
                  <a:gd name="connsiteY139" fmla="*/ 170105 h 861305"/>
                  <a:gd name="connsiteX140" fmla="*/ 377947 w 861732"/>
                  <a:gd name="connsiteY140" fmla="*/ 180275 h 861305"/>
                  <a:gd name="connsiteX141" fmla="*/ 378613 w 861732"/>
                  <a:gd name="connsiteY141" fmla="*/ 220983 h 861305"/>
                  <a:gd name="connsiteX142" fmla="*/ 362344 w 861732"/>
                  <a:gd name="connsiteY142" fmla="*/ 245712 h 861305"/>
                  <a:gd name="connsiteX143" fmla="*/ 339253 w 861732"/>
                  <a:gd name="connsiteY143" fmla="*/ 247204 h 861305"/>
                  <a:gd name="connsiteX144" fmla="*/ 298545 w 861732"/>
                  <a:gd name="connsiteY144" fmla="*/ 247972 h 861305"/>
                  <a:gd name="connsiteX145" fmla="*/ 283276 w 861732"/>
                  <a:gd name="connsiteY145" fmla="*/ 248261 h 861305"/>
                  <a:gd name="connsiteX146" fmla="*/ 261053 w 861732"/>
                  <a:gd name="connsiteY146" fmla="*/ 236498 h 861305"/>
                  <a:gd name="connsiteX147" fmla="*/ 256997 w 861732"/>
                  <a:gd name="connsiteY147" fmla="*/ 220910 h 861305"/>
                  <a:gd name="connsiteX148" fmla="*/ 256229 w 861732"/>
                  <a:gd name="connsiteY148" fmla="*/ 180203 h 861305"/>
                  <a:gd name="connsiteX149" fmla="*/ 255968 w 861732"/>
                  <a:gd name="connsiteY149" fmla="*/ 165064 h 861305"/>
                  <a:gd name="connsiteX150" fmla="*/ 250912 w 861732"/>
                  <a:gd name="connsiteY150" fmla="*/ 163195 h 861305"/>
                  <a:gd name="connsiteX151" fmla="*/ 200035 w 861732"/>
                  <a:gd name="connsiteY151" fmla="*/ 163861 h 861305"/>
                  <a:gd name="connsiteX152" fmla="*/ 194950 w 861732"/>
                  <a:gd name="connsiteY152" fmla="*/ 163934 h 861305"/>
                  <a:gd name="connsiteX153" fmla="*/ 194501 w 861732"/>
                  <a:gd name="connsiteY153" fmla="*/ 164079 h 861305"/>
                  <a:gd name="connsiteX154" fmla="*/ 194037 w 861732"/>
                  <a:gd name="connsiteY154" fmla="*/ 164629 h 861305"/>
                  <a:gd name="connsiteX155" fmla="*/ 194066 w 861732"/>
                  <a:gd name="connsiteY155" fmla="*/ 164644 h 861305"/>
                  <a:gd name="connsiteX156" fmla="*/ 177522 w 861732"/>
                  <a:gd name="connsiteY156" fmla="*/ 405124 h 861305"/>
                  <a:gd name="connsiteX157" fmla="*/ 188214 w 861732"/>
                  <a:gd name="connsiteY157" fmla="*/ 405167 h 861305"/>
                  <a:gd name="connsiteX158" fmla="*/ 215637 w 861732"/>
                  <a:gd name="connsiteY158" fmla="*/ 405979 h 861305"/>
                  <a:gd name="connsiteX159" fmla="*/ 230819 w 861732"/>
                  <a:gd name="connsiteY159" fmla="*/ 432808 h 861305"/>
                  <a:gd name="connsiteX160" fmla="*/ 230660 w 861732"/>
                  <a:gd name="connsiteY160" fmla="*/ 484279 h 861305"/>
                  <a:gd name="connsiteX161" fmla="*/ 243191 w 861732"/>
                  <a:gd name="connsiteY161" fmla="*/ 492566 h 861305"/>
                  <a:gd name="connsiteX162" fmla="*/ 294966 w 861732"/>
                  <a:gd name="connsiteY162" fmla="*/ 492537 h 861305"/>
                  <a:gd name="connsiteX163" fmla="*/ 333805 w 861732"/>
                  <a:gd name="connsiteY163" fmla="*/ 492320 h 861305"/>
                  <a:gd name="connsiteX164" fmla="*/ 344120 w 861732"/>
                  <a:gd name="connsiteY164" fmla="*/ 491523 h 861305"/>
                  <a:gd name="connsiteX165" fmla="*/ 349002 w 861732"/>
                  <a:gd name="connsiteY165" fmla="*/ 474617 h 861305"/>
                  <a:gd name="connsiteX166" fmla="*/ 348785 w 861732"/>
                  <a:gd name="connsiteY166" fmla="*/ 435778 h 861305"/>
                  <a:gd name="connsiteX167" fmla="*/ 348756 w 861732"/>
                  <a:gd name="connsiteY167" fmla="*/ 429302 h 861305"/>
                  <a:gd name="connsiteX168" fmla="*/ 360186 w 861732"/>
                  <a:gd name="connsiteY168" fmla="*/ 407108 h 861305"/>
                  <a:gd name="connsiteX169" fmla="*/ 375832 w 861732"/>
                  <a:gd name="connsiteY169" fmla="*/ 404762 h 861305"/>
                  <a:gd name="connsiteX170" fmla="*/ 479383 w 861732"/>
                  <a:gd name="connsiteY170" fmla="*/ 403748 h 861305"/>
                  <a:gd name="connsiteX171" fmla="*/ 508038 w 861732"/>
                  <a:gd name="connsiteY171" fmla="*/ 426072 h 861305"/>
                  <a:gd name="connsiteX172" fmla="*/ 508327 w 861732"/>
                  <a:gd name="connsiteY172" fmla="*/ 448729 h 861305"/>
                  <a:gd name="connsiteX173" fmla="*/ 508805 w 861732"/>
                  <a:gd name="connsiteY173" fmla="*/ 484019 h 861305"/>
                  <a:gd name="connsiteX174" fmla="*/ 521394 w 861732"/>
                  <a:gd name="connsiteY174" fmla="*/ 489161 h 861305"/>
                  <a:gd name="connsiteX175" fmla="*/ 534346 w 861732"/>
                  <a:gd name="connsiteY175" fmla="*/ 488988 h 861305"/>
                  <a:gd name="connsiteX176" fmla="*/ 612009 w 861732"/>
                  <a:gd name="connsiteY176" fmla="*/ 487829 h 861305"/>
                  <a:gd name="connsiteX177" fmla="*/ 619528 w 861732"/>
                  <a:gd name="connsiteY177" fmla="*/ 484004 h 861305"/>
                  <a:gd name="connsiteX178" fmla="*/ 618774 w 861732"/>
                  <a:gd name="connsiteY178" fmla="*/ 432794 h 861305"/>
                  <a:gd name="connsiteX179" fmla="*/ 638027 w 861732"/>
                  <a:gd name="connsiteY179" fmla="*/ 400285 h 861305"/>
                  <a:gd name="connsiteX180" fmla="*/ 654035 w 861732"/>
                  <a:gd name="connsiteY180" fmla="*/ 399184 h 861305"/>
                  <a:gd name="connsiteX181" fmla="*/ 677895 w 861732"/>
                  <a:gd name="connsiteY181" fmla="*/ 398938 h 861305"/>
                  <a:gd name="connsiteX182" fmla="*/ 668015 w 861732"/>
                  <a:gd name="connsiteY182" fmla="*/ 168164 h 861305"/>
                  <a:gd name="connsiteX183" fmla="*/ 655151 w 861732"/>
                  <a:gd name="connsiteY183" fmla="*/ 157183 h 861305"/>
                  <a:gd name="connsiteX184" fmla="*/ 604273 w 861732"/>
                  <a:gd name="connsiteY184" fmla="*/ 156937 h 861305"/>
                  <a:gd name="connsiteX185" fmla="*/ 635927 w 861732"/>
                  <a:gd name="connsiteY185" fmla="*/ 14170 h 861305"/>
                  <a:gd name="connsiteX186" fmla="*/ 634753 w 861732"/>
                  <a:gd name="connsiteY186" fmla="*/ 96672 h 861305"/>
                  <a:gd name="connsiteX187" fmla="*/ 715922 w 861732"/>
                  <a:gd name="connsiteY187" fmla="*/ 49242 h 861305"/>
                  <a:gd name="connsiteX188" fmla="*/ 635927 w 861732"/>
                  <a:gd name="connsiteY188" fmla="*/ 14170 h 861305"/>
                  <a:gd name="connsiteX189" fmla="*/ 433141 w 861732"/>
                  <a:gd name="connsiteY189" fmla="*/ 14141 h 861305"/>
                  <a:gd name="connsiteX190" fmla="*/ 432533 w 861732"/>
                  <a:gd name="connsiteY190" fmla="*/ 94137 h 861305"/>
                  <a:gd name="connsiteX191" fmla="*/ 450656 w 861732"/>
                  <a:gd name="connsiteY191" fmla="*/ 80852 h 861305"/>
                  <a:gd name="connsiteX192" fmla="*/ 513413 w 861732"/>
                  <a:gd name="connsiteY192" fmla="*/ 49149 h 861305"/>
                  <a:gd name="connsiteX193" fmla="*/ 513427 w 861732"/>
                  <a:gd name="connsiteY193" fmla="*/ 49155 h 861305"/>
                  <a:gd name="connsiteX194" fmla="*/ 513427 w 861732"/>
                  <a:gd name="connsiteY194" fmla="*/ 49141 h 861305"/>
                  <a:gd name="connsiteX195" fmla="*/ 513413 w 861732"/>
                  <a:gd name="connsiteY195" fmla="*/ 49149 h 861305"/>
                  <a:gd name="connsiteX196" fmla="*/ 472502 w 861732"/>
                  <a:gd name="connsiteY196" fmla="*/ 30953 h 861305"/>
                  <a:gd name="connsiteX197" fmla="*/ 433141 w 861732"/>
                  <a:gd name="connsiteY197" fmla="*/ 14141 h 861305"/>
                  <a:gd name="connsiteX198" fmla="*/ 230370 w 861732"/>
                  <a:gd name="connsiteY198" fmla="*/ 14083 h 861305"/>
                  <a:gd name="connsiteX199" fmla="*/ 230761 w 861732"/>
                  <a:gd name="connsiteY199" fmla="*/ 92577 h 861305"/>
                  <a:gd name="connsiteX200" fmla="*/ 230747 w 861732"/>
                  <a:gd name="connsiteY200" fmla="*/ 92587 h 861305"/>
                  <a:gd name="connsiteX201" fmla="*/ 230761 w 861732"/>
                  <a:gd name="connsiteY201" fmla="*/ 92601 h 861305"/>
                  <a:gd name="connsiteX202" fmla="*/ 230761 w 861732"/>
                  <a:gd name="connsiteY202" fmla="*/ 92577 h 861305"/>
                  <a:gd name="connsiteX203" fmla="*/ 247754 w 861732"/>
                  <a:gd name="connsiteY203" fmla="*/ 80693 h 861305"/>
                  <a:gd name="connsiteX204" fmla="*/ 311119 w 861732"/>
                  <a:gd name="connsiteY204" fmla="*/ 49083 h 861305"/>
                  <a:gd name="connsiteX205" fmla="*/ 230370 w 861732"/>
                  <a:gd name="connsiteY205" fmla="*/ 14083 h 861305"/>
                  <a:gd name="connsiteX206" fmla="*/ 630219 w 861732"/>
                  <a:gd name="connsiteY206" fmla="*/ 2 h 861305"/>
                  <a:gd name="connsiteX207" fmla="*/ 750676 w 861732"/>
                  <a:gd name="connsiteY207" fmla="*/ 37537 h 861305"/>
                  <a:gd name="connsiteX208" fmla="*/ 751864 w 861732"/>
                  <a:gd name="connsiteY208" fmla="*/ 60296 h 861305"/>
                  <a:gd name="connsiteX209" fmla="*/ 634811 w 861732"/>
                  <a:gd name="connsiteY209" fmla="*/ 110999 h 861305"/>
                  <a:gd name="connsiteX210" fmla="*/ 634927 w 861732"/>
                  <a:gd name="connsiteY210" fmla="*/ 144116 h 861305"/>
                  <a:gd name="connsiteX211" fmla="*/ 644981 w 861732"/>
                  <a:gd name="connsiteY211" fmla="*/ 144073 h 861305"/>
                  <a:gd name="connsiteX212" fmla="*/ 655151 w 861732"/>
                  <a:gd name="connsiteY212" fmla="*/ 144029 h 861305"/>
                  <a:gd name="connsiteX213" fmla="*/ 667479 w 861732"/>
                  <a:gd name="connsiteY213" fmla="*/ 145203 h 861305"/>
                  <a:gd name="connsiteX214" fmla="*/ 682009 w 861732"/>
                  <a:gd name="connsiteY214" fmla="*/ 167222 h 861305"/>
                  <a:gd name="connsiteX215" fmla="*/ 703000 w 861732"/>
                  <a:gd name="connsiteY215" fmla="*/ 398663 h 861305"/>
                  <a:gd name="connsiteX216" fmla="*/ 744664 w 861732"/>
                  <a:gd name="connsiteY216" fmla="*/ 398228 h 861305"/>
                  <a:gd name="connsiteX217" fmla="*/ 772754 w 861732"/>
                  <a:gd name="connsiteY217" fmla="*/ 414815 h 861305"/>
                  <a:gd name="connsiteX218" fmla="*/ 777144 w 861732"/>
                  <a:gd name="connsiteY218" fmla="*/ 451337 h 861305"/>
                  <a:gd name="connsiteX219" fmla="*/ 796614 w 861732"/>
                  <a:gd name="connsiteY219" fmla="*/ 751517 h 861305"/>
                  <a:gd name="connsiteX220" fmla="*/ 844826 w 861732"/>
                  <a:gd name="connsiteY220" fmla="*/ 789124 h 861305"/>
                  <a:gd name="connsiteX221" fmla="*/ 861732 w 861732"/>
                  <a:gd name="connsiteY221" fmla="*/ 845883 h 861305"/>
                  <a:gd name="connsiteX222" fmla="*/ 847462 w 861732"/>
                  <a:gd name="connsiteY222" fmla="*/ 859993 h 861305"/>
                  <a:gd name="connsiteX223" fmla="*/ 845318 w 861732"/>
                  <a:gd name="connsiteY223" fmla="*/ 859964 h 861305"/>
                  <a:gd name="connsiteX224" fmla="*/ 840407 w 861732"/>
                  <a:gd name="connsiteY224" fmla="*/ 859892 h 861305"/>
                  <a:gd name="connsiteX225" fmla="*/ 820749 w 861732"/>
                  <a:gd name="connsiteY225" fmla="*/ 859631 h 861305"/>
                  <a:gd name="connsiteX226" fmla="*/ 34437 w 861732"/>
                  <a:gd name="connsiteY226" fmla="*/ 852982 h 861305"/>
                  <a:gd name="connsiteX227" fmla="*/ 14778 w 861732"/>
                  <a:gd name="connsiteY227" fmla="*/ 853329 h 861305"/>
                  <a:gd name="connsiteX228" fmla="*/ 9867 w 861732"/>
                  <a:gd name="connsiteY228" fmla="*/ 853416 h 861305"/>
                  <a:gd name="connsiteX229" fmla="*/ 8636 w 861732"/>
                  <a:gd name="connsiteY229" fmla="*/ 853460 h 861305"/>
                  <a:gd name="connsiteX230" fmla="*/ 7709 w 861732"/>
                  <a:gd name="connsiteY230" fmla="*/ 853460 h 861305"/>
                  <a:gd name="connsiteX231" fmla="*/ 7752 w 861732"/>
                  <a:gd name="connsiteY231" fmla="*/ 853474 h 861305"/>
                  <a:gd name="connsiteX232" fmla="*/ 31 w 861732"/>
                  <a:gd name="connsiteY232" fmla="*/ 845912 h 861305"/>
                  <a:gd name="connsiteX233" fmla="*/ 58644 w 861732"/>
                  <a:gd name="connsiteY233" fmla="*/ 756514 h 861305"/>
                  <a:gd name="connsiteX234" fmla="*/ 84735 w 861732"/>
                  <a:gd name="connsiteY234" fmla="*/ 451800 h 861305"/>
                  <a:gd name="connsiteX235" fmla="*/ 86806 w 861732"/>
                  <a:gd name="connsiteY235" fmla="*/ 425985 h 861305"/>
                  <a:gd name="connsiteX236" fmla="*/ 110579 w 861732"/>
                  <a:gd name="connsiteY236" fmla="*/ 404863 h 861305"/>
                  <a:gd name="connsiteX237" fmla="*/ 151301 w 861732"/>
                  <a:gd name="connsiteY237" fmla="*/ 405008 h 861305"/>
                  <a:gd name="connsiteX238" fmla="*/ 160298 w 861732"/>
                  <a:gd name="connsiteY238" fmla="*/ 247957 h 861305"/>
                  <a:gd name="connsiteX239" fmla="*/ 166585 w 861732"/>
                  <a:gd name="connsiteY239" fmla="*/ 166788 h 861305"/>
                  <a:gd name="connsiteX240" fmla="*/ 200078 w 861732"/>
                  <a:gd name="connsiteY240" fmla="*/ 137351 h 861305"/>
                  <a:gd name="connsiteX241" fmla="*/ 216941 w 861732"/>
                  <a:gd name="connsiteY241" fmla="*/ 137583 h 861305"/>
                  <a:gd name="connsiteX242" fmla="*/ 219143 w 861732"/>
                  <a:gd name="connsiteY242" fmla="*/ 5739 h 861305"/>
                  <a:gd name="connsiteX243" fmla="*/ 224677 w 861732"/>
                  <a:gd name="connsiteY243" fmla="*/ 45 h 861305"/>
                  <a:gd name="connsiteX244" fmla="*/ 344902 w 861732"/>
                  <a:gd name="connsiteY244" fmla="*/ 37986 h 861305"/>
                  <a:gd name="connsiteX245" fmla="*/ 352609 w 861732"/>
                  <a:gd name="connsiteY245" fmla="*/ 52502 h 861305"/>
                  <a:gd name="connsiteX246" fmla="*/ 346061 w 861732"/>
                  <a:gd name="connsiteY246" fmla="*/ 59890 h 861305"/>
                  <a:gd name="connsiteX247" fmla="*/ 231355 w 861732"/>
                  <a:gd name="connsiteY247" fmla="*/ 112434 h 861305"/>
                  <a:gd name="connsiteX248" fmla="*/ 232688 w 861732"/>
                  <a:gd name="connsiteY248" fmla="*/ 137698 h 861305"/>
                  <a:gd name="connsiteX249" fmla="*/ 257953 w 861732"/>
                  <a:gd name="connsiteY249" fmla="*/ 138408 h 861305"/>
                  <a:gd name="connsiteX250" fmla="*/ 280451 w 861732"/>
                  <a:gd name="connsiteY250" fmla="*/ 170018 h 861305"/>
                  <a:gd name="connsiteX251" fmla="*/ 280262 w 861732"/>
                  <a:gd name="connsiteY251" fmla="*/ 180188 h 861305"/>
                  <a:gd name="connsiteX252" fmla="*/ 279495 w 861732"/>
                  <a:gd name="connsiteY252" fmla="*/ 220896 h 861305"/>
                  <a:gd name="connsiteX253" fmla="*/ 281624 w 861732"/>
                  <a:gd name="connsiteY253" fmla="*/ 226488 h 861305"/>
                  <a:gd name="connsiteX254" fmla="*/ 283305 w 861732"/>
                  <a:gd name="connsiteY254" fmla="*/ 226763 h 861305"/>
                  <a:gd name="connsiteX255" fmla="*/ 288390 w 861732"/>
                  <a:gd name="connsiteY255" fmla="*/ 226864 h 861305"/>
                  <a:gd name="connsiteX256" fmla="*/ 298559 w 861732"/>
                  <a:gd name="connsiteY256" fmla="*/ 227053 h 861305"/>
                  <a:gd name="connsiteX257" fmla="*/ 339267 w 861732"/>
                  <a:gd name="connsiteY257" fmla="*/ 227820 h 861305"/>
                  <a:gd name="connsiteX258" fmla="*/ 349437 w 861732"/>
                  <a:gd name="connsiteY258" fmla="*/ 228009 h 861305"/>
                  <a:gd name="connsiteX259" fmla="*/ 360678 w 861732"/>
                  <a:gd name="connsiteY259" fmla="*/ 220968 h 861305"/>
                  <a:gd name="connsiteX260" fmla="*/ 361345 w 861732"/>
                  <a:gd name="connsiteY260" fmla="*/ 180260 h 861305"/>
                  <a:gd name="connsiteX261" fmla="*/ 361519 w 861732"/>
                  <a:gd name="connsiteY261" fmla="*/ 170091 h 861305"/>
                  <a:gd name="connsiteX262" fmla="*/ 386899 w 861732"/>
                  <a:gd name="connsiteY262" fmla="*/ 142957 h 861305"/>
                  <a:gd name="connsiteX263" fmla="*/ 421653 w 861732"/>
                  <a:gd name="connsiteY263" fmla="*/ 143508 h 861305"/>
                  <a:gd name="connsiteX264" fmla="*/ 421928 w 861732"/>
                  <a:gd name="connsiteY264" fmla="*/ 5710 h 861305"/>
                  <a:gd name="connsiteX265" fmla="*/ 429331 w 861732"/>
                  <a:gd name="connsiteY265" fmla="*/ 306 h 861305"/>
                  <a:gd name="connsiteX266" fmla="*/ 488510 w 861732"/>
                  <a:gd name="connsiteY266" fmla="*/ 19530 h 861305"/>
                  <a:gd name="connsiteX267" fmla="*/ 547775 w 861732"/>
                  <a:gd name="connsiteY267" fmla="*/ 37740 h 861305"/>
                  <a:gd name="connsiteX268" fmla="*/ 548948 w 861732"/>
                  <a:gd name="connsiteY268" fmla="*/ 60078 h 861305"/>
                  <a:gd name="connsiteX269" fmla="*/ 432663 w 861732"/>
                  <a:gd name="connsiteY269" fmla="*/ 111767 h 861305"/>
                  <a:gd name="connsiteX270" fmla="*/ 433547 w 861732"/>
                  <a:gd name="connsiteY270" fmla="*/ 143638 h 861305"/>
                  <a:gd name="connsiteX271" fmla="*/ 468300 w 861732"/>
                  <a:gd name="connsiteY271" fmla="*/ 143957 h 861305"/>
                  <a:gd name="connsiteX272" fmla="*/ 490682 w 861732"/>
                  <a:gd name="connsiteY272" fmla="*/ 157748 h 861305"/>
                  <a:gd name="connsiteX273" fmla="*/ 491943 w 861732"/>
                  <a:gd name="connsiteY273" fmla="*/ 170062 h 861305"/>
                  <a:gd name="connsiteX274" fmla="*/ 491870 w 861732"/>
                  <a:gd name="connsiteY274" fmla="*/ 180232 h 861305"/>
                  <a:gd name="connsiteX275" fmla="*/ 491595 w 861732"/>
                  <a:gd name="connsiteY275" fmla="*/ 220939 h 861305"/>
                  <a:gd name="connsiteX276" fmla="*/ 500678 w 861732"/>
                  <a:gd name="connsiteY276" fmla="*/ 231602 h 861305"/>
                  <a:gd name="connsiteX277" fmla="*/ 515947 w 861732"/>
                  <a:gd name="connsiteY277" fmla="*/ 231703 h 861305"/>
                  <a:gd name="connsiteX278" fmla="*/ 571910 w 861732"/>
                  <a:gd name="connsiteY278" fmla="*/ 231659 h 861305"/>
                  <a:gd name="connsiteX279" fmla="*/ 581022 w 861732"/>
                  <a:gd name="connsiteY279" fmla="*/ 220867 h 861305"/>
                  <a:gd name="connsiteX280" fmla="*/ 580834 w 861732"/>
                  <a:gd name="connsiteY280" fmla="*/ 180159 h 861305"/>
                  <a:gd name="connsiteX281" fmla="*/ 580790 w 861732"/>
                  <a:gd name="connsiteY281" fmla="*/ 169989 h 861305"/>
                  <a:gd name="connsiteX282" fmla="*/ 582094 w 861732"/>
                  <a:gd name="connsiteY282" fmla="*/ 157734 h 861305"/>
                  <a:gd name="connsiteX283" fmla="*/ 604288 w 861732"/>
                  <a:gd name="connsiteY283" fmla="*/ 144246 h 861305"/>
                  <a:gd name="connsiteX284" fmla="*/ 625916 w 861732"/>
                  <a:gd name="connsiteY284" fmla="*/ 144145 h 861305"/>
                  <a:gd name="connsiteX285" fmla="*/ 624743 w 861732"/>
                  <a:gd name="connsiteY285" fmla="*/ 5710 h 861305"/>
                  <a:gd name="connsiteX286" fmla="*/ 630219 w 861732"/>
                  <a:gd name="connsiteY286" fmla="*/ 2 h 86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</a:cxnLst>
                <a:rect l="l" t="t" r="r" b="b"/>
                <a:pathLst>
                  <a:path w="861732" h="861305">
                    <a:moveTo>
                      <a:pt x="416418" y="592874"/>
                    </a:moveTo>
                    <a:cubicBezTo>
                      <a:pt x="371828" y="597698"/>
                      <a:pt x="330996" y="634196"/>
                      <a:pt x="332299" y="686674"/>
                    </a:cubicBezTo>
                    <a:cubicBezTo>
                      <a:pt x="333009" y="737682"/>
                      <a:pt x="334979" y="788690"/>
                      <a:pt x="338774" y="839697"/>
                    </a:cubicBezTo>
                    <a:lnTo>
                      <a:pt x="338789" y="839697"/>
                    </a:lnTo>
                    <a:cubicBezTo>
                      <a:pt x="369993" y="839524"/>
                      <a:pt x="400010" y="839292"/>
                      <a:pt x="427593" y="839016"/>
                    </a:cubicBezTo>
                    <a:cubicBezTo>
                      <a:pt x="446904" y="838669"/>
                      <a:pt x="478311" y="838104"/>
                      <a:pt x="515701" y="837423"/>
                    </a:cubicBezTo>
                    <a:cubicBezTo>
                      <a:pt x="513137" y="787183"/>
                      <a:pt x="515122" y="736928"/>
                      <a:pt x="516396" y="686674"/>
                    </a:cubicBezTo>
                    <a:cubicBezTo>
                      <a:pt x="517135" y="663394"/>
                      <a:pt x="508892" y="639534"/>
                      <a:pt x="492450" y="621788"/>
                    </a:cubicBezTo>
                    <a:cubicBezTo>
                      <a:pt x="471280" y="598488"/>
                      <a:pt x="443172" y="589980"/>
                      <a:pt x="416418" y="592874"/>
                    </a:cubicBezTo>
                    <a:close/>
                    <a:moveTo>
                      <a:pt x="201136" y="417539"/>
                    </a:moveTo>
                    <a:lnTo>
                      <a:pt x="188185" y="417582"/>
                    </a:lnTo>
                    <a:cubicBezTo>
                      <a:pt x="170873" y="417626"/>
                      <a:pt x="128152" y="417829"/>
                      <a:pt x="110521" y="417872"/>
                    </a:cubicBezTo>
                    <a:cubicBezTo>
                      <a:pt x="106291" y="417858"/>
                      <a:pt x="105494" y="417829"/>
                      <a:pt x="102756" y="419871"/>
                    </a:cubicBezTo>
                    <a:cubicBezTo>
                      <a:pt x="100916" y="421740"/>
                      <a:pt x="100062" y="423102"/>
                      <a:pt x="100033" y="426839"/>
                    </a:cubicBezTo>
                    <a:lnTo>
                      <a:pt x="98671" y="452698"/>
                    </a:lnTo>
                    <a:lnTo>
                      <a:pt x="93210" y="556119"/>
                    </a:lnTo>
                    <a:cubicBezTo>
                      <a:pt x="89646" y="620527"/>
                      <a:pt x="86995" y="685008"/>
                      <a:pt x="84561" y="749488"/>
                    </a:cubicBezTo>
                    <a:cubicBezTo>
                      <a:pt x="85546" y="749372"/>
                      <a:pt x="86502" y="749184"/>
                      <a:pt x="87487" y="749097"/>
                    </a:cubicBezTo>
                    <a:cubicBezTo>
                      <a:pt x="115128" y="747634"/>
                      <a:pt x="140306" y="747417"/>
                      <a:pt x="166831" y="746069"/>
                    </a:cubicBezTo>
                    <a:cubicBezTo>
                      <a:pt x="184896" y="745664"/>
                      <a:pt x="184635" y="772493"/>
                      <a:pt x="166831" y="772015"/>
                    </a:cubicBezTo>
                    <a:cubicBezTo>
                      <a:pt x="140958" y="770943"/>
                      <a:pt x="113679" y="769828"/>
                      <a:pt x="88936" y="769610"/>
                    </a:cubicBezTo>
                    <a:lnTo>
                      <a:pt x="88921" y="769567"/>
                    </a:lnTo>
                    <a:cubicBezTo>
                      <a:pt x="51864" y="769784"/>
                      <a:pt x="19429" y="801872"/>
                      <a:pt x="15778" y="838582"/>
                    </a:cubicBezTo>
                    <a:cubicBezTo>
                      <a:pt x="102611" y="840045"/>
                      <a:pt x="213029" y="840219"/>
                      <a:pt x="313567" y="839770"/>
                    </a:cubicBezTo>
                    <a:cubicBezTo>
                      <a:pt x="317363" y="788718"/>
                      <a:pt x="319333" y="737667"/>
                      <a:pt x="320043" y="686616"/>
                    </a:cubicBezTo>
                    <a:cubicBezTo>
                      <a:pt x="320463" y="658454"/>
                      <a:pt x="331893" y="630683"/>
                      <a:pt x="351812" y="610836"/>
                    </a:cubicBezTo>
                    <a:cubicBezTo>
                      <a:pt x="418988" y="541850"/>
                      <a:pt x="539880" y="589700"/>
                      <a:pt x="541574" y="686616"/>
                    </a:cubicBezTo>
                    <a:cubicBezTo>
                      <a:pt x="542849" y="736697"/>
                      <a:pt x="544819" y="786792"/>
                      <a:pt x="542299" y="836887"/>
                    </a:cubicBezTo>
                    <a:cubicBezTo>
                      <a:pt x="642475" y="835091"/>
                      <a:pt x="771537" y="832816"/>
                      <a:pt x="831831" y="832063"/>
                    </a:cubicBezTo>
                    <a:cubicBezTo>
                      <a:pt x="829803" y="822574"/>
                      <a:pt x="826167" y="813447"/>
                      <a:pt x="820749" y="805378"/>
                    </a:cubicBezTo>
                    <a:cubicBezTo>
                      <a:pt x="808333" y="787313"/>
                      <a:pt x="787762" y="775362"/>
                      <a:pt x="765945" y="773739"/>
                    </a:cubicBezTo>
                    <a:lnTo>
                      <a:pt x="688340" y="771972"/>
                    </a:lnTo>
                    <a:cubicBezTo>
                      <a:pt x="671521" y="771305"/>
                      <a:pt x="671825" y="746663"/>
                      <a:pt x="688340" y="746026"/>
                    </a:cubicBezTo>
                    <a:cubicBezTo>
                      <a:pt x="700204" y="745765"/>
                      <a:pt x="735552" y="744737"/>
                      <a:pt x="747315" y="744737"/>
                    </a:cubicBezTo>
                    <a:cubicBezTo>
                      <a:pt x="754733" y="743998"/>
                      <a:pt x="762237" y="744259"/>
                      <a:pt x="769697" y="745070"/>
                    </a:cubicBezTo>
                    <a:cubicBezTo>
                      <a:pt x="768857" y="735407"/>
                      <a:pt x="768133" y="725730"/>
                      <a:pt x="767350" y="716067"/>
                    </a:cubicBezTo>
                    <a:cubicBezTo>
                      <a:pt x="743636" y="719472"/>
                      <a:pt x="696452" y="717183"/>
                      <a:pt x="711605" y="706579"/>
                    </a:cubicBezTo>
                    <a:cubicBezTo>
                      <a:pt x="729830" y="702624"/>
                      <a:pt x="748170" y="702175"/>
                      <a:pt x="766438" y="704797"/>
                    </a:cubicBezTo>
                    <a:cubicBezTo>
                      <a:pt x="765554" y="693685"/>
                      <a:pt x="764554" y="682589"/>
                      <a:pt x="763729" y="671477"/>
                    </a:cubicBezTo>
                    <a:cubicBezTo>
                      <a:pt x="741202" y="674259"/>
                      <a:pt x="680010" y="675447"/>
                      <a:pt x="696510" y="662510"/>
                    </a:cubicBezTo>
                    <a:cubicBezTo>
                      <a:pt x="700769" y="660178"/>
                      <a:pt x="742303" y="657469"/>
                      <a:pt x="762845" y="660641"/>
                    </a:cubicBezTo>
                    <a:cubicBezTo>
                      <a:pt x="762019" y="649312"/>
                      <a:pt x="761338" y="637984"/>
                      <a:pt x="760556" y="626655"/>
                    </a:cubicBezTo>
                    <a:cubicBezTo>
                      <a:pt x="735755" y="631740"/>
                      <a:pt x="661800" y="630378"/>
                      <a:pt x="681415" y="618456"/>
                    </a:cubicBezTo>
                    <a:cubicBezTo>
                      <a:pt x="707549" y="614008"/>
                      <a:pt x="733799" y="613863"/>
                      <a:pt x="759948" y="617673"/>
                    </a:cubicBezTo>
                    <a:cubicBezTo>
                      <a:pt x="759136" y="605736"/>
                      <a:pt x="758311" y="593785"/>
                      <a:pt x="757543" y="581833"/>
                    </a:cubicBezTo>
                    <a:cubicBezTo>
                      <a:pt x="734639" y="587787"/>
                      <a:pt x="644329" y="586976"/>
                      <a:pt x="666320" y="574402"/>
                    </a:cubicBezTo>
                    <a:cubicBezTo>
                      <a:pt x="696496" y="569766"/>
                      <a:pt x="726802" y="569693"/>
                      <a:pt x="757007" y="573996"/>
                    </a:cubicBezTo>
                    <a:cubicBezTo>
                      <a:pt x="756630" y="568158"/>
                      <a:pt x="756196" y="562334"/>
                      <a:pt x="755834" y="556510"/>
                    </a:cubicBezTo>
                    <a:cubicBezTo>
                      <a:pt x="755674" y="553512"/>
                      <a:pt x="755413" y="548934"/>
                      <a:pt x="755095" y="543429"/>
                    </a:cubicBezTo>
                    <a:cubicBezTo>
                      <a:pt x="743954" y="545848"/>
                      <a:pt x="724209" y="545616"/>
                      <a:pt x="720776" y="545978"/>
                    </a:cubicBezTo>
                    <a:cubicBezTo>
                      <a:pt x="715140" y="545399"/>
                      <a:pt x="666291" y="546500"/>
                      <a:pt x="681864" y="535041"/>
                    </a:cubicBezTo>
                    <a:cubicBezTo>
                      <a:pt x="706043" y="530594"/>
                      <a:pt x="730351" y="530449"/>
                      <a:pt x="754559" y="534273"/>
                    </a:cubicBezTo>
                    <a:cubicBezTo>
                      <a:pt x="754052" y="525538"/>
                      <a:pt x="753458" y="515368"/>
                      <a:pt x="752835" y="504677"/>
                    </a:cubicBezTo>
                    <a:cubicBezTo>
                      <a:pt x="731438" y="508719"/>
                      <a:pt x="682328" y="506719"/>
                      <a:pt x="697423" y="495680"/>
                    </a:cubicBezTo>
                    <a:cubicBezTo>
                      <a:pt x="715633" y="491508"/>
                      <a:pt x="733987" y="491219"/>
                      <a:pt x="752226" y="494377"/>
                    </a:cubicBezTo>
                    <a:cubicBezTo>
                      <a:pt x="751661" y="484743"/>
                      <a:pt x="751096" y="475109"/>
                      <a:pt x="750575" y="466084"/>
                    </a:cubicBezTo>
                    <a:cubicBezTo>
                      <a:pt x="733698" y="468272"/>
                      <a:pt x="701320" y="467127"/>
                      <a:pt x="712996" y="456320"/>
                    </a:cubicBezTo>
                    <a:cubicBezTo>
                      <a:pt x="716241" y="453741"/>
                      <a:pt x="736392" y="452090"/>
                      <a:pt x="749865" y="453814"/>
                    </a:cubicBezTo>
                    <a:cubicBezTo>
                      <a:pt x="749126" y="441051"/>
                      <a:pt x="748547" y="430678"/>
                      <a:pt x="748286" y="425623"/>
                    </a:cubicBezTo>
                    <a:cubicBezTo>
                      <a:pt x="747967" y="423942"/>
                      <a:pt x="746432" y="424652"/>
                      <a:pt x="744621" y="424478"/>
                    </a:cubicBezTo>
                    <a:lnTo>
                      <a:pt x="692845" y="423942"/>
                    </a:lnTo>
                    <a:lnTo>
                      <a:pt x="644213" y="423450"/>
                    </a:lnTo>
                    <a:cubicBezTo>
                      <a:pt x="642779" y="423870"/>
                      <a:pt x="642112" y="424623"/>
                      <a:pt x="642084" y="426303"/>
                    </a:cubicBezTo>
                    <a:lnTo>
                      <a:pt x="641982" y="432779"/>
                    </a:lnTo>
                    <a:cubicBezTo>
                      <a:pt x="641736" y="445803"/>
                      <a:pt x="641432" y="472082"/>
                      <a:pt x="641156" y="485120"/>
                    </a:cubicBezTo>
                    <a:cubicBezTo>
                      <a:pt x="640635" y="499896"/>
                      <a:pt x="626119" y="510660"/>
                      <a:pt x="611966" y="508733"/>
                    </a:cubicBezTo>
                    <a:cubicBezTo>
                      <a:pt x="594451" y="508472"/>
                      <a:pt x="551150" y="507820"/>
                      <a:pt x="534302" y="507574"/>
                    </a:cubicBezTo>
                    <a:cubicBezTo>
                      <a:pt x="529782" y="507371"/>
                      <a:pt x="519207" y="507487"/>
                      <a:pt x="514890" y="507328"/>
                    </a:cubicBezTo>
                    <a:cubicBezTo>
                      <a:pt x="501171" y="507820"/>
                      <a:pt x="489625" y="494666"/>
                      <a:pt x="491276" y="481063"/>
                    </a:cubicBezTo>
                    <a:lnTo>
                      <a:pt x="491363" y="474588"/>
                    </a:lnTo>
                    <a:cubicBezTo>
                      <a:pt x="491450" y="461115"/>
                      <a:pt x="491899" y="439327"/>
                      <a:pt x="492001" y="426043"/>
                    </a:cubicBezTo>
                    <a:cubicBezTo>
                      <a:pt x="492131" y="418698"/>
                      <a:pt x="484757" y="418785"/>
                      <a:pt x="479354" y="418973"/>
                    </a:cubicBezTo>
                    <a:lnTo>
                      <a:pt x="427578" y="418307"/>
                    </a:lnTo>
                    <a:lnTo>
                      <a:pt x="375803" y="417959"/>
                    </a:lnTo>
                    <a:cubicBezTo>
                      <a:pt x="369559" y="417539"/>
                      <a:pt x="361779" y="417756"/>
                      <a:pt x="361591" y="426043"/>
                    </a:cubicBezTo>
                    <a:cubicBezTo>
                      <a:pt x="361374" y="439240"/>
                      <a:pt x="361519" y="461188"/>
                      <a:pt x="361330" y="474588"/>
                    </a:cubicBezTo>
                    <a:cubicBezTo>
                      <a:pt x="361041" y="479296"/>
                      <a:pt x="361924" y="482179"/>
                      <a:pt x="360562" y="489046"/>
                    </a:cubicBezTo>
                    <a:cubicBezTo>
                      <a:pt x="358375" y="497998"/>
                      <a:pt x="349292" y="504662"/>
                      <a:pt x="340238" y="504271"/>
                    </a:cubicBezTo>
                    <a:cubicBezTo>
                      <a:pt x="335834" y="504373"/>
                      <a:pt x="325287" y="504112"/>
                      <a:pt x="320825" y="504170"/>
                    </a:cubicBezTo>
                    <a:cubicBezTo>
                      <a:pt x="303992" y="504141"/>
                      <a:pt x="260445" y="503923"/>
                      <a:pt x="243162" y="504010"/>
                    </a:cubicBezTo>
                    <a:cubicBezTo>
                      <a:pt x="232818" y="505763"/>
                      <a:pt x="219041" y="497593"/>
                      <a:pt x="218983" y="484859"/>
                    </a:cubicBezTo>
                    <a:cubicBezTo>
                      <a:pt x="219070" y="468779"/>
                      <a:pt x="218650" y="442326"/>
                      <a:pt x="218723" y="426303"/>
                    </a:cubicBezTo>
                    <a:cubicBezTo>
                      <a:pt x="218520" y="416467"/>
                      <a:pt x="209683" y="417307"/>
                      <a:pt x="201136" y="417539"/>
                    </a:cubicBezTo>
                    <a:close/>
                    <a:moveTo>
                      <a:pt x="282726" y="302427"/>
                    </a:moveTo>
                    <a:cubicBezTo>
                      <a:pt x="278597" y="301847"/>
                      <a:pt x="274150" y="305657"/>
                      <a:pt x="274208" y="310163"/>
                    </a:cubicBezTo>
                    <a:cubicBezTo>
                      <a:pt x="274048" y="313060"/>
                      <a:pt x="274077" y="320941"/>
                      <a:pt x="273947" y="323939"/>
                    </a:cubicBezTo>
                    <a:cubicBezTo>
                      <a:pt x="274396" y="331994"/>
                      <a:pt x="270803" y="346698"/>
                      <a:pt x="282161" y="346800"/>
                    </a:cubicBezTo>
                    <a:lnTo>
                      <a:pt x="355160" y="340454"/>
                    </a:lnTo>
                    <a:cubicBezTo>
                      <a:pt x="355826" y="340049"/>
                      <a:pt x="355797" y="339223"/>
                      <a:pt x="355435" y="339035"/>
                    </a:cubicBezTo>
                    <a:cubicBezTo>
                      <a:pt x="355304" y="338890"/>
                      <a:pt x="355218" y="339180"/>
                      <a:pt x="355218" y="338745"/>
                    </a:cubicBezTo>
                    <a:cubicBezTo>
                      <a:pt x="354971" y="334283"/>
                      <a:pt x="354986" y="329401"/>
                      <a:pt x="355087" y="324968"/>
                    </a:cubicBezTo>
                    <a:cubicBezTo>
                      <a:pt x="355261" y="321680"/>
                      <a:pt x="355348" y="311003"/>
                      <a:pt x="355811" y="309800"/>
                    </a:cubicBezTo>
                    <a:cubicBezTo>
                      <a:pt x="356043" y="309554"/>
                      <a:pt x="356029" y="308598"/>
                      <a:pt x="355290" y="308163"/>
                    </a:cubicBezTo>
                    <a:lnTo>
                      <a:pt x="319450" y="305165"/>
                    </a:lnTo>
                    <a:close/>
                    <a:moveTo>
                      <a:pt x="573025" y="302079"/>
                    </a:moveTo>
                    <a:cubicBezTo>
                      <a:pt x="549455" y="300413"/>
                      <a:pt x="524306" y="301138"/>
                      <a:pt x="500027" y="302412"/>
                    </a:cubicBezTo>
                    <a:lnTo>
                      <a:pt x="500041" y="302412"/>
                    </a:lnTo>
                    <a:cubicBezTo>
                      <a:pt x="496796" y="302818"/>
                      <a:pt x="494449" y="305484"/>
                      <a:pt x="494130" y="308091"/>
                    </a:cubicBezTo>
                    <a:cubicBezTo>
                      <a:pt x="494391" y="312654"/>
                      <a:pt x="495927" y="337470"/>
                      <a:pt x="496883" y="339672"/>
                    </a:cubicBezTo>
                    <a:cubicBezTo>
                      <a:pt x="497709" y="340875"/>
                      <a:pt x="499172" y="341121"/>
                      <a:pt x="499896" y="340715"/>
                    </a:cubicBezTo>
                    <a:cubicBezTo>
                      <a:pt x="524031" y="338687"/>
                      <a:pt x="548354" y="338108"/>
                      <a:pt x="572475" y="340426"/>
                    </a:cubicBezTo>
                    <a:cubicBezTo>
                      <a:pt x="573373" y="341222"/>
                      <a:pt x="575575" y="340382"/>
                      <a:pt x="575807" y="338702"/>
                    </a:cubicBezTo>
                    <a:lnTo>
                      <a:pt x="576169" y="334109"/>
                    </a:lnTo>
                    <a:cubicBezTo>
                      <a:pt x="576821" y="328431"/>
                      <a:pt x="578052" y="314291"/>
                      <a:pt x="578704" y="308453"/>
                    </a:cubicBezTo>
                    <a:cubicBezTo>
                      <a:pt x="578733" y="305701"/>
                      <a:pt x="576401" y="302615"/>
                      <a:pt x="573025" y="302079"/>
                    </a:cubicBezTo>
                    <a:close/>
                    <a:moveTo>
                      <a:pt x="500012" y="288505"/>
                    </a:moveTo>
                    <a:cubicBezTo>
                      <a:pt x="524697" y="289823"/>
                      <a:pt x="548528" y="290417"/>
                      <a:pt x="573923" y="288940"/>
                    </a:cubicBezTo>
                    <a:cubicBezTo>
                      <a:pt x="582905" y="289027"/>
                      <a:pt x="591684" y="295488"/>
                      <a:pt x="594379" y="304759"/>
                    </a:cubicBezTo>
                    <a:cubicBezTo>
                      <a:pt x="596523" y="315668"/>
                      <a:pt x="596407" y="323824"/>
                      <a:pt x="597725" y="334124"/>
                    </a:cubicBezTo>
                    <a:cubicBezTo>
                      <a:pt x="600869" y="349741"/>
                      <a:pt x="589221" y="365951"/>
                      <a:pt x="572460" y="366371"/>
                    </a:cubicBezTo>
                    <a:cubicBezTo>
                      <a:pt x="554091" y="367907"/>
                      <a:pt x="535751" y="368602"/>
                      <a:pt x="517367" y="367197"/>
                    </a:cubicBezTo>
                    <a:lnTo>
                      <a:pt x="498129" y="365995"/>
                    </a:lnTo>
                    <a:lnTo>
                      <a:pt x="498114" y="365980"/>
                    </a:lnTo>
                    <a:cubicBezTo>
                      <a:pt x="486481" y="364952"/>
                      <a:pt x="476833" y="355651"/>
                      <a:pt x="474993" y="344830"/>
                    </a:cubicBezTo>
                    <a:cubicBezTo>
                      <a:pt x="473863" y="335297"/>
                      <a:pt x="475602" y="331893"/>
                      <a:pt x="475834" y="323925"/>
                    </a:cubicBezTo>
                    <a:cubicBezTo>
                      <a:pt x="476254" y="320926"/>
                      <a:pt x="476558" y="313060"/>
                      <a:pt x="476891" y="310148"/>
                    </a:cubicBezTo>
                    <a:cubicBezTo>
                      <a:pt x="477007" y="298095"/>
                      <a:pt x="488379" y="287534"/>
                      <a:pt x="500012" y="288505"/>
                    </a:cubicBezTo>
                    <a:close/>
                    <a:moveTo>
                      <a:pt x="357057" y="282884"/>
                    </a:moveTo>
                    <a:cubicBezTo>
                      <a:pt x="368676" y="283072"/>
                      <a:pt x="379773" y="291663"/>
                      <a:pt x="382670" y="303455"/>
                    </a:cubicBezTo>
                    <a:cubicBezTo>
                      <a:pt x="384756" y="315841"/>
                      <a:pt x="384249" y="326533"/>
                      <a:pt x="384075" y="338730"/>
                    </a:cubicBezTo>
                    <a:cubicBezTo>
                      <a:pt x="384292" y="353913"/>
                      <a:pt x="369936" y="367385"/>
                      <a:pt x="355160" y="366386"/>
                    </a:cubicBezTo>
                    <a:cubicBezTo>
                      <a:pt x="330474" y="364778"/>
                      <a:pt x="306643" y="361808"/>
                      <a:pt x="281248" y="359939"/>
                    </a:cubicBezTo>
                    <a:cubicBezTo>
                      <a:pt x="267616" y="358795"/>
                      <a:pt x="260735" y="344757"/>
                      <a:pt x="262560" y="333110"/>
                    </a:cubicBezTo>
                    <a:cubicBezTo>
                      <a:pt x="262647" y="326026"/>
                      <a:pt x="262386" y="317276"/>
                      <a:pt x="262271" y="310163"/>
                    </a:cubicBezTo>
                    <a:cubicBezTo>
                      <a:pt x="261792" y="298979"/>
                      <a:pt x="271165" y="288751"/>
                      <a:pt x="282726" y="288519"/>
                    </a:cubicBezTo>
                    <a:close/>
                    <a:moveTo>
                      <a:pt x="604273" y="156937"/>
                    </a:moveTo>
                    <a:cubicBezTo>
                      <a:pt x="597754" y="156372"/>
                      <a:pt x="593625" y="159095"/>
                      <a:pt x="593162" y="165020"/>
                    </a:cubicBezTo>
                    <a:cubicBezTo>
                      <a:pt x="593147" y="168135"/>
                      <a:pt x="593075" y="176957"/>
                      <a:pt x="593075" y="180217"/>
                    </a:cubicBezTo>
                    <a:lnTo>
                      <a:pt x="592887" y="220925"/>
                    </a:lnTo>
                    <a:cubicBezTo>
                      <a:pt x="593683" y="229776"/>
                      <a:pt x="587773" y="239873"/>
                      <a:pt x="578704" y="242380"/>
                    </a:cubicBezTo>
                    <a:cubicBezTo>
                      <a:pt x="572330" y="244219"/>
                      <a:pt x="563203" y="242974"/>
                      <a:pt x="556641" y="243263"/>
                    </a:cubicBezTo>
                    <a:lnTo>
                      <a:pt x="515933" y="243292"/>
                    </a:lnTo>
                    <a:cubicBezTo>
                      <a:pt x="504228" y="243176"/>
                      <a:pt x="489828" y="245914"/>
                      <a:pt x="482715" y="233934"/>
                    </a:cubicBezTo>
                    <a:cubicBezTo>
                      <a:pt x="480006" y="230269"/>
                      <a:pt x="479281" y="224054"/>
                      <a:pt x="479499" y="220997"/>
                    </a:cubicBezTo>
                    <a:lnTo>
                      <a:pt x="479223" y="180289"/>
                    </a:lnTo>
                    <a:cubicBezTo>
                      <a:pt x="479006" y="177001"/>
                      <a:pt x="479267" y="168236"/>
                      <a:pt x="479108" y="165049"/>
                    </a:cubicBezTo>
                    <a:cubicBezTo>
                      <a:pt x="478470" y="159269"/>
                      <a:pt x="474921" y="156676"/>
                      <a:pt x="468300" y="157212"/>
                    </a:cubicBezTo>
                    <a:lnTo>
                      <a:pt x="427593" y="157560"/>
                    </a:lnTo>
                    <a:cubicBezTo>
                      <a:pt x="423609" y="158096"/>
                      <a:pt x="382713" y="157183"/>
                      <a:pt x="380858" y="159255"/>
                    </a:cubicBezTo>
                    <a:cubicBezTo>
                      <a:pt x="376976" y="161254"/>
                      <a:pt x="377700" y="166513"/>
                      <a:pt x="377773" y="170105"/>
                    </a:cubicBezTo>
                    <a:lnTo>
                      <a:pt x="377947" y="180275"/>
                    </a:lnTo>
                    <a:lnTo>
                      <a:pt x="378613" y="220983"/>
                    </a:lnTo>
                    <a:cubicBezTo>
                      <a:pt x="379772" y="231051"/>
                      <a:pt x="372615" y="242785"/>
                      <a:pt x="362344" y="245712"/>
                    </a:cubicBezTo>
                    <a:cubicBezTo>
                      <a:pt x="355130" y="247899"/>
                      <a:pt x="346525" y="246682"/>
                      <a:pt x="339253" y="247204"/>
                    </a:cubicBezTo>
                    <a:lnTo>
                      <a:pt x="298545" y="247972"/>
                    </a:lnTo>
                    <a:cubicBezTo>
                      <a:pt x="295763" y="247943"/>
                      <a:pt x="286101" y="248261"/>
                      <a:pt x="283276" y="248261"/>
                    </a:cubicBezTo>
                    <a:cubicBezTo>
                      <a:pt x="274960" y="248696"/>
                      <a:pt x="265471" y="243915"/>
                      <a:pt x="261053" y="236498"/>
                    </a:cubicBezTo>
                    <a:cubicBezTo>
                      <a:pt x="258025" y="231949"/>
                      <a:pt x="256881" y="226343"/>
                      <a:pt x="256997" y="220910"/>
                    </a:cubicBezTo>
                    <a:lnTo>
                      <a:pt x="256229" y="180203"/>
                    </a:lnTo>
                    <a:cubicBezTo>
                      <a:pt x="256185" y="176972"/>
                      <a:pt x="255997" y="168207"/>
                      <a:pt x="255968" y="165064"/>
                    </a:cubicBezTo>
                    <a:cubicBezTo>
                      <a:pt x="255910" y="162601"/>
                      <a:pt x="252462" y="163239"/>
                      <a:pt x="250912" y="163195"/>
                    </a:cubicBezTo>
                    <a:cubicBezTo>
                      <a:pt x="244596" y="163325"/>
                      <a:pt x="205858" y="163746"/>
                      <a:pt x="200035" y="163861"/>
                    </a:cubicBezTo>
                    <a:lnTo>
                      <a:pt x="194950" y="163934"/>
                    </a:lnTo>
                    <a:cubicBezTo>
                      <a:pt x="194631" y="163977"/>
                      <a:pt x="194631" y="164021"/>
                      <a:pt x="194501" y="164079"/>
                    </a:cubicBezTo>
                    <a:cubicBezTo>
                      <a:pt x="194298" y="164195"/>
                      <a:pt x="194110" y="164426"/>
                      <a:pt x="194037" y="164629"/>
                    </a:cubicBezTo>
                    <a:lnTo>
                      <a:pt x="194066" y="164644"/>
                    </a:lnTo>
                    <a:cubicBezTo>
                      <a:pt x="189865" y="244219"/>
                      <a:pt x="185099" y="325287"/>
                      <a:pt x="177522" y="405124"/>
                    </a:cubicBezTo>
                    <a:cubicBezTo>
                      <a:pt x="181579" y="405153"/>
                      <a:pt x="185345" y="405167"/>
                      <a:pt x="188214" y="405167"/>
                    </a:cubicBezTo>
                    <a:cubicBezTo>
                      <a:pt x="198094" y="405544"/>
                      <a:pt x="205033" y="404385"/>
                      <a:pt x="215637" y="405979"/>
                    </a:cubicBezTo>
                    <a:cubicBezTo>
                      <a:pt x="228168" y="409282"/>
                      <a:pt x="232007" y="421248"/>
                      <a:pt x="230819" y="432808"/>
                    </a:cubicBezTo>
                    <a:cubicBezTo>
                      <a:pt x="230877" y="445643"/>
                      <a:pt x="230616" y="471459"/>
                      <a:pt x="230660" y="484279"/>
                    </a:cubicBezTo>
                    <a:cubicBezTo>
                      <a:pt x="231659" y="490842"/>
                      <a:pt x="235527" y="493058"/>
                      <a:pt x="243191" y="492566"/>
                    </a:cubicBezTo>
                    <a:lnTo>
                      <a:pt x="294966" y="492537"/>
                    </a:lnTo>
                    <a:cubicBezTo>
                      <a:pt x="303890" y="492493"/>
                      <a:pt x="325273" y="492349"/>
                      <a:pt x="333805" y="492320"/>
                    </a:cubicBezTo>
                    <a:cubicBezTo>
                      <a:pt x="336529" y="492204"/>
                      <a:pt x="341802" y="492754"/>
                      <a:pt x="344120" y="491523"/>
                    </a:cubicBezTo>
                    <a:cubicBezTo>
                      <a:pt x="350769" y="488249"/>
                      <a:pt x="348727" y="482150"/>
                      <a:pt x="349002" y="474617"/>
                    </a:cubicBezTo>
                    <a:cubicBezTo>
                      <a:pt x="349248" y="466041"/>
                      <a:pt x="348611" y="444064"/>
                      <a:pt x="348785" y="435778"/>
                    </a:cubicBezTo>
                    <a:lnTo>
                      <a:pt x="348756" y="429302"/>
                    </a:lnTo>
                    <a:cubicBezTo>
                      <a:pt x="347872" y="420480"/>
                      <a:pt x="351914" y="411063"/>
                      <a:pt x="360186" y="407108"/>
                    </a:cubicBezTo>
                    <a:cubicBezTo>
                      <a:pt x="364575" y="404486"/>
                      <a:pt x="370906" y="404762"/>
                      <a:pt x="375832" y="404762"/>
                    </a:cubicBezTo>
                    <a:cubicBezTo>
                      <a:pt x="401647" y="404689"/>
                      <a:pt x="453582" y="404139"/>
                      <a:pt x="479383" y="403748"/>
                    </a:cubicBezTo>
                    <a:cubicBezTo>
                      <a:pt x="493928" y="401763"/>
                      <a:pt x="507965" y="410411"/>
                      <a:pt x="508038" y="426072"/>
                    </a:cubicBezTo>
                    <a:cubicBezTo>
                      <a:pt x="508226" y="431866"/>
                      <a:pt x="508168" y="442818"/>
                      <a:pt x="508327" y="448729"/>
                    </a:cubicBezTo>
                    <a:cubicBezTo>
                      <a:pt x="508414" y="455567"/>
                      <a:pt x="508675" y="477529"/>
                      <a:pt x="508805" y="484019"/>
                    </a:cubicBezTo>
                    <a:cubicBezTo>
                      <a:pt x="509269" y="490596"/>
                      <a:pt x="516802" y="489161"/>
                      <a:pt x="521394" y="489161"/>
                    </a:cubicBezTo>
                    <a:lnTo>
                      <a:pt x="534346" y="488988"/>
                    </a:lnTo>
                    <a:cubicBezTo>
                      <a:pt x="551078" y="488828"/>
                      <a:pt x="594799" y="488017"/>
                      <a:pt x="612009" y="487829"/>
                    </a:cubicBezTo>
                    <a:cubicBezTo>
                      <a:pt x="618369" y="487930"/>
                      <a:pt x="618963" y="487133"/>
                      <a:pt x="619528" y="484004"/>
                    </a:cubicBezTo>
                    <a:cubicBezTo>
                      <a:pt x="619281" y="471256"/>
                      <a:pt x="619006" y="445556"/>
                      <a:pt x="618774" y="432794"/>
                    </a:cubicBezTo>
                    <a:cubicBezTo>
                      <a:pt x="617007" y="418785"/>
                      <a:pt x="623265" y="404182"/>
                      <a:pt x="638027" y="400285"/>
                    </a:cubicBezTo>
                    <a:cubicBezTo>
                      <a:pt x="642996" y="398822"/>
                      <a:pt x="648950" y="399431"/>
                      <a:pt x="654035" y="399184"/>
                    </a:cubicBezTo>
                    <a:cubicBezTo>
                      <a:pt x="659410" y="399097"/>
                      <a:pt x="669072" y="399025"/>
                      <a:pt x="677895" y="398938"/>
                    </a:cubicBezTo>
                    <a:cubicBezTo>
                      <a:pt x="675881" y="324041"/>
                      <a:pt x="671709" y="242539"/>
                      <a:pt x="668015" y="168164"/>
                    </a:cubicBezTo>
                    <a:cubicBezTo>
                      <a:pt x="668435" y="158371"/>
                      <a:pt x="663176" y="156589"/>
                      <a:pt x="655151" y="157183"/>
                    </a:cubicBezTo>
                    <a:cubicBezTo>
                      <a:pt x="649457" y="157111"/>
                      <a:pt x="611009" y="157009"/>
                      <a:pt x="604273" y="156937"/>
                    </a:cubicBezTo>
                    <a:close/>
                    <a:moveTo>
                      <a:pt x="635927" y="14170"/>
                    </a:moveTo>
                    <a:cubicBezTo>
                      <a:pt x="635275" y="41666"/>
                      <a:pt x="634884" y="69176"/>
                      <a:pt x="634753" y="96672"/>
                    </a:cubicBezTo>
                    <a:cubicBezTo>
                      <a:pt x="657758" y="74753"/>
                      <a:pt x="686906" y="61918"/>
                      <a:pt x="715922" y="49242"/>
                    </a:cubicBezTo>
                    <a:cubicBezTo>
                      <a:pt x="689571" y="37450"/>
                      <a:pt x="660134" y="24224"/>
                      <a:pt x="635927" y="14170"/>
                    </a:cubicBezTo>
                    <a:close/>
                    <a:moveTo>
                      <a:pt x="433141" y="14141"/>
                    </a:moveTo>
                    <a:cubicBezTo>
                      <a:pt x="432721" y="40565"/>
                      <a:pt x="432388" y="67380"/>
                      <a:pt x="432533" y="94137"/>
                    </a:cubicBezTo>
                    <a:cubicBezTo>
                      <a:pt x="438501" y="89037"/>
                      <a:pt x="445918" y="84677"/>
                      <a:pt x="450656" y="80852"/>
                    </a:cubicBezTo>
                    <a:lnTo>
                      <a:pt x="513413" y="49149"/>
                    </a:lnTo>
                    <a:lnTo>
                      <a:pt x="513427" y="49155"/>
                    </a:lnTo>
                    <a:lnTo>
                      <a:pt x="513427" y="49141"/>
                    </a:lnTo>
                    <a:lnTo>
                      <a:pt x="513413" y="49149"/>
                    </a:lnTo>
                    <a:lnTo>
                      <a:pt x="472502" y="30953"/>
                    </a:lnTo>
                    <a:cubicBezTo>
                      <a:pt x="458772" y="24923"/>
                      <a:pt x="445303" y="19125"/>
                      <a:pt x="433141" y="14141"/>
                    </a:cubicBezTo>
                    <a:close/>
                    <a:moveTo>
                      <a:pt x="230370" y="14083"/>
                    </a:moveTo>
                    <a:lnTo>
                      <a:pt x="230761" y="92577"/>
                    </a:lnTo>
                    <a:lnTo>
                      <a:pt x="230747" y="92587"/>
                    </a:lnTo>
                    <a:lnTo>
                      <a:pt x="230761" y="92601"/>
                    </a:lnTo>
                    <a:lnTo>
                      <a:pt x="230761" y="92577"/>
                    </a:lnTo>
                    <a:lnTo>
                      <a:pt x="247754" y="80693"/>
                    </a:lnTo>
                    <a:cubicBezTo>
                      <a:pt x="268065" y="68568"/>
                      <a:pt x="289490" y="58615"/>
                      <a:pt x="311119" y="49083"/>
                    </a:cubicBezTo>
                    <a:cubicBezTo>
                      <a:pt x="284623" y="37218"/>
                      <a:pt x="254882" y="23934"/>
                      <a:pt x="230370" y="14083"/>
                    </a:cubicBezTo>
                    <a:close/>
                    <a:moveTo>
                      <a:pt x="630219" y="2"/>
                    </a:moveTo>
                    <a:cubicBezTo>
                      <a:pt x="665233" y="10968"/>
                      <a:pt x="714937" y="26889"/>
                      <a:pt x="750676" y="37537"/>
                    </a:cubicBezTo>
                    <a:cubicBezTo>
                      <a:pt x="761353" y="40507"/>
                      <a:pt x="761903" y="56167"/>
                      <a:pt x="751864" y="60296"/>
                    </a:cubicBezTo>
                    <a:cubicBezTo>
                      <a:pt x="714184" y="80056"/>
                      <a:pt x="678069" y="105943"/>
                      <a:pt x="634811" y="110999"/>
                    </a:cubicBezTo>
                    <a:cubicBezTo>
                      <a:pt x="634826" y="122038"/>
                      <a:pt x="634739" y="133077"/>
                      <a:pt x="634927" y="144116"/>
                    </a:cubicBezTo>
                    <a:lnTo>
                      <a:pt x="644981" y="144073"/>
                    </a:lnTo>
                    <a:lnTo>
                      <a:pt x="655151" y="144029"/>
                    </a:lnTo>
                    <a:cubicBezTo>
                      <a:pt x="658758" y="144058"/>
                      <a:pt x="663959" y="143710"/>
                      <a:pt x="667479" y="145203"/>
                    </a:cubicBezTo>
                    <a:cubicBezTo>
                      <a:pt x="676576" y="147477"/>
                      <a:pt x="682690" y="159559"/>
                      <a:pt x="682009" y="167222"/>
                    </a:cubicBezTo>
                    <a:cubicBezTo>
                      <a:pt x="687978" y="242003"/>
                      <a:pt x="695177" y="323694"/>
                      <a:pt x="703000" y="398663"/>
                    </a:cubicBezTo>
                    <a:lnTo>
                      <a:pt x="744664" y="398228"/>
                    </a:lnTo>
                    <a:cubicBezTo>
                      <a:pt x="756326" y="397286"/>
                      <a:pt x="768191" y="403863"/>
                      <a:pt x="772754" y="414815"/>
                    </a:cubicBezTo>
                    <a:cubicBezTo>
                      <a:pt x="776332" y="421856"/>
                      <a:pt x="775985" y="443528"/>
                      <a:pt x="777144" y="451337"/>
                    </a:cubicBezTo>
                    <a:cubicBezTo>
                      <a:pt x="784271" y="548166"/>
                      <a:pt x="792528" y="654383"/>
                      <a:pt x="796614" y="751517"/>
                    </a:cubicBezTo>
                    <a:cubicBezTo>
                      <a:pt x="816040" y="758789"/>
                      <a:pt x="833367" y="771392"/>
                      <a:pt x="844826" y="789124"/>
                    </a:cubicBezTo>
                    <a:cubicBezTo>
                      <a:pt x="856125" y="805784"/>
                      <a:pt x="861761" y="825863"/>
                      <a:pt x="861732" y="845883"/>
                    </a:cubicBezTo>
                    <a:cubicBezTo>
                      <a:pt x="833729" y="874089"/>
                      <a:pt x="853793" y="853706"/>
                      <a:pt x="847462" y="859993"/>
                    </a:cubicBezTo>
                    <a:lnTo>
                      <a:pt x="845318" y="859964"/>
                    </a:lnTo>
                    <a:lnTo>
                      <a:pt x="840407" y="859892"/>
                    </a:lnTo>
                    <a:lnTo>
                      <a:pt x="820749" y="859631"/>
                    </a:lnTo>
                    <a:cubicBezTo>
                      <a:pt x="579095" y="855836"/>
                      <a:pt x="274975" y="848954"/>
                      <a:pt x="34437" y="852982"/>
                    </a:cubicBezTo>
                    <a:lnTo>
                      <a:pt x="14778" y="853329"/>
                    </a:lnTo>
                    <a:lnTo>
                      <a:pt x="9867" y="853416"/>
                    </a:lnTo>
                    <a:lnTo>
                      <a:pt x="8636" y="853460"/>
                    </a:lnTo>
                    <a:lnTo>
                      <a:pt x="7709" y="853460"/>
                    </a:lnTo>
                    <a:lnTo>
                      <a:pt x="7752" y="853474"/>
                    </a:lnTo>
                    <a:cubicBezTo>
                      <a:pt x="4348" y="850099"/>
                      <a:pt x="14952" y="861022"/>
                      <a:pt x="31" y="845912"/>
                    </a:cubicBezTo>
                    <a:cubicBezTo>
                      <a:pt x="-998" y="807247"/>
                      <a:pt x="23890" y="771624"/>
                      <a:pt x="58644" y="756514"/>
                    </a:cubicBezTo>
                    <a:cubicBezTo>
                      <a:pt x="68104" y="658570"/>
                      <a:pt x="77115" y="550136"/>
                      <a:pt x="84735" y="451800"/>
                    </a:cubicBezTo>
                    <a:lnTo>
                      <a:pt x="86806" y="425985"/>
                    </a:lnTo>
                    <a:cubicBezTo>
                      <a:pt x="86415" y="414207"/>
                      <a:pt x="98628" y="403110"/>
                      <a:pt x="110579" y="404863"/>
                    </a:cubicBezTo>
                    <a:cubicBezTo>
                      <a:pt x="119851" y="404878"/>
                      <a:pt x="135743" y="404950"/>
                      <a:pt x="151301" y="405008"/>
                    </a:cubicBezTo>
                    <a:cubicBezTo>
                      <a:pt x="153243" y="352580"/>
                      <a:pt x="156575" y="300254"/>
                      <a:pt x="160298" y="247957"/>
                    </a:cubicBezTo>
                    <a:cubicBezTo>
                      <a:pt x="162065" y="220881"/>
                      <a:pt x="164513" y="193849"/>
                      <a:pt x="166585" y="166788"/>
                    </a:cubicBezTo>
                    <a:cubicBezTo>
                      <a:pt x="166136" y="149534"/>
                      <a:pt x="180999" y="134931"/>
                      <a:pt x="200078" y="137351"/>
                    </a:cubicBezTo>
                    <a:cubicBezTo>
                      <a:pt x="203830" y="137481"/>
                      <a:pt x="210016" y="137539"/>
                      <a:pt x="216941" y="137583"/>
                    </a:cubicBezTo>
                    <a:cubicBezTo>
                      <a:pt x="219534" y="93659"/>
                      <a:pt x="219766" y="49706"/>
                      <a:pt x="219143" y="5739"/>
                    </a:cubicBezTo>
                    <a:cubicBezTo>
                      <a:pt x="219099" y="2638"/>
                      <a:pt x="221577" y="89"/>
                      <a:pt x="224677" y="45"/>
                    </a:cubicBezTo>
                    <a:cubicBezTo>
                      <a:pt x="259503" y="11475"/>
                      <a:pt x="309178" y="27425"/>
                      <a:pt x="344902" y="37986"/>
                    </a:cubicBezTo>
                    <a:cubicBezTo>
                      <a:pt x="351045" y="39869"/>
                      <a:pt x="354493" y="46374"/>
                      <a:pt x="352609" y="52502"/>
                    </a:cubicBezTo>
                    <a:cubicBezTo>
                      <a:pt x="351581" y="55979"/>
                      <a:pt x="349075" y="58354"/>
                      <a:pt x="346061" y="59890"/>
                    </a:cubicBezTo>
                    <a:cubicBezTo>
                      <a:pt x="332415" y="67018"/>
                      <a:pt x="259995" y="111448"/>
                      <a:pt x="231355" y="112434"/>
                    </a:cubicBezTo>
                    <a:cubicBezTo>
                      <a:pt x="231674" y="120850"/>
                      <a:pt x="232195" y="129282"/>
                      <a:pt x="232688" y="137698"/>
                    </a:cubicBezTo>
                    <a:cubicBezTo>
                      <a:pt x="242887" y="137800"/>
                      <a:pt x="252665" y="137974"/>
                      <a:pt x="257953" y="138408"/>
                    </a:cubicBezTo>
                    <a:cubicBezTo>
                      <a:pt x="272961" y="140494"/>
                      <a:pt x="282363" y="155532"/>
                      <a:pt x="280451" y="170018"/>
                    </a:cubicBezTo>
                    <a:lnTo>
                      <a:pt x="280262" y="180188"/>
                    </a:lnTo>
                    <a:lnTo>
                      <a:pt x="279495" y="220896"/>
                    </a:lnTo>
                    <a:cubicBezTo>
                      <a:pt x="279437" y="222880"/>
                      <a:pt x="279205" y="225662"/>
                      <a:pt x="281624" y="226488"/>
                    </a:cubicBezTo>
                    <a:cubicBezTo>
                      <a:pt x="282189" y="226647"/>
                      <a:pt x="282015" y="226705"/>
                      <a:pt x="283305" y="226763"/>
                    </a:cubicBezTo>
                    <a:lnTo>
                      <a:pt x="288390" y="226864"/>
                    </a:lnTo>
                    <a:lnTo>
                      <a:pt x="298559" y="227053"/>
                    </a:lnTo>
                    <a:lnTo>
                      <a:pt x="339267" y="227820"/>
                    </a:lnTo>
                    <a:lnTo>
                      <a:pt x="349437" y="228009"/>
                    </a:lnTo>
                    <a:cubicBezTo>
                      <a:pt x="355318" y="228212"/>
                      <a:pt x="361113" y="229081"/>
                      <a:pt x="360678" y="220968"/>
                    </a:cubicBezTo>
                    <a:lnTo>
                      <a:pt x="361345" y="180260"/>
                    </a:lnTo>
                    <a:lnTo>
                      <a:pt x="361519" y="170091"/>
                    </a:lnTo>
                    <a:cubicBezTo>
                      <a:pt x="359940" y="154648"/>
                      <a:pt x="370906" y="141407"/>
                      <a:pt x="386899" y="142957"/>
                    </a:cubicBezTo>
                    <a:cubicBezTo>
                      <a:pt x="395707" y="143145"/>
                      <a:pt x="408441" y="143334"/>
                      <a:pt x="421653" y="143508"/>
                    </a:cubicBezTo>
                    <a:cubicBezTo>
                      <a:pt x="423392" y="98106"/>
                      <a:pt x="422682" y="51068"/>
                      <a:pt x="421928" y="5710"/>
                    </a:cubicBezTo>
                    <a:cubicBezTo>
                      <a:pt x="421798" y="1914"/>
                      <a:pt x="425767" y="-969"/>
                      <a:pt x="429331" y="306"/>
                    </a:cubicBezTo>
                    <a:cubicBezTo>
                      <a:pt x="448946" y="6999"/>
                      <a:pt x="468634" y="13532"/>
                      <a:pt x="488510" y="19530"/>
                    </a:cubicBezTo>
                    <a:lnTo>
                      <a:pt x="547775" y="37740"/>
                    </a:lnTo>
                    <a:cubicBezTo>
                      <a:pt x="558263" y="40652"/>
                      <a:pt x="558799" y="56022"/>
                      <a:pt x="548948" y="60078"/>
                    </a:cubicBezTo>
                    <a:cubicBezTo>
                      <a:pt x="534737" y="67626"/>
                      <a:pt x="459608" y="113100"/>
                      <a:pt x="432663" y="111767"/>
                    </a:cubicBezTo>
                    <a:cubicBezTo>
                      <a:pt x="432822" y="122458"/>
                      <a:pt x="433141" y="133077"/>
                      <a:pt x="433547" y="143638"/>
                    </a:cubicBezTo>
                    <a:cubicBezTo>
                      <a:pt x="446759" y="143783"/>
                      <a:pt x="459478" y="143913"/>
                      <a:pt x="468300" y="143957"/>
                    </a:cubicBezTo>
                    <a:cubicBezTo>
                      <a:pt x="476138" y="142783"/>
                      <a:pt x="488220" y="148665"/>
                      <a:pt x="490682" y="157748"/>
                    </a:cubicBezTo>
                    <a:cubicBezTo>
                      <a:pt x="492262" y="161384"/>
                      <a:pt x="491943" y="166194"/>
                      <a:pt x="491943" y="170062"/>
                    </a:cubicBezTo>
                    <a:lnTo>
                      <a:pt x="491870" y="180232"/>
                    </a:lnTo>
                    <a:lnTo>
                      <a:pt x="491595" y="220939"/>
                    </a:lnTo>
                    <a:cubicBezTo>
                      <a:pt x="491001" y="227791"/>
                      <a:pt x="494898" y="231486"/>
                      <a:pt x="500678" y="231602"/>
                    </a:cubicBezTo>
                    <a:cubicBezTo>
                      <a:pt x="504141" y="231703"/>
                      <a:pt x="512442" y="231616"/>
                      <a:pt x="515947" y="231703"/>
                    </a:cubicBezTo>
                    <a:cubicBezTo>
                      <a:pt x="526494" y="231688"/>
                      <a:pt x="561755" y="231775"/>
                      <a:pt x="571910" y="231659"/>
                    </a:cubicBezTo>
                    <a:cubicBezTo>
                      <a:pt x="577980" y="231573"/>
                      <a:pt x="581587" y="227458"/>
                      <a:pt x="581022" y="220867"/>
                    </a:cubicBezTo>
                    <a:lnTo>
                      <a:pt x="580834" y="180159"/>
                    </a:lnTo>
                    <a:lnTo>
                      <a:pt x="580790" y="169989"/>
                    </a:lnTo>
                    <a:cubicBezTo>
                      <a:pt x="580544" y="166165"/>
                      <a:pt x="580703" y="161341"/>
                      <a:pt x="582094" y="157734"/>
                    </a:cubicBezTo>
                    <a:cubicBezTo>
                      <a:pt x="584629" y="148810"/>
                      <a:pt x="596465" y="143030"/>
                      <a:pt x="604288" y="144246"/>
                    </a:cubicBezTo>
                    <a:cubicBezTo>
                      <a:pt x="604288" y="144246"/>
                      <a:pt x="615327" y="144188"/>
                      <a:pt x="625916" y="144145"/>
                    </a:cubicBezTo>
                    <a:cubicBezTo>
                      <a:pt x="626728" y="97990"/>
                      <a:pt x="625844" y="51850"/>
                      <a:pt x="624743" y="5710"/>
                    </a:cubicBezTo>
                    <a:cubicBezTo>
                      <a:pt x="624670" y="2624"/>
                      <a:pt x="627133" y="60"/>
                      <a:pt x="63021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4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A24667B-3C60-796F-4B07-FDC87BDF6C6E}"/>
                </a:ext>
              </a:extLst>
            </p:cNvPr>
            <p:cNvGrpSpPr/>
            <p:nvPr/>
          </p:nvGrpSpPr>
          <p:grpSpPr>
            <a:xfrm>
              <a:off x="5360740" y="3758359"/>
              <a:ext cx="6136712" cy="2246769"/>
              <a:chOff x="4926029" y="2259670"/>
              <a:chExt cx="6136712" cy="224676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242FCF7-88ED-2928-11A1-587F1889A9D6}"/>
                  </a:ext>
                </a:extLst>
              </p:cNvPr>
              <p:cNvSpPr txBox="1"/>
              <p:nvPr/>
            </p:nvSpPr>
            <p:spPr>
              <a:xfrm>
                <a:off x="6093069" y="2259670"/>
                <a:ext cx="496967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sk-SK" sz="2000" b="1" dirty="0">
                    <a:latin typeface="Viaoda Libre" panose="020B0604020202020204" charset="-18"/>
                  </a:rPr>
                  <a:t>Cieľ aktivity: 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</a:pPr>
                <a:r>
                  <a:rPr kumimoji="0" lang="sk-SK" altLang="sk-SK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iaoda Libre" panose="020B0604020202020204" charset="-18"/>
                  </a:rPr>
                  <a:t>Rozvíjať čítanie s porozumením a logické usporiadanie deja.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</a:pPr>
                <a:r>
                  <a:rPr kumimoji="0" lang="sk-SK" altLang="sk-SK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iaoda Libre" panose="020B0604020202020204" charset="-18"/>
                  </a:rPr>
                  <a:t>Podporiť tvorivé písanie a opisné zručnosti.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</a:pPr>
                <a:r>
                  <a:rPr kumimoji="0" lang="sk-SK" altLang="sk-SK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iaoda Libre" panose="020B0604020202020204" charset="-18"/>
                  </a:rPr>
                  <a:t>Ukázať </a:t>
                </a:r>
                <a:r>
                  <a:rPr kumimoji="0" lang="sk-SK" altLang="sk-SK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iaoda Libre" panose="020B0604020202020204" charset="-18"/>
                  </a:rPr>
                  <a:t>scaffoldovanie</a:t>
                </a:r>
                <a:r>
                  <a:rPr kumimoji="0" lang="sk-SK" altLang="sk-SK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Viaoda Libre" panose="020B0604020202020204" charset="-18"/>
                  </a:rPr>
                  <a:t>: žiaci majú oporu vo vetách, ale dopĺňajú aj vlastný opis</a:t>
                </a:r>
              </a:p>
              <a:p>
                <a:endParaRPr lang="sk-SK" sz="2000" dirty="0">
                  <a:latin typeface="Viaoda Libre" panose="020B0604020202020204" charset="-1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17A0782-21B2-6E57-1CE3-579DA2A8DC1E}"/>
                  </a:ext>
                </a:extLst>
              </p:cNvPr>
              <p:cNvSpPr/>
              <p:nvPr/>
            </p:nvSpPr>
            <p:spPr>
              <a:xfrm>
                <a:off x="4926029" y="2313345"/>
                <a:ext cx="861732" cy="861305"/>
              </a:xfrm>
              <a:custGeom>
                <a:avLst/>
                <a:gdLst>
                  <a:gd name="connsiteX0" fmla="*/ 416418 w 861732"/>
                  <a:gd name="connsiteY0" fmla="*/ 592874 h 861305"/>
                  <a:gd name="connsiteX1" fmla="*/ 332299 w 861732"/>
                  <a:gd name="connsiteY1" fmla="*/ 686674 h 861305"/>
                  <a:gd name="connsiteX2" fmla="*/ 338774 w 861732"/>
                  <a:gd name="connsiteY2" fmla="*/ 839697 h 861305"/>
                  <a:gd name="connsiteX3" fmla="*/ 338789 w 861732"/>
                  <a:gd name="connsiteY3" fmla="*/ 839697 h 861305"/>
                  <a:gd name="connsiteX4" fmla="*/ 427593 w 861732"/>
                  <a:gd name="connsiteY4" fmla="*/ 839016 h 861305"/>
                  <a:gd name="connsiteX5" fmla="*/ 515701 w 861732"/>
                  <a:gd name="connsiteY5" fmla="*/ 837423 h 861305"/>
                  <a:gd name="connsiteX6" fmla="*/ 516396 w 861732"/>
                  <a:gd name="connsiteY6" fmla="*/ 686674 h 861305"/>
                  <a:gd name="connsiteX7" fmla="*/ 492450 w 861732"/>
                  <a:gd name="connsiteY7" fmla="*/ 621788 h 861305"/>
                  <a:gd name="connsiteX8" fmla="*/ 416418 w 861732"/>
                  <a:gd name="connsiteY8" fmla="*/ 592874 h 861305"/>
                  <a:gd name="connsiteX9" fmla="*/ 201136 w 861732"/>
                  <a:gd name="connsiteY9" fmla="*/ 417539 h 861305"/>
                  <a:gd name="connsiteX10" fmla="*/ 188185 w 861732"/>
                  <a:gd name="connsiteY10" fmla="*/ 417582 h 861305"/>
                  <a:gd name="connsiteX11" fmla="*/ 110521 w 861732"/>
                  <a:gd name="connsiteY11" fmla="*/ 417872 h 861305"/>
                  <a:gd name="connsiteX12" fmla="*/ 102756 w 861732"/>
                  <a:gd name="connsiteY12" fmla="*/ 419871 h 861305"/>
                  <a:gd name="connsiteX13" fmla="*/ 100033 w 861732"/>
                  <a:gd name="connsiteY13" fmla="*/ 426839 h 861305"/>
                  <a:gd name="connsiteX14" fmla="*/ 98671 w 861732"/>
                  <a:gd name="connsiteY14" fmla="*/ 452698 h 861305"/>
                  <a:gd name="connsiteX15" fmla="*/ 93210 w 861732"/>
                  <a:gd name="connsiteY15" fmla="*/ 556119 h 861305"/>
                  <a:gd name="connsiteX16" fmla="*/ 84561 w 861732"/>
                  <a:gd name="connsiteY16" fmla="*/ 749488 h 861305"/>
                  <a:gd name="connsiteX17" fmla="*/ 87487 w 861732"/>
                  <a:gd name="connsiteY17" fmla="*/ 749097 h 861305"/>
                  <a:gd name="connsiteX18" fmla="*/ 166831 w 861732"/>
                  <a:gd name="connsiteY18" fmla="*/ 746069 h 861305"/>
                  <a:gd name="connsiteX19" fmla="*/ 166831 w 861732"/>
                  <a:gd name="connsiteY19" fmla="*/ 772015 h 861305"/>
                  <a:gd name="connsiteX20" fmla="*/ 88936 w 861732"/>
                  <a:gd name="connsiteY20" fmla="*/ 769610 h 861305"/>
                  <a:gd name="connsiteX21" fmla="*/ 88921 w 861732"/>
                  <a:gd name="connsiteY21" fmla="*/ 769567 h 861305"/>
                  <a:gd name="connsiteX22" fmla="*/ 15778 w 861732"/>
                  <a:gd name="connsiteY22" fmla="*/ 838582 h 861305"/>
                  <a:gd name="connsiteX23" fmla="*/ 313567 w 861732"/>
                  <a:gd name="connsiteY23" fmla="*/ 839770 h 861305"/>
                  <a:gd name="connsiteX24" fmla="*/ 320043 w 861732"/>
                  <a:gd name="connsiteY24" fmla="*/ 686616 h 861305"/>
                  <a:gd name="connsiteX25" fmla="*/ 351812 w 861732"/>
                  <a:gd name="connsiteY25" fmla="*/ 610836 h 861305"/>
                  <a:gd name="connsiteX26" fmla="*/ 541574 w 861732"/>
                  <a:gd name="connsiteY26" fmla="*/ 686616 h 861305"/>
                  <a:gd name="connsiteX27" fmla="*/ 542299 w 861732"/>
                  <a:gd name="connsiteY27" fmla="*/ 836887 h 861305"/>
                  <a:gd name="connsiteX28" fmla="*/ 831831 w 861732"/>
                  <a:gd name="connsiteY28" fmla="*/ 832063 h 861305"/>
                  <a:gd name="connsiteX29" fmla="*/ 820749 w 861732"/>
                  <a:gd name="connsiteY29" fmla="*/ 805378 h 861305"/>
                  <a:gd name="connsiteX30" fmla="*/ 765945 w 861732"/>
                  <a:gd name="connsiteY30" fmla="*/ 773739 h 861305"/>
                  <a:gd name="connsiteX31" fmla="*/ 688340 w 861732"/>
                  <a:gd name="connsiteY31" fmla="*/ 771972 h 861305"/>
                  <a:gd name="connsiteX32" fmla="*/ 688340 w 861732"/>
                  <a:gd name="connsiteY32" fmla="*/ 746026 h 861305"/>
                  <a:gd name="connsiteX33" fmla="*/ 747315 w 861732"/>
                  <a:gd name="connsiteY33" fmla="*/ 744737 h 861305"/>
                  <a:gd name="connsiteX34" fmla="*/ 769697 w 861732"/>
                  <a:gd name="connsiteY34" fmla="*/ 745070 h 861305"/>
                  <a:gd name="connsiteX35" fmla="*/ 767350 w 861732"/>
                  <a:gd name="connsiteY35" fmla="*/ 716067 h 861305"/>
                  <a:gd name="connsiteX36" fmla="*/ 711605 w 861732"/>
                  <a:gd name="connsiteY36" fmla="*/ 706579 h 861305"/>
                  <a:gd name="connsiteX37" fmla="*/ 766438 w 861732"/>
                  <a:gd name="connsiteY37" fmla="*/ 704797 h 861305"/>
                  <a:gd name="connsiteX38" fmla="*/ 763729 w 861732"/>
                  <a:gd name="connsiteY38" fmla="*/ 671477 h 861305"/>
                  <a:gd name="connsiteX39" fmla="*/ 696510 w 861732"/>
                  <a:gd name="connsiteY39" fmla="*/ 662510 h 861305"/>
                  <a:gd name="connsiteX40" fmla="*/ 762845 w 861732"/>
                  <a:gd name="connsiteY40" fmla="*/ 660641 h 861305"/>
                  <a:gd name="connsiteX41" fmla="*/ 760556 w 861732"/>
                  <a:gd name="connsiteY41" fmla="*/ 626655 h 861305"/>
                  <a:gd name="connsiteX42" fmla="*/ 681415 w 861732"/>
                  <a:gd name="connsiteY42" fmla="*/ 618456 h 861305"/>
                  <a:gd name="connsiteX43" fmla="*/ 759948 w 861732"/>
                  <a:gd name="connsiteY43" fmla="*/ 617673 h 861305"/>
                  <a:gd name="connsiteX44" fmla="*/ 757543 w 861732"/>
                  <a:gd name="connsiteY44" fmla="*/ 581833 h 861305"/>
                  <a:gd name="connsiteX45" fmla="*/ 666320 w 861732"/>
                  <a:gd name="connsiteY45" fmla="*/ 574402 h 861305"/>
                  <a:gd name="connsiteX46" fmla="*/ 757007 w 861732"/>
                  <a:gd name="connsiteY46" fmla="*/ 573996 h 861305"/>
                  <a:gd name="connsiteX47" fmla="*/ 755834 w 861732"/>
                  <a:gd name="connsiteY47" fmla="*/ 556510 h 861305"/>
                  <a:gd name="connsiteX48" fmla="*/ 755095 w 861732"/>
                  <a:gd name="connsiteY48" fmla="*/ 543429 h 861305"/>
                  <a:gd name="connsiteX49" fmla="*/ 720776 w 861732"/>
                  <a:gd name="connsiteY49" fmla="*/ 545978 h 861305"/>
                  <a:gd name="connsiteX50" fmla="*/ 681864 w 861732"/>
                  <a:gd name="connsiteY50" fmla="*/ 535041 h 861305"/>
                  <a:gd name="connsiteX51" fmla="*/ 754559 w 861732"/>
                  <a:gd name="connsiteY51" fmla="*/ 534273 h 861305"/>
                  <a:gd name="connsiteX52" fmla="*/ 752835 w 861732"/>
                  <a:gd name="connsiteY52" fmla="*/ 504677 h 861305"/>
                  <a:gd name="connsiteX53" fmla="*/ 697423 w 861732"/>
                  <a:gd name="connsiteY53" fmla="*/ 495680 h 861305"/>
                  <a:gd name="connsiteX54" fmla="*/ 752226 w 861732"/>
                  <a:gd name="connsiteY54" fmla="*/ 494377 h 861305"/>
                  <a:gd name="connsiteX55" fmla="*/ 750575 w 861732"/>
                  <a:gd name="connsiteY55" fmla="*/ 466084 h 861305"/>
                  <a:gd name="connsiteX56" fmla="*/ 712996 w 861732"/>
                  <a:gd name="connsiteY56" fmla="*/ 456320 h 861305"/>
                  <a:gd name="connsiteX57" fmla="*/ 749865 w 861732"/>
                  <a:gd name="connsiteY57" fmla="*/ 453814 h 861305"/>
                  <a:gd name="connsiteX58" fmla="*/ 748286 w 861732"/>
                  <a:gd name="connsiteY58" fmla="*/ 425623 h 861305"/>
                  <a:gd name="connsiteX59" fmla="*/ 744621 w 861732"/>
                  <a:gd name="connsiteY59" fmla="*/ 424478 h 861305"/>
                  <a:gd name="connsiteX60" fmla="*/ 692845 w 861732"/>
                  <a:gd name="connsiteY60" fmla="*/ 423942 h 861305"/>
                  <a:gd name="connsiteX61" fmla="*/ 644213 w 861732"/>
                  <a:gd name="connsiteY61" fmla="*/ 423450 h 861305"/>
                  <a:gd name="connsiteX62" fmla="*/ 642084 w 861732"/>
                  <a:gd name="connsiteY62" fmla="*/ 426303 h 861305"/>
                  <a:gd name="connsiteX63" fmla="*/ 641982 w 861732"/>
                  <a:gd name="connsiteY63" fmla="*/ 432779 h 861305"/>
                  <a:gd name="connsiteX64" fmla="*/ 641156 w 861732"/>
                  <a:gd name="connsiteY64" fmla="*/ 485120 h 861305"/>
                  <a:gd name="connsiteX65" fmla="*/ 611966 w 861732"/>
                  <a:gd name="connsiteY65" fmla="*/ 508733 h 861305"/>
                  <a:gd name="connsiteX66" fmla="*/ 534302 w 861732"/>
                  <a:gd name="connsiteY66" fmla="*/ 507574 h 861305"/>
                  <a:gd name="connsiteX67" fmla="*/ 514890 w 861732"/>
                  <a:gd name="connsiteY67" fmla="*/ 507328 h 861305"/>
                  <a:gd name="connsiteX68" fmla="*/ 491276 w 861732"/>
                  <a:gd name="connsiteY68" fmla="*/ 481063 h 861305"/>
                  <a:gd name="connsiteX69" fmla="*/ 491363 w 861732"/>
                  <a:gd name="connsiteY69" fmla="*/ 474588 h 861305"/>
                  <a:gd name="connsiteX70" fmla="*/ 492001 w 861732"/>
                  <a:gd name="connsiteY70" fmla="*/ 426043 h 861305"/>
                  <a:gd name="connsiteX71" fmla="*/ 479354 w 861732"/>
                  <a:gd name="connsiteY71" fmla="*/ 418973 h 861305"/>
                  <a:gd name="connsiteX72" fmla="*/ 427578 w 861732"/>
                  <a:gd name="connsiteY72" fmla="*/ 418307 h 861305"/>
                  <a:gd name="connsiteX73" fmla="*/ 375803 w 861732"/>
                  <a:gd name="connsiteY73" fmla="*/ 417959 h 861305"/>
                  <a:gd name="connsiteX74" fmla="*/ 361591 w 861732"/>
                  <a:gd name="connsiteY74" fmla="*/ 426043 h 861305"/>
                  <a:gd name="connsiteX75" fmla="*/ 361330 w 861732"/>
                  <a:gd name="connsiteY75" fmla="*/ 474588 h 861305"/>
                  <a:gd name="connsiteX76" fmla="*/ 360562 w 861732"/>
                  <a:gd name="connsiteY76" fmla="*/ 489046 h 861305"/>
                  <a:gd name="connsiteX77" fmla="*/ 340238 w 861732"/>
                  <a:gd name="connsiteY77" fmla="*/ 504271 h 861305"/>
                  <a:gd name="connsiteX78" fmla="*/ 320825 w 861732"/>
                  <a:gd name="connsiteY78" fmla="*/ 504170 h 861305"/>
                  <a:gd name="connsiteX79" fmla="*/ 243162 w 861732"/>
                  <a:gd name="connsiteY79" fmla="*/ 504010 h 861305"/>
                  <a:gd name="connsiteX80" fmla="*/ 218983 w 861732"/>
                  <a:gd name="connsiteY80" fmla="*/ 484859 h 861305"/>
                  <a:gd name="connsiteX81" fmla="*/ 218723 w 861732"/>
                  <a:gd name="connsiteY81" fmla="*/ 426303 h 861305"/>
                  <a:gd name="connsiteX82" fmla="*/ 201136 w 861732"/>
                  <a:gd name="connsiteY82" fmla="*/ 417539 h 861305"/>
                  <a:gd name="connsiteX83" fmla="*/ 282726 w 861732"/>
                  <a:gd name="connsiteY83" fmla="*/ 302427 h 861305"/>
                  <a:gd name="connsiteX84" fmla="*/ 274208 w 861732"/>
                  <a:gd name="connsiteY84" fmla="*/ 310163 h 861305"/>
                  <a:gd name="connsiteX85" fmla="*/ 273947 w 861732"/>
                  <a:gd name="connsiteY85" fmla="*/ 323939 h 861305"/>
                  <a:gd name="connsiteX86" fmla="*/ 282161 w 861732"/>
                  <a:gd name="connsiteY86" fmla="*/ 346800 h 861305"/>
                  <a:gd name="connsiteX87" fmla="*/ 355160 w 861732"/>
                  <a:gd name="connsiteY87" fmla="*/ 340454 h 861305"/>
                  <a:gd name="connsiteX88" fmla="*/ 355435 w 861732"/>
                  <a:gd name="connsiteY88" fmla="*/ 339035 h 861305"/>
                  <a:gd name="connsiteX89" fmla="*/ 355218 w 861732"/>
                  <a:gd name="connsiteY89" fmla="*/ 338745 h 861305"/>
                  <a:gd name="connsiteX90" fmla="*/ 355087 w 861732"/>
                  <a:gd name="connsiteY90" fmla="*/ 324968 h 861305"/>
                  <a:gd name="connsiteX91" fmla="*/ 355811 w 861732"/>
                  <a:gd name="connsiteY91" fmla="*/ 309800 h 861305"/>
                  <a:gd name="connsiteX92" fmla="*/ 355290 w 861732"/>
                  <a:gd name="connsiteY92" fmla="*/ 308163 h 861305"/>
                  <a:gd name="connsiteX93" fmla="*/ 319450 w 861732"/>
                  <a:gd name="connsiteY93" fmla="*/ 305165 h 861305"/>
                  <a:gd name="connsiteX94" fmla="*/ 573025 w 861732"/>
                  <a:gd name="connsiteY94" fmla="*/ 302079 h 861305"/>
                  <a:gd name="connsiteX95" fmla="*/ 500027 w 861732"/>
                  <a:gd name="connsiteY95" fmla="*/ 302412 h 861305"/>
                  <a:gd name="connsiteX96" fmla="*/ 500041 w 861732"/>
                  <a:gd name="connsiteY96" fmla="*/ 302412 h 861305"/>
                  <a:gd name="connsiteX97" fmla="*/ 494130 w 861732"/>
                  <a:gd name="connsiteY97" fmla="*/ 308091 h 861305"/>
                  <a:gd name="connsiteX98" fmla="*/ 496883 w 861732"/>
                  <a:gd name="connsiteY98" fmla="*/ 339672 h 861305"/>
                  <a:gd name="connsiteX99" fmla="*/ 499896 w 861732"/>
                  <a:gd name="connsiteY99" fmla="*/ 340715 h 861305"/>
                  <a:gd name="connsiteX100" fmla="*/ 572475 w 861732"/>
                  <a:gd name="connsiteY100" fmla="*/ 340426 h 861305"/>
                  <a:gd name="connsiteX101" fmla="*/ 575807 w 861732"/>
                  <a:gd name="connsiteY101" fmla="*/ 338702 h 861305"/>
                  <a:gd name="connsiteX102" fmla="*/ 576169 w 861732"/>
                  <a:gd name="connsiteY102" fmla="*/ 334109 h 861305"/>
                  <a:gd name="connsiteX103" fmla="*/ 578704 w 861732"/>
                  <a:gd name="connsiteY103" fmla="*/ 308453 h 861305"/>
                  <a:gd name="connsiteX104" fmla="*/ 573025 w 861732"/>
                  <a:gd name="connsiteY104" fmla="*/ 302079 h 861305"/>
                  <a:gd name="connsiteX105" fmla="*/ 500012 w 861732"/>
                  <a:gd name="connsiteY105" fmla="*/ 288505 h 861305"/>
                  <a:gd name="connsiteX106" fmla="*/ 573923 w 861732"/>
                  <a:gd name="connsiteY106" fmla="*/ 288940 h 861305"/>
                  <a:gd name="connsiteX107" fmla="*/ 594379 w 861732"/>
                  <a:gd name="connsiteY107" fmla="*/ 304759 h 861305"/>
                  <a:gd name="connsiteX108" fmla="*/ 597725 w 861732"/>
                  <a:gd name="connsiteY108" fmla="*/ 334124 h 861305"/>
                  <a:gd name="connsiteX109" fmla="*/ 572460 w 861732"/>
                  <a:gd name="connsiteY109" fmla="*/ 366371 h 861305"/>
                  <a:gd name="connsiteX110" fmla="*/ 517367 w 861732"/>
                  <a:gd name="connsiteY110" fmla="*/ 367197 h 861305"/>
                  <a:gd name="connsiteX111" fmla="*/ 498129 w 861732"/>
                  <a:gd name="connsiteY111" fmla="*/ 365995 h 861305"/>
                  <a:gd name="connsiteX112" fmla="*/ 498114 w 861732"/>
                  <a:gd name="connsiteY112" fmla="*/ 365980 h 861305"/>
                  <a:gd name="connsiteX113" fmla="*/ 474993 w 861732"/>
                  <a:gd name="connsiteY113" fmla="*/ 344830 h 861305"/>
                  <a:gd name="connsiteX114" fmla="*/ 475834 w 861732"/>
                  <a:gd name="connsiteY114" fmla="*/ 323925 h 861305"/>
                  <a:gd name="connsiteX115" fmla="*/ 476891 w 861732"/>
                  <a:gd name="connsiteY115" fmla="*/ 310148 h 861305"/>
                  <a:gd name="connsiteX116" fmla="*/ 500012 w 861732"/>
                  <a:gd name="connsiteY116" fmla="*/ 288505 h 861305"/>
                  <a:gd name="connsiteX117" fmla="*/ 357057 w 861732"/>
                  <a:gd name="connsiteY117" fmla="*/ 282884 h 861305"/>
                  <a:gd name="connsiteX118" fmla="*/ 382670 w 861732"/>
                  <a:gd name="connsiteY118" fmla="*/ 303455 h 861305"/>
                  <a:gd name="connsiteX119" fmla="*/ 384075 w 861732"/>
                  <a:gd name="connsiteY119" fmla="*/ 338730 h 861305"/>
                  <a:gd name="connsiteX120" fmla="*/ 355160 w 861732"/>
                  <a:gd name="connsiteY120" fmla="*/ 366386 h 861305"/>
                  <a:gd name="connsiteX121" fmla="*/ 281248 w 861732"/>
                  <a:gd name="connsiteY121" fmla="*/ 359939 h 861305"/>
                  <a:gd name="connsiteX122" fmla="*/ 262560 w 861732"/>
                  <a:gd name="connsiteY122" fmla="*/ 333110 h 861305"/>
                  <a:gd name="connsiteX123" fmla="*/ 262271 w 861732"/>
                  <a:gd name="connsiteY123" fmla="*/ 310163 h 861305"/>
                  <a:gd name="connsiteX124" fmla="*/ 282726 w 861732"/>
                  <a:gd name="connsiteY124" fmla="*/ 288519 h 861305"/>
                  <a:gd name="connsiteX125" fmla="*/ 604273 w 861732"/>
                  <a:gd name="connsiteY125" fmla="*/ 156937 h 861305"/>
                  <a:gd name="connsiteX126" fmla="*/ 593162 w 861732"/>
                  <a:gd name="connsiteY126" fmla="*/ 165020 h 861305"/>
                  <a:gd name="connsiteX127" fmla="*/ 593075 w 861732"/>
                  <a:gd name="connsiteY127" fmla="*/ 180217 h 861305"/>
                  <a:gd name="connsiteX128" fmla="*/ 592887 w 861732"/>
                  <a:gd name="connsiteY128" fmla="*/ 220925 h 861305"/>
                  <a:gd name="connsiteX129" fmla="*/ 578704 w 861732"/>
                  <a:gd name="connsiteY129" fmla="*/ 242380 h 861305"/>
                  <a:gd name="connsiteX130" fmla="*/ 556641 w 861732"/>
                  <a:gd name="connsiteY130" fmla="*/ 243263 h 861305"/>
                  <a:gd name="connsiteX131" fmla="*/ 515933 w 861732"/>
                  <a:gd name="connsiteY131" fmla="*/ 243292 h 861305"/>
                  <a:gd name="connsiteX132" fmla="*/ 482715 w 861732"/>
                  <a:gd name="connsiteY132" fmla="*/ 233934 h 861305"/>
                  <a:gd name="connsiteX133" fmla="*/ 479499 w 861732"/>
                  <a:gd name="connsiteY133" fmla="*/ 220997 h 861305"/>
                  <a:gd name="connsiteX134" fmla="*/ 479223 w 861732"/>
                  <a:gd name="connsiteY134" fmla="*/ 180289 h 861305"/>
                  <a:gd name="connsiteX135" fmla="*/ 479108 w 861732"/>
                  <a:gd name="connsiteY135" fmla="*/ 165049 h 861305"/>
                  <a:gd name="connsiteX136" fmla="*/ 468300 w 861732"/>
                  <a:gd name="connsiteY136" fmla="*/ 157212 h 861305"/>
                  <a:gd name="connsiteX137" fmla="*/ 427593 w 861732"/>
                  <a:gd name="connsiteY137" fmla="*/ 157560 h 861305"/>
                  <a:gd name="connsiteX138" fmla="*/ 380858 w 861732"/>
                  <a:gd name="connsiteY138" fmla="*/ 159255 h 861305"/>
                  <a:gd name="connsiteX139" fmla="*/ 377773 w 861732"/>
                  <a:gd name="connsiteY139" fmla="*/ 170105 h 861305"/>
                  <a:gd name="connsiteX140" fmla="*/ 377947 w 861732"/>
                  <a:gd name="connsiteY140" fmla="*/ 180275 h 861305"/>
                  <a:gd name="connsiteX141" fmla="*/ 378613 w 861732"/>
                  <a:gd name="connsiteY141" fmla="*/ 220983 h 861305"/>
                  <a:gd name="connsiteX142" fmla="*/ 362344 w 861732"/>
                  <a:gd name="connsiteY142" fmla="*/ 245712 h 861305"/>
                  <a:gd name="connsiteX143" fmla="*/ 339253 w 861732"/>
                  <a:gd name="connsiteY143" fmla="*/ 247204 h 861305"/>
                  <a:gd name="connsiteX144" fmla="*/ 298545 w 861732"/>
                  <a:gd name="connsiteY144" fmla="*/ 247972 h 861305"/>
                  <a:gd name="connsiteX145" fmla="*/ 283276 w 861732"/>
                  <a:gd name="connsiteY145" fmla="*/ 248261 h 861305"/>
                  <a:gd name="connsiteX146" fmla="*/ 261053 w 861732"/>
                  <a:gd name="connsiteY146" fmla="*/ 236498 h 861305"/>
                  <a:gd name="connsiteX147" fmla="*/ 256997 w 861732"/>
                  <a:gd name="connsiteY147" fmla="*/ 220910 h 861305"/>
                  <a:gd name="connsiteX148" fmla="*/ 256229 w 861732"/>
                  <a:gd name="connsiteY148" fmla="*/ 180203 h 861305"/>
                  <a:gd name="connsiteX149" fmla="*/ 255968 w 861732"/>
                  <a:gd name="connsiteY149" fmla="*/ 165064 h 861305"/>
                  <a:gd name="connsiteX150" fmla="*/ 250912 w 861732"/>
                  <a:gd name="connsiteY150" fmla="*/ 163195 h 861305"/>
                  <a:gd name="connsiteX151" fmla="*/ 200035 w 861732"/>
                  <a:gd name="connsiteY151" fmla="*/ 163861 h 861305"/>
                  <a:gd name="connsiteX152" fmla="*/ 194950 w 861732"/>
                  <a:gd name="connsiteY152" fmla="*/ 163934 h 861305"/>
                  <a:gd name="connsiteX153" fmla="*/ 194501 w 861732"/>
                  <a:gd name="connsiteY153" fmla="*/ 164079 h 861305"/>
                  <a:gd name="connsiteX154" fmla="*/ 194037 w 861732"/>
                  <a:gd name="connsiteY154" fmla="*/ 164629 h 861305"/>
                  <a:gd name="connsiteX155" fmla="*/ 194066 w 861732"/>
                  <a:gd name="connsiteY155" fmla="*/ 164644 h 861305"/>
                  <a:gd name="connsiteX156" fmla="*/ 177522 w 861732"/>
                  <a:gd name="connsiteY156" fmla="*/ 405124 h 861305"/>
                  <a:gd name="connsiteX157" fmla="*/ 188214 w 861732"/>
                  <a:gd name="connsiteY157" fmla="*/ 405167 h 861305"/>
                  <a:gd name="connsiteX158" fmla="*/ 215637 w 861732"/>
                  <a:gd name="connsiteY158" fmla="*/ 405979 h 861305"/>
                  <a:gd name="connsiteX159" fmla="*/ 230819 w 861732"/>
                  <a:gd name="connsiteY159" fmla="*/ 432808 h 861305"/>
                  <a:gd name="connsiteX160" fmla="*/ 230660 w 861732"/>
                  <a:gd name="connsiteY160" fmla="*/ 484279 h 861305"/>
                  <a:gd name="connsiteX161" fmla="*/ 243191 w 861732"/>
                  <a:gd name="connsiteY161" fmla="*/ 492566 h 861305"/>
                  <a:gd name="connsiteX162" fmla="*/ 294966 w 861732"/>
                  <a:gd name="connsiteY162" fmla="*/ 492537 h 861305"/>
                  <a:gd name="connsiteX163" fmla="*/ 333805 w 861732"/>
                  <a:gd name="connsiteY163" fmla="*/ 492320 h 861305"/>
                  <a:gd name="connsiteX164" fmla="*/ 344120 w 861732"/>
                  <a:gd name="connsiteY164" fmla="*/ 491523 h 861305"/>
                  <a:gd name="connsiteX165" fmla="*/ 349002 w 861732"/>
                  <a:gd name="connsiteY165" fmla="*/ 474617 h 861305"/>
                  <a:gd name="connsiteX166" fmla="*/ 348785 w 861732"/>
                  <a:gd name="connsiteY166" fmla="*/ 435778 h 861305"/>
                  <a:gd name="connsiteX167" fmla="*/ 348756 w 861732"/>
                  <a:gd name="connsiteY167" fmla="*/ 429302 h 861305"/>
                  <a:gd name="connsiteX168" fmla="*/ 360186 w 861732"/>
                  <a:gd name="connsiteY168" fmla="*/ 407108 h 861305"/>
                  <a:gd name="connsiteX169" fmla="*/ 375832 w 861732"/>
                  <a:gd name="connsiteY169" fmla="*/ 404762 h 861305"/>
                  <a:gd name="connsiteX170" fmla="*/ 479383 w 861732"/>
                  <a:gd name="connsiteY170" fmla="*/ 403748 h 861305"/>
                  <a:gd name="connsiteX171" fmla="*/ 508038 w 861732"/>
                  <a:gd name="connsiteY171" fmla="*/ 426072 h 861305"/>
                  <a:gd name="connsiteX172" fmla="*/ 508327 w 861732"/>
                  <a:gd name="connsiteY172" fmla="*/ 448729 h 861305"/>
                  <a:gd name="connsiteX173" fmla="*/ 508805 w 861732"/>
                  <a:gd name="connsiteY173" fmla="*/ 484019 h 861305"/>
                  <a:gd name="connsiteX174" fmla="*/ 521394 w 861732"/>
                  <a:gd name="connsiteY174" fmla="*/ 489161 h 861305"/>
                  <a:gd name="connsiteX175" fmla="*/ 534346 w 861732"/>
                  <a:gd name="connsiteY175" fmla="*/ 488988 h 861305"/>
                  <a:gd name="connsiteX176" fmla="*/ 612009 w 861732"/>
                  <a:gd name="connsiteY176" fmla="*/ 487829 h 861305"/>
                  <a:gd name="connsiteX177" fmla="*/ 619528 w 861732"/>
                  <a:gd name="connsiteY177" fmla="*/ 484004 h 861305"/>
                  <a:gd name="connsiteX178" fmla="*/ 618774 w 861732"/>
                  <a:gd name="connsiteY178" fmla="*/ 432794 h 861305"/>
                  <a:gd name="connsiteX179" fmla="*/ 638027 w 861732"/>
                  <a:gd name="connsiteY179" fmla="*/ 400285 h 861305"/>
                  <a:gd name="connsiteX180" fmla="*/ 654035 w 861732"/>
                  <a:gd name="connsiteY180" fmla="*/ 399184 h 861305"/>
                  <a:gd name="connsiteX181" fmla="*/ 677895 w 861732"/>
                  <a:gd name="connsiteY181" fmla="*/ 398938 h 861305"/>
                  <a:gd name="connsiteX182" fmla="*/ 668015 w 861732"/>
                  <a:gd name="connsiteY182" fmla="*/ 168164 h 861305"/>
                  <a:gd name="connsiteX183" fmla="*/ 655151 w 861732"/>
                  <a:gd name="connsiteY183" fmla="*/ 157183 h 861305"/>
                  <a:gd name="connsiteX184" fmla="*/ 604273 w 861732"/>
                  <a:gd name="connsiteY184" fmla="*/ 156937 h 861305"/>
                  <a:gd name="connsiteX185" fmla="*/ 635927 w 861732"/>
                  <a:gd name="connsiteY185" fmla="*/ 14170 h 861305"/>
                  <a:gd name="connsiteX186" fmla="*/ 634753 w 861732"/>
                  <a:gd name="connsiteY186" fmla="*/ 96672 h 861305"/>
                  <a:gd name="connsiteX187" fmla="*/ 715922 w 861732"/>
                  <a:gd name="connsiteY187" fmla="*/ 49242 h 861305"/>
                  <a:gd name="connsiteX188" fmla="*/ 635927 w 861732"/>
                  <a:gd name="connsiteY188" fmla="*/ 14170 h 861305"/>
                  <a:gd name="connsiteX189" fmla="*/ 433141 w 861732"/>
                  <a:gd name="connsiteY189" fmla="*/ 14141 h 861305"/>
                  <a:gd name="connsiteX190" fmla="*/ 432533 w 861732"/>
                  <a:gd name="connsiteY190" fmla="*/ 94137 h 861305"/>
                  <a:gd name="connsiteX191" fmla="*/ 450656 w 861732"/>
                  <a:gd name="connsiteY191" fmla="*/ 80852 h 861305"/>
                  <a:gd name="connsiteX192" fmla="*/ 513413 w 861732"/>
                  <a:gd name="connsiteY192" fmla="*/ 49149 h 861305"/>
                  <a:gd name="connsiteX193" fmla="*/ 513427 w 861732"/>
                  <a:gd name="connsiteY193" fmla="*/ 49155 h 861305"/>
                  <a:gd name="connsiteX194" fmla="*/ 513427 w 861732"/>
                  <a:gd name="connsiteY194" fmla="*/ 49141 h 861305"/>
                  <a:gd name="connsiteX195" fmla="*/ 513413 w 861732"/>
                  <a:gd name="connsiteY195" fmla="*/ 49149 h 861305"/>
                  <a:gd name="connsiteX196" fmla="*/ 472502 w 861732"/>
                  <a:gd name="connsiteY196" fmla="*/ 30953 h 861305"/>
                  <a:gd name="connsiteX197" fmla="*/ 433141 w 861732"/>
                  <a:gd name="connsiteY197" fmla="*/ 14141 h 861305"/>
                  <a:gd name="connsiteX198" fmla="*/ 230370 w 861732"/>
                  <a:gd name="connsiteY198" fmla="*/ 14083 h 861305"/>
                  <a:gd name="connsiteX199" fmla="*/ 230761 w 861732"/>
                  <a:gd name="connsiteY199" fmla="*/ 92577 h 861305"/>
                  <a:gd name="connsiteX200" fmla="*/ 230747 w 861732"/>
                  <a:gd name="connsiteY200" fmla="*/ 92587 h 861305"/>
                  <a:gd name="connsiteX201" fmla="*/ 230761 w 861732"/>
                  <a:gd name="connsiteY201" fmla="*/ 92601 h 861305"/>
                  <a:gd name="connsiteX202" fmla="*/ 230761 w 861732"/>
                  <a:gd name="connsiteY202" fmla="*/ 92577 h 861305"/>
                  <a:gd name="connsiteX203" fmla="*/ 247754 w 861732"/>
                  <a:gd name="connsiteY203" fmla="*/ 80693 h 861305"/>
                  <a:gd name="connsiteX204" fmla="*/ 311119 w 861732"/>
                  <a:gd name="connsiteY204" fmla="*/ 49083 h 861305"/>
                  <a:gd name="connsiteX205" fmla="*/ 230370 w 861732"/>
                  <a:gd name="connsiteY205" fmla="*/ 14083 h 861305"/>
                  <a:gd name="connsiteX206" fmla="*/ 630219 w 861732"/>
                  <a:gd name="connsiteY206" fmla="*/ 2 h 861305"/>
                  <a:gd name="connsiteX207" fmla="*/ 750676 w 861732"/>
                  <a:gd name="connsiteY207" fmla="*/ 37537 h 861305"/>
                  <a:gd name="connsiteX208" fmla="*/ 751864 w 861732"/>
                  <a:gd name="connsiteY208" fmla="*/ 60296 h 861305"/>
                  <a:gd name="connsiteX209" fmla="*/ 634811 w 861732"/>
                  <a:gd name="connsiteY209" fmla="*/ 110999 h 861305"/>
                  <a:gd name="connsiteX210" fmla="*/ 634927 w 861732"/>
                  <a:gd name="connsiteY210" fmla="*/ 144116 h 861305"/>
                  <a:gd name="connsiteX211" fmla="*/ 644981 w 861732"/>
                  <a:gd name="connsiteY211" fmla="*/ 144073 h 861305"/>
                  <a:gd name="connsiteX212" fmla="*/ 655151 w 861732"/>
                  <a:gd name="connsiteY212" fmla="*/ 144029 h 861305"/>
                  <a:gd name="connsiteX213" fmla="*/ 667479 w 861732"/>
                  <a:gd name="connsiteY213" fmla="*/ 145203 h 861305"/>
                  <a:gd name="connsiteX214" fmla="*/ 682009 w 861732"/>
                  <a:gd name="connsiteY214" fmla="*/ 167222 h 861305"/>
                  <a:gd name="connsiteX215" fmla="*/ 703000 w 861732"/>
                  <a:gd name="connsiteY215" fmla="*/ 398663 h 861305"/>
                  <a:gd name="connsiteX216" fmla="*/ 744664 w 861732"/>
                  <a:gd name="connsiteY216" fmla="*/ 398228 h 861305"/>
                  <a:gd name="connsiteX217" fmla="*/ 772754 w 861732"/>
                  <a:gd name="connsiteY217" fmla="*/ 414815 h 861305"/>
                  <a:gd name="connsiteX218" fmla="*/ 777144 w 861732"/>
                  <a:gd name="connsiteY218" fmla="*/ 451337 h 861305"/>
                  <a:gd name="connsiteX219" fmla="*/ 796614 w 861732"/>
                  <a:gd name="connsiteY219" fmla="*/ 751517 h 861305"/>
                  <a:gd name="connsiteX220" fmla="*/ 844826 w 861732"/>
                  <a:gd name="connsiteY220" fmla="*/ 789124 h 861305"/>
                  <a:gd name="connsiteX221" fmla="*/ 861732 w 861732"/>
                  <a:gd name="connsiteY221" fmla="*/ 845883 h 861305"/>
                  <a:gd name="connsiteX222" fmla="*/ 847462 w 861732"/>
                  <a:gd name="connsiteY222" fmla="*/ 859993 h 861305"/>
                  <a:gd name="connsiteX223" fmla="*/ 845318 w 861732"/>
                  <a:gd name="connsiteY223" fmla="*/ 859964 h 861305"/>
                  <a:gd name="connsiteX224" fmla="*/ 840407 w 861732"/>
                  <a:gd name="connsiteY224" fmla="*/ 859892 h 861305"/>
                  <a:gd name="connsiteX225" fmla="*/ 820749 w 861732"/>
                  <a:gd name="connsiteY225" fmla="*/ 859631 h 861305"/>
                  <a:gd name="connsiteX226" fmla="*/ 34437 w 861732"/>
                  <a:gd name="connsiteY226" fmla="*/ 852982 h 861305"/>
                  <a:gd name="connsiteX227" fmla="*/ 14778 w 861732"/>
                  <a:gd name="connsiteY227" fmla="*/ 853329 h 861305"/>
                  <a:gd name="connsiteX228" fmla="*/ 9867 w 861732"/>
                  <a:gd name="connsiteY228" fmla="*/ 853416 h 861305"/>
                  <a:gd name="connsiteX229" fmla="*/ 8636 w 861732"/>
                  <a:gd name="connsiteY229" fmla="*/ 853460 h 861305"/>
                  <a:gd name="connsiteX230" fmla="*/ 7709 w 861732"/>
                  <a:gd name="connsiteY230" fmla="*/ 853460 h 861305"/>
                  <a:gd name="connsiteX231" fmla="*/ 7752 w 861732"/>
                  <a:gd name="connsiteY231" fmla="*/ 853474 h 861305"/>
                  <a:gd name="connsiteX232" fmla="*/ 31 w 861732"/>
                  <a:gd name="connsiteY232" fmla="*/ 845912 h 861305"/>
                  <a:gd name="connsiteX233" fmla="*/ 58644 w 861732"/>
                  <a:gd name="connsiteY233" fmla="*/ 756514 h 861305"/>
                  <a:gd name="connsiteX234" fmla="*/ 84735 w 861732"/>
                  <a:gd name="connsiteY234" fmla="*/ 451800 h 861305"/>
                  <a:gd name="connsiteX235" fmla="*/ 86806 w 861732"/>
                  <a:gd name="connsiteY235" fmla="*/ 425985 h 861305"/>
                  <a:gd name="connsiteX236" fmla="*/ 110579 w 861732"/>
                  <a:gd name="connsiteY236" fmla="*/ 404863 h 861305"/>
                  <a:gd name="connsiteX237" fmla="*/ 151301 w 861732"/>
                  <a:gd name="connsiteY237" fmla="*/ 405008 h 861305"/>
                  <a:gd name="connsiteX238" fmla="*/ 160298 w 861732"/>
                  <a:gd name="connsiteY238" fmla="*/ 247957 h 861305"/>
                  <a:gd name="connsiteX239" fmla="*/ 166585 w 861732"/>
                  <a:gd name="connsiteY239" fmla="*/ 166788 h 861305"/>
                  <a:gd name="connsiteX240" fmla="*/ 200078 w 861732"/>
                  <a:gd name="connsiteY240" fmla="*/ 137351 h 861305"/>
                  <a:gd name="connsiteX241" fmla="*/ 216941 w 861732"/>
                  <a:gd name="connsiteY241" fmla="*/ 137583 h 861305"/>
                  <a:gd name="connsiteX242" fmla="*/ 219143 w 861732"/>
                  <a:gd name="connsiteY242" fmla="*/ 5739 h 861305"/>
                  <a:gd name="connsiteX243" fmla="*/ 224677 w 861732"/>
                  <a:gd name="connsiteY243" fmla="*/ 45 h 861305"/>
                  <a:gd name="connsiteX244" fmla="*/ 344902 w 861732"/>
                  <a:gd name="connsiteY244" fmla="*/ 37986 h 861305"/>
                  <a:gd name="connsiteX245" fmla="*/ 352609 w 861732"/>
                  <a:gd name="connsiteY245" fmla="*/ 52502 h 861305"/>
                  <a:gd name="connsiteX246" fmla="*/ 346061 w 861732"/>
                  <a:gd name="connsiteY246" fmla="*/ 59890 h 861305"/>
                  <a:gd name="connsiteX247" fmla="*/ 231355 w 861732"/>
                  <a:gd name="connsiteY247" fmla="*/ 112434 h 861305"/>
                  <a:gd name="connsiteX248" fmla="*/ 232688 w 861732"/>
                  <a:gd name="connsiteY248" fmla="*/ 137698 h 861305"/>
                  <a:gd name="connsiteX249" fmla="*/ 257953 w 861732"/>
                  <a:gd name="connsiteY249" fmla="*/ 138408 h 861305"/>
                  <a:gd name="connsiteX250" fmla="*/ 280451 w 861732"/>
                  <a:gd name="connsiteY250" fmla="*/ 170018 h 861305"/>
                  <a:gd name="connsiteX251" fmla="*/ 280262 w 861732"/>
                  <a:gd name="connsiteY251" fmla="*/ 180188 h 861305"/>
                  <a:gd name="connsiteX252" fmla="*/ 279495 w 861732"/>
                  <a:gd name="connsiteY252" fmla="*/ 220896 h 861305"/>
                  <a:gd name="connsiteX253" fmla="*/ 281624 w 861732"/>
                  <a:gd name="connsiteY253" fmla="*/ 226488 h 861305"/>
                  <a:gd name="connsiteX254" fmla="*/ 283305 w 861732"/>
                  <a:gd name="connsiteY254" fmla="*/ 226763 h 861305"/>
                  <a:gd name="connsiteX255" fmla="*/ 288390 w 861732"/>
                  <a:gd name="connsiteY255" fmla="*/ 226864 h 861305"/>
                  <a:gd name="connsiteX256" fmla="*/ 298559 w 861732"/>
                  <a:gd name="connsiteY256" fmla="*/ 227053 h 861305"/>
                  <a:gd name="connsiteX257" fmla="*/ 339267 w 861732"/>
                  <a:gd name="connsiteY257" fmla="*/ 227820 h 861305"/>
                  <a:gd name="connsiteX258" fmla="*/ 349437 w 861732"/>
                  <a:gd name="connsiteY258" fmla="*/ 228009 h 861305"/>
                  <a:gd name="connsiteX259" fmla="*/ 360678 w 861732"/>
                  <a:gd name="connsiteY259" fmla="*/ 220968 h 861305"/>
                  <a:gd name="connsiteX260" fmla="*/ 361345 w 861732"/>
                  <a:gd name="connsiteY260" fmla="*/ 180260 h 861305"/>
                  <a:gd name="connsiteX261" fmla="*/ 361519 w 861732"/>
                  <a:gd name="connsiteY261" fmla="*/ 170091 h 861305"/>
                  <a:gd name="connsiteX262" fmla="*/ 386899 w 861732"/>
                  <a:gd name="connsiteY262" fmla="*/ 142957 h 861305"/>
                  <a:gd name="connsiteX263" fmla="*/ 421653 w 861732"/>
                  <a:gd name="connsiteY263" fmla="*/ 143508 h 861305"/>
                  <a:gd name="connsiteX264" fmla="*/ 421928 w 861732"/>
                  <a:gd name="connsiteY264" fmla="*/ 5710 h 861305"/>
                  <a:gd name="connsiteX265" fmla="*/ 429331 w 861732"/>
                  <a:gd name="connsiteY265" fmla="*/ 306 h 861305"/>
                  <a:gd name="connsiteX266" fmla="*/ 488510 w 861732"/>
                  <a:gd name="connsiteY266" fmla="*/ 19530 h 861305"/>
                  <a:gd name="connsiteX267" fmla="*/ 547775 w 861732"/>
                  <a:gd name="connsiteY267" fmla="*/ 37740 h 861305"/>
                  <a:gd name="connsiteX268" fmla="*/ 548948 w 861732"/>
                  <a:gd name="connsiteY268" fmla="*/ 60078 h 861305"/>
                  <a:gd name="connsiteX269" fmla="*/ 432663 w 861732"/>
                  <a:gd name="connsiteY269" fmla="*/ 111767 h 861305"/>
                  <a:gd name="connsiteX270" fmla="*/ 433547 w 861732"/>
                  <a:gd name="connsiteY270" fmla="*/ 143638 h 861305"/>
                  <a:gd name="connsiteX271" fmla="*/ 468300 w 861732"/>
                  <a:gd name="connsiteY271" fmla="*/ 143957 h 861305"/>
                  <a:gd name="connsiteX272" fmla="*/ 490682 w 861732"/>
                  <a:gd name="connsiteY272" fmla="*/ 157748 h 861305"/>
                  <a:gd name="connsiteX273" fmla="*/ 491943 w 861732"/>
                  <a:gd name="connsiteY273" fmla="*/ 170062 h 861305"/>
                  <a:gd name="connsiteX274" fmla="*/ 491870 w 861732"/>
                  <a:gd name="connsiteY274" fmla="*/ 180232 h 861305"/>
                  <a:gd name="connsiteX275" fmla="*/ 491595 w 861732"/>
                  <a:gd name="connsiteY275" fmla="*/ 220939 h 861305"/>
                  <a:gd name="connsiteX276" fmla="*/ 500678 w 861732"/>
                  <a:gd name="connsiteY276" fmla="*/ 231602 h 861305"/>
                  <a:gd name="connsiteX277" fmla="*/ 515947 w 861732"/>
                  <a:gd name="connsiteY277" fmla="*/ 231703 h 861305"/>
                  <a:gd name="connsiteX278" fmla="*/ 571910 w 861732"/>
                  <a:gd name="connsiteY278" fmla="*/ 231659 h 861305"/>
                  <a:gd name="connsiteX279" fmla="*/ 581022 w 861732"/>
                  <a:gd name="connsiteY279" fmla="*/ 220867 h 861305"/>
                  <a:gd name="connsiteX280" fmla="*/ 580834 w 861732"/>
                  <a:gd name="connsiteY280" fmla="*/ 180159 h 861305"/>
                  <a:gd name="connsiteX281" fmla="*/ 580790 w 861732"/>
                  <a:gd name="connsiteY281" fmla="*/ 169989 h 861305"/>
                  <a:gd name="connsiteX282" fmla="*/ 582094 w 861732"/>
                  <a:gd name="connsiteY282" fmla="*/ 157734 h 861305"/>
                  <a:gd name="connsiteX283" fmla="*/ 604288 w 861732"/>
                  <a:gd name="connsiteY283" fmla="*/ 144246 h 861305"/>
                  <a:gd name="connsiteX284" fmla="*/ 625916 w 861732"/>
                  <a:gd name="connsiteY284" fmla="*/ 144145 h 861305"/>
                  <a:gd name="connsiteX285" fmla="*/ 624743 w 861732"/>
                  <a:gd name="connsiteY285" fmla="*/ 5710 h 861305"/>
                  <a:gd name="connsiteX286" fmla="*/ 630219 w 861732"/>
                  <a:gd name="connsiteY286" fmla="*/ 2 h 861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</a:cxnLst>
                <a:rect l="l" t="t" r="r" b="b"/>
                <a:pathLst>
                  <a:path w="861732" h="861305">
                    <a:moveTo>
                      <a:pt x="416418" y="592874"/>
                    </a:moveTo>
                    <a:cubicBezTo>
                      <a:pt x="371828" y="597698"/>
                      <a:pt x="330996" y="634196"/>
                      <a:pt x="332299" y="686674"/>
                    </a:cubicBezTo>
                    <a:cubicBezTo>
                      <a:pt x="333009" y="737682"/>
                      <a:pt x="334979" y="788690"/>
                      <a:pt x="338774" y="839697"/>
                    </a:cubicBezTo>
                    <a:lnTo>
                      <a:pt x="338789" y="839697"/>
                    </a:lnTo>
                    <a:cubicBezTo>
                      <a:pt x="369993" y="839524"/>
                      <a:pt x="400010" y="839292"/>
                      <a:pt x="427593" y="839016"/>
                    </a:cubicBezTo>
                    <a:cubicBezTo>
                      <a:pt x="446904" y="838669"/>
                      <a:pt x="478311" y="838104"/>
                      <a:pt x="515701" y="837423"/>
                    </a:cubicBezTo>
                    <a:cubicBezTo>
                      <a:pt x="513137" y="787183"/>
                      <a:pt x="515122" y="736928"/>
                      <a:pt x="516396" y="686674"/>
                    </a:cubicBezTo>
                    <a:cubicBezTo>
                      <a:pt x="517135" y="663394"/>
                      <a:pt x="508892" y="639534"/>
                      <a:pt x="492450" y="621788"/>
                    </a:cubicBezTo>
                    <a:cubicBezTo>
                      <a:pt x="471280" y="598488"/>
                      <a:pt x="443172" y="589980"/>
                      <a:pt x="416418" y="592874"/>
                    </a:cubicBezTo>
                    <a:close/>
                    <a:moveTo>
                      <a:pt x="201136" y="417539"/>
                    </a:moveTo>
                    <a:lnTo>
                      <a:pt x="188185" y="417582"/>
                    </a:lnTo>
                    <a:cubicBezTo>
                      <a:pt x="170873" y="417626"/>
                      <a:pt x="128152" y="417829"/>
                      <a:pt x="110521" y="417872"/>
                    </a:cubicBezTo>
                    <a:cubicBezTo>
                      <a:pt x="106291" y="417858"/>
                      <a:pt x="105494" y="417829"/>
                      <a:pt x="102756" y="419871"/>
                    </a:cubicBezTo>
                    <a:cubicBezTo>
                      <a:pt x="100916" y="421740"/>
                      <a:pt x="100062" y="423102"/>
                      <a:pt x="100033" y="426839"/>
                    </a:cubicBezTo>
                    <a:lnTo>
                      <a:pt x="98671" y="452698"/>
                    </a:lnTo>
                    <a:lnTo>
                      <a:pt x="93210" y="556119"/>
                    </a:lnTo>
                    <a:cubicBezTo>
                      <a:pt x="89646" y="620527"/>
                      <a:pt x="86995" y="685008"/>
                      <a:pt x="84561" y="749488"/>
                    </a:cubicBezTo>
                    <a:cubicBezTo>
                      <a:pt x="85546" y="749372"/>
                      <a:pt x="86502" y="749184"/>
                      <a:pt x="87487" y="749097"/>
                    </a:cubicBezTo>
                    <a:cubicBezTo>
                      <a:pt x="115128" y="747634"/>
                      <a:pt x="140306" y="747417"/>
                      <a:pt x="166831" y="746069"/>
                    </a:cubicBezTo>
                    <a:cubicBezTo>
                      <a:pt x="184896" y="745664"/>
                      <a:pt x="184635" y="772493"/>
                      <a:pt x="166831" y="772015"/>
                    </a:cubicBezTo>
                    <a:cubicBezTo>
                      <a:pt x="140958" y="770943"/>
                      <a:pt x="113679" y="769828"/>
                      <a:pt x="88936" y="769610"/>
                    </a:cubicBezTo>
                    <a:lnTo>
                      <a:pt x="88921" y="769567"/>
                    </a:lnTo>
                    <a:cubicBezTo>
                      <a:pt x="51864" y="769784"/>
                      <a:pt x="19429" y="801872"/>
                      <a:pt x="15778" y="838582"/>
                    </a:cubicBezTo>
                    <a:cubicBezTo>
                      <a:pt x="102611" y="840045"/>
                      <a:pt x="213029" y="840219"/>
                      <a:pt x="313567" y="839770"/>
                    </a:cubicBezTo>
                    <a:cubicBezTo>
                      <a:pt x="317363" y="788718"/>
                      <a:pt x="319333" y="737667"/>
                      <a:pt x="320043" y="686616"/>
                    </a:cubicBezTo>
                    <a:cubicBezTo>
                      <a:pt x="320463" y="658454"/>
                      <a:pt x="331893" y="630683"/>
                      <a:pt x="351812" y="610836"/>
                    </a:cubicBezTo>
                    <a:cubicBezTo>
                      <a:pt x="418988" y="541850"/>
                      <a:pt x="539880" y="589700"/>
                      <a:pt x="541574" y="686616"/>
                    </a:cubicBezTo>
                    <a:cubicBezTo>
                      <a:pt x="542849" y="736697"/>
                      <a:pt x="544819" y="786792"/>
                      <a:pt x="542299" y="836887"/>
                    </a:cubicBezTo>
                    <a:cubicBezTo>
                      <a:pt x="642475" y="835091"/>
                      <a:pt x="771537" y="832816"/>
                      <a:pt x="831831" y="832063"/>
                    </a:cubicBezTo>
                    <a:cubicBezTo>
                      <a:pt x="829803" y="822574"/>
                      <a:pt x="826167" y="813447"/>
                      <a:pt x="820749" y="805378"/>
                    </a:cubicBezTo>
                    <a:cubicBezTo>
                      <a:pt x="808333" y="787313"/>
                      <a:pt x="787762" y="775362"/>
                      <a:pt x="765945" y="773739"/>
                    </a:cubicBezTo>
                    <a:lnTo>
                      <a:pt x="688340" y="771972"/>
                    </a:lnTo>
                    <a:cubicBezTo>
                      <a:pt x="671521" y="771305"/>
                      <a:pt x="671825" y="746663"/>
                      <a:pt x="688340" y="746026"/>
                    </a:cubicBezTo>
                    <a:cubicBezTo>
                      <a:pt x="700204" y="745765"/>
                      <a:pt x="735552" y="744737"/>
                      <a:pt x="747315" y="744737"/>
                    </a:cubicBezTo>
                    <a:cubicBezTo>
                      <a:pt x="754733" y="743998"/>
                      <a:pt x="762237" y="744259"/>
                      <a:pt x="769697" y="745070"/>
                    </a:cubicBezTo>
                    <a:cubicBezTo>
                      <a:pt x="768857" y="735407"/>
                      <a:pt x="768133" y="725730"/>
                      <a:pt x="767350" y="716067"/>
                    </a:cubicBezTo>
                    <a:cubicBezTo>
                      <a:pt x="743636" y="719472"/>
                      <a:pt x="696452" y="717183"/>
                      <a:pt x="711605" y="706579"/>
                    </a:cubicBezTo>
                    <a:cubicBezTo>
                      <a:pt x="729830" y="702624"/>
                      <a:pt x="748170" y="702175"/>
                      <a:pt x="766438" y="704797"/>
                    </a:cubicBezTo>
                    <a:cubicBezTo>
                      <a:pt x="765554" y="693685"/>
                      <a:pt x="764554" y="682589"/>
                      <a:pt x="763729" y="671477"/>
                    </a:cubicBezTo>
                    <a:cubicBezTo>
                      <a:pt x="741202" y="674259"/>
                      <a:pt x="680010" y="675447"/>
                      <a:pt x="696510" y="662510"/>
                    </a:cubicBezTo>
                    <a:cubicBezTo>
                      <a:pt x="700769" y="660178"/>
                      <a:pt x="742303" y="657469"/>
                      <a:pt x="762845" y="660641"/>
                    </a:cubicBezTo>
                    <a:cubicBezTo>
                      <a:pt x="762019" y="649312"/>
                      <a:pt x="761338" y="637984"/>
                      <a:pt x="760556" y="626655"/>
                    </a:cubicBezTo>
                    <a:cubicBezTo>
                      <a:pt x="735755" y="631740"/>
                      <a:pt x="661800" y="630378"/>
                      <a:pt x="681415" y="618456"/>
                    </a:cubicBezTo>
                    <a:cubicBezTo>
                      <a:pt x="707549" y="614008"/>
                      <a:pt x="733799" y="613863"/>
                      <a:pt x="759948" y="617673"/>
                    </a:cubicBezTo>
                    <a:cubicBezTo>
                      <a:pt x="759136" y="605736"/>
                      <a:pt x="758311" y="593785"/>
                      <a:pt x="757543" y="581833"/>
                    </a:cubicBezTo>
                    <a:cubicBezTo>
                      <a:pt x="734639" y="587787"/>
                      <a:pt x="644329" y="586976"/>
                      <a:pt x="666320" y="574402"/>
                    </a:cubicBezTo>
                    <a:cubicBezTo>
                      <a:pt x="696496" y="569766"/>
                      <a:pt x="726802" y="569693"/>
                      <a:pt x="757007" y="573996"/>
                    </a:cubicBezTo>
                    <a:cubicBezTo>
                      <a:pt x="756630" y="568158"/>
                      <a:pt x="756196" y="562334"/>
                      <a:pt x="755834" y="556510"/>
                    </a:cubicBezTo>
                    <a:cubicBezTo>
                      <a:pt x="755674" y="553512"/>
                      <a:pt x="755413" y="548934"/>
                      <a:pt x="755095" y="543429"/>
                    </a:cubicBezTo>
                    <a:cubicBezTo>
                      <a:pt x="743954" y="545848"/>
                      <a:pt x="724209" y="545616"/>
                      <a:pt x="720776" y="545978"/>
                    </a:cubicBezTo>
                    <a:cubicBezTo>
                      <a:pt x="715140" y="545399"/>
                      <a:pt x="666291" y="546500"/>
                      <a:pt x="681864" y="535041"/>
                    </a:cubicBezTo>
                    <a:cubicBezTo>
                      <a:pt x="706043" y="530594"/>
                      <a:pt x="730351" y="530449"/>
                      <a:pt x="754559" y="534273"/>
                    </a:cubicBezTo>
                    <a:cubicBezTo>
                      <a:pt x="754052" y="525538"/>
                      <a:pt x="753458" y="515368"/>
                      <a:pt x="752835" y="504677"/>
                    </a:cubicBezTo>
                    <a:cubicBezTo>
                      <a:pt x="731438" y="508719"/>
                      <a:pt x="682328" y="506719"/>
                      <a:pt x="697423" y="495680"/>
                    </a:cubicBezTo>
                    <a:cubicBezTo>
                      <a:pt x="715633" y="491508"/>
                      <a:pt x="733987" y="491219"/>
                      <a:pt x="752226" y="494377"/>
                    </a:cubicBezTo>
                    <a:cubicBezTo>
                      <a:pt x="751661" y="484743"/>
                      <a:pt x="751096" y="475109"/>
                      <a:pt x="750575" y="466084"/>
                    </a:cubicBezTo>
                    <a:cubicBezTo>
                      <a:pt x="733698" y="468272"/>
                      <a:pt x="701320" y="467127"/>
                      <a:pt x="712996" y="456320"/>
                    </a:cubicBezTo>
                    <a:cubicBezTo>
                      <a:pt x="716241" y="453741"/>
                      <a:pt x="736392" y="452090"/>
                      <a:pt x="749865" y="453814"/>
                    </a:cubicBezTo>
                    <a:cubicBezTo>
                      <a:pt x="749126" y="441051"/>
                      <a:pt x="748547" y="430678"/>
                      <a:pt x="748286" y="425623"/>
                    </a:cubicBezTo>
                    <a:cubicBezTo>
                      <a:pt x="747967" y="423942"/>
                      <a:pt x="746432" y="424652"/>
                      <a:pt x="744621" y="424478"/>
                    </a:cubicBezTo>
                    <a:lnTo>
                      <a:pt x="692845" y="423942"/>
                    </a:lnTo>
                    <a:lnTo>
                      <a:pt x="644213" y="423450"/>
                    </a:lnTo>
                    <a:cubicBezTo>
                      <a:pt x="642779" y="423870"/>
                      <a:pt x="642112" y="424623"/>
                      <a:pt x="642084" y="426303"/>
                    </a:cubicBezTo>
                    <a:lnTo>
                      <a:pt x="641982" y="432779"/>
                    </a:lnTo>
                    <a:cubicBezTo>
                      <a:pt x="641736" y="445803"/>
                      <a:pt x="641432" y="472082"/>
                      <a:pt x="641156" y="485120"/>
                    </a:cubicBezTo>
                    <a:cubicBezTo>
                      <a:pt x="640635" y="499896"/>
                      <a:pt x="626119" y="510660"/>
                      <a:pt x="611966" y="508733"/>
                    </a:cubicBezTo>
                    <a:cubicBezTo>
                      <a:pt x="594451" y="508472"/>
                      <a:pt x="551150" y="507820"/>
                      <a:pt x="534302" y="507574"/>
                    </a:cubicBezTo>
                    <a:cubicBezTo>
                      <a:pt x="529782" y="507371"/>
                      <a:pt x="519207" y="507487"/>
                      <a:pt x="514890" y="507328"/>
                    </a:cubicBezTo>
                    <a:cubicBezTo>
                      <a:pt x="501171" y="507820"/>
                      <a:pt x="489625" y="494666"/>
                      <a:pt x="491276" y="481063"/>
                    </a:cubicBezTo>
                    <a:lnTo>
                      <a:pt x="491363" y="474588"/>
                    </a:lnTo>
                    <a:cubicBezTo>
                      <a:pt x="491450" y="461115"/>
                      <a:pt x="491899" y="439327"/>
                      <a:pt x="492001" y="426043"/>
                    </a:cubicBezTo>
                    <a:cubicBezTo>
                      <a:pt x="492131" y="418698"/>
                      <a:pt x="484757" y="418785"/>
                      <a:pt x="479354" y="418973"/>
                    </a:cubicBezTo>
                    <a:lnTo>
                      <a:pt x="427578" y="418307"/>
                    </a:lnTo>
                    <a:lnTo>
                      <a:pt x="375803" y="417959"/>
                    </a:lnTo>
                    <a:cubicBezTo>
                      <a:pt x="369559" y="417539"/>
                      <a:pt x="361779" y="417756"/>
                      <a:pt x="361591" y="426043"/>
                    </a:cubicBezTo>
                    <a:cubicBezTo>
                      <a:pt x="361374" y="439240"/>
                      <a:pt x="361519" y="461188"/>
                      <a:pt x="361330" y="474588"/>
                    </a:cubicBezTo>
                    <a:cubicBezTo>
                      <a:pt x="361041" y="479296"/>
                      <a:pt x="361924" y="482179"/>
                      <a:pt x="360562" y="489046"/>
                    </a:cubicBezTo>
                    <a:cubicBezTo>
                      <a:pt x="358375" y="497998"/>
                      <a:pt x="349292" y="504662"/>
                      <a:pt x="340238" y="504271"/>
                    </a:cubicBezTo>
                    <a:cubicBezTo>
                      <a:pt x="335834" y="504373"/>
                      <a:pt x="325287" y="504112"/>
                      <a:pt x="320825" y="504170"/>
                    </a:cubicBezTo>
                    <a:cubicBezTo>
                      <a:pt x="303992" y="504141"/>
                      <a:pt x="260445" y="503923"/>
                      <a:pt x="243162" y="504010"/>
                    </a:cubicBezTo>
                    <a:cubicBezTo>
                      <a:pt x="232818" y="505763"/>
                      <a:pt x="219041" y="497593"/>
                      <a:pt x="218983" y="484859"/>
                    </a:cubicBezTo>
                    <a:cubicBezTo>
                      <a:pt x="219070" y="468779"/>
                      <a:pt x="218650" y="442326"/>
                      <a:pt x="218723" y="426303"/>
                    </a:cubicBezTo>
                    <a:cubicBezTo>
                      <a:pt x="218520" y="416467"/>
                      <a:pt x="209683" y="417307"/>
                      <a:pt x="201136" y="417539"/>
                    </a:cubicBezTo>
                    <a:close/>
                    <a:moveTo>
                      <a:pt x="282726" y="302427"/>
                    </a:moveTo>
                    <a:cubicBezTo>
                      <a:pt x="278597" y="301847"/>
                      <a:pt x="274150" y="305657"/>
                      <a:pt x="274208" y="310163"/>
                    </a:cubicBezTo>
                    <a:cubicBezTo>
                      <a:pt x="274048" y="313060"/>
                      <a:pt x="274077" y="320941"/>
                      <a:pt x="273947" y="323939"/>
                    </a:cubicBezTo>
                    <a:cubicBezTo>
                      <a:pt x="274396" y="331994"/>
                      <a:pt x="270803" y="346698"/>
                      <a:pt x="282161" y="346800"/>
                    </a:cubicBezTo>
                    <a:lnTo>
                      <a:pt x="355160" y="340454"/>
                    </a:lnTo>
                    <a:cubicBezTo>
                      <a:pt x="355826" y="340049"/>
                      <a:pt x="355797" y="339223"/>
                      <a:pt x="355435" y="339035"/>
                    </a:cubicBezTo>
                    <a:cubicBezTo>
                      <a:pt x="355304" y="338890"/>
                      <a:pt x="355218" y="339180"/>
                      <a:pt x="355218" y="338745"/>
                    </a:cubicBezTo>
                    <a:cubicBezTo>
                      <a:pt x="354971" y="334283"/>
                      <a:pt x="354986" y="329401"/>
                      <a:pt x="355087" y="324968"/>
                    </a:cubicBezTo>
                    <a:cubicBezTo>
                      <a:pt x="355261" y="321680"/>
                      <a:pt x="355348" y="311003"/>
                      <a:pt x="355811" y="309800"/>
                    </a:cubicBezTo>
                    <a:cubicBezTo>
                      <a:pt x="356043" y="309554"/>
                      <a:pt x="356029" y="308598"/>
                      <a:pt x="355290" y="308163"/>
                    </a:cubicBezTo>
                    <a:lnTo>
                      <a:pt x="319450" y="305165"/>
                    </a:lnTo>
                    <a:close/>
                    <a:moveTo>
                      <a:pt x="573025" y="302079"/>
                    </a:moveTo>
                    <a:cubicBezTo>
                      <a:pt x="549455" y="300413"/>
                      <a:pt x="524306" y="301138"/>
                      <a:pt x="500027" y="302412"/>
                    </a:cubicBezTo>
                    <a:lnTo>
                      <a:pt x="500041" y="302412"/>
                    </a:lnTo>
                    <a:cubicBezTo>
                      <a:pt x="496796" y="302818"/>
                      <a:pt x="494449" y="305484"/>
                      <a:pt x="494130" y="308091"/>
                    </a:cubicBezTo>
                    <a:cubicBezTo>
                      <a:pt x="494391" y="312654"/>
                      <a:pt x="495927" y="337470"/>
                      <a:pt x="496883" y="339672"/>
                    </a:cubicBezTo>
                    <a:cubicBezTo>
                      <a:pt x="497709" y="340875"/>
                      <a:pt x="499172" y="341121"/>
                      <a:pt x="499896" y="340715"/>
                    </a:cubicBezTo>
                    <a:cubicBezTo>
                      <a:pt x="524031" y="338687"/>
                      <a:pt x="548354" y="338108"/>
                      <a:pt x="572475" y="340426"/>
                    </a:cubicBezTo>
                    <a:cubicBezTo>
                      <a:pt x="573373" y="341222"/>
                      <a:pt x="575575" y="340382"/>
                      <a:pt x="575807" y="338702"/>
                    </a:cubicBezTo>
                    <a:lnTo>
                      <a:pt x="576169" y="334109"/>
                    </a:lnTo>
                    <a:cubicBezTo>
                      <a:pt x="576821" y="328431"/>
                      <a:pt x="578052" y="314291"/>
                      <a:pt x="578704" y="308453"/>
                    </a:cubicBezTo>
                    <a:cubicBezTo>
                      <a:pt x="578733" y="305701"/>
                      <a:pt x="576401" y="302615"/>
                      <a:pt x="573025" y="302079"/>
                    </a:cubicBezTo>
                    <a:close/>
                    <a:moveTo>
                      <a:pt x="500012" y="288505"/>
                    </a:moveTo>
                    <a:cubicBezTo>
                      <a:pt x="524697" y="289823"/>
                      <a:pt x="548528" y="290417"/>
                      <a:pt x="573923" y="288940"/>
                    </a:cubicBezTo>
                    <a:cubicBezTo>
                      <a:pt x="582905" y="289027"/>
                      <a:pt x="591684" y="295488"/>
                      <a:pt x="594379" y="304759"/>
                    </a:cubicBezTo>
                    <a:cubicBezTo>
                      <a:pt x="596523" y="315668"/>
                      <a:pt x="596407" y="323824"/>
                      <a:pt x="597725" y="334124"/>
                    </a:cubicBezTo>
                    <a:cubicBezTo>
                      <a:pt x="600869" y="349741"/>
                      <a:pt x="589221" y="365951"/>
                      <a:pt x="572460" y="366371"/>
                    </a:cubicBezTo>
                    <a:cubicBezTo>
                      <a:pt x="554091" y="367907"/>
                      <a:pt x="535751" y="368602"/>
                      <a:pt x="517367" y="367197"/>
                    </a:cubicBezTo>
                    <a:lnTo>
                      <a:pt x="498129" y="365995"/>
                    </a:lnTo>
                    <a:lnTo>
                      <a:pt x="498114" y="365980"/>
                    </a:lnTo>
                    <a:cubicBezTo>
                      <a:pt x="486481" y="364952"/>
                      <a:pt x="476833" y="355651"/>
                      <a:pt x="474993" y="344830"/>
                    </a:cubicBezTo>
                    <a:cubicBezTo>
                      <a:pt x="473863" y="335297"/>
                      <a:pt x="475602" y="331893"/>
                      <a:pt x="475834" y="323925"/>
                    </a:cubicBezTo>
                    <a:cubicBezTo>
                      <a:pt x="476254" y="320926"/>
                      <a:pt x="476558" y="313060"/>
                      <a:pt x="476891" y="310148"/>
                    </a:cubicBezTo>
                    <a:cubicBezTo>
                      <a:pt x="477007" y="298095"/>
                      <a:pt x="488379" y="287534"/>
                      <a:pt x="500012" y="288505"/>
                    </a:cubicBezTo>
                    <a:close/>
                    <a:moveTo>
                      <a:pt x="357057" y="282884"/>
                    </a:moveTo>
                    <a:cubicBezTo>
                      <a:pt x="368676" y="283072"/>
                      <a:pt x="379773" y="291663"/>
                      <a:pt x="382670" y="303455"/>
                    </a:cubicBezTo>
                    <a:cubicBezTo>
                      <a:pt x="384756" y="315841"/>
                      <a:pt x="384249" y="326533"/>
                      <a:pt x="384075" y="338730"/>
                    </a:cubicBezTo>
                    <a:cubicBezTo>
                      <a:pt x="384292" y="353913"/>
                      <a:pt x="369936" y="367385"/>
                      <a:pt x="355160" y="366386"/>
                    </a:cubicBezTo>
                    <a:cubicBezTo>
                      <a:pt x="330474" y="364778"/>
                      <a:pt x="306643" y="361808"/>
                      <a:pt x="281248" y="359939"/>
                    </a:cubicBezTo>
                    <a:cubicBezTo>
                      <a:pt x="267616" y="358795"/>
                      <a:pt x="260735" y="344757"/>
                      <a:pt x="262560" y="333110"/>
                    </a:cubicBezTo>
                    <a:cubicBezTo>
                      <a:pt x="262647" y="326026"/>
                      <a:pt x="262386" y="317276"/>
                      <a:pt x="262271" y="310163"/>
                    </a:cubicBezTo>
                    <a:cubicBezTo>
                      <a:pt x="261792" y="298979"/>
                      <a:pt x="271165" y="288751"/>
                      <a:pt x="282726" y="288519"/>
                    </a:cubicBezTo>
                    <a:close/>
                    <a:moveTo>
                      <a:pt x="604273" y="156937"/>
                    </a:moveTo>
                    <a:cubicBezTo>
                      <a:pt x="597754" y="156372"/>
                      <a:pt x="593625" y="159095"/>
                      <a:pt x="593162" y="165020"/>
                    </a:cubicBezTo>
                    <a:cubicBezTo>
                      <a:pt x="593147" y="168135"/>
                      <a:pt x="593075" y="176957"/>
                      <a:pt x="593075" y="180217"/>
                    </a:cubicBezTo>
                    <a:lnTo>
                      <a:pt x="592887" y="220925"/>
                    </a:lnTo>
                    <a:cubicBezTo>
                      <a:pt x="593683" y="229776"/>
                      <a:pt x="587773" y="239873"/>
                      <a:pt x="578704" y="242380"/>
                    </a:cubicBezTo>
                    <a:cubicBezTo>
                      <a:pt x="572330" y="244219"/>
                      <a:pt x="563203" y="242974"/>
                      <a:pt x="556641" y="243263"/>
                    </a:cubicBezTo>
                    <a:lnTo>
                      <a:pt x="515933" y="243292"/>
                    </a:lnTo>
                    <a:cubicBezTo>
                      <a:pt x="504228" y="243176"/>
                      <a:pt x="489828" y="245914"/>
                      <a:pt x="482715" y="233934"/>
                    </a:cubicBezTo>
                    <a:cubicBezTo>
                      <a:pt x="480006" y="230269"/>
                      <a:pt x="479281" y="224054"/>
                      <a:pt x="479499" y="220997"/>
                    </a:cubicBezTo>
                    <a:lnTo>
                      <a:pt x="479223" y="180289"/>
                    </a:lnTo>
                    <a:cubicBezTo>
                      <a:pt x="479006" y="177001"/>
                      <a:pt x="479267" y="168236"/>
                      <a:pt x="479108" y="165049"/>
                    </a:cubicBezTo>
                    <a:cubicBezTo>
                      <a:pt x="478470" y="159269"/>
                      <a:pt x="474921" y="156676"/>
                      <a:pt x="468300" y="157212"/>
                    </a:cubicBezTo>
                    <a:lnTo>
                      <a:pt x="427593" y="157560"/>
                    </a:lnTo>
                    <a:cubicBezTo>
                      <a:pt x="423609" y="158096"/>
                      <a:pt x="382713" y="157183"/>
                      <a:pt x="380858" y="159255"/>
                    </a:cubicBezTo>
                    <a:cubicBezTo>
                      <a:pt x="376976" y="161254"/>
                      <a:pt x="377700" y="166513"/>
                      <a:pt x="377773" y="170105"/>
                    </a:cubicBezTo>
                    <a:lnTo>
                      <a:pt x="377947" y="180275"/>
                    </a:lnTo>
                    <a:lnTo>
                      <a:pt x="378613" y="220983"/>
                    </a:lnTo>
                    <a:cubicBezTo>
                      <a:pt x="379772" y="231051"/>
                      <a:pt x="372615" y="242785"/>
                      <a:pt x="362344" y="245712"/>
                    </a:cubicBezTo>
                    <a:cubicBezTo>
                      <a:pt x="355130" y="247899"/>
                      <a:pt x="346525" y="246682"/>
                      <a:pt x="339253" y="247204"/>
                    </a:cubicBezTo>
                    <a:lnTo>
                      <a:pt x="298545" y="247972"/>
                    </a:lnTo>
                    <a:cubicBezTo>
                      <a:pt x="295763" y="247943"/>
                      <a:pt x="286101" y="248261"/>
                      <a:pt x="283276" y="248261"/>
                    </a:cubicBezTo>
                    <a:cubicBezTo>
                      <a:pt x="274960" y="248696"/>
                      <a:pt x="265471" y="243915"/>
                      <a:pt x="261053" y="236498"/>
                    </a:cubicBezTo>
                    <a:cubicBezTo>
                      <a:pt x="258025" y="231949"/>
                      <a:pt x="256881" y="226343"/>
                      <a:pt x="256997" y="220910"/>
                    </a:cubicBezTo>
                    <a:lnTo>
                      <a:pt x="256229" y="180203"/>
                    </a:lnTo>
                    <a:cubicBezTo>
                      <a:pt x="256185" y="176972"/>
                      <a:pt x="255997" y="168207"/>
                      <a:pt x="255968" y="165064"/>
                    </a:cubicBezTo>
                    <a:cubicBezTo>
                      <a:pt x="255910" y="162601"/>
                      <a:pt x="252462" y="163239"/>
                      <a:pt x="250912" y="163195"/>
                    </a:cubicBezTo>
                    <a:cubicBezTo>
                      <a:pt x="244596" y="163325"/>
                      <a:pt x="205858" y="163746"/>
                      <a:pt x="200035" y="163861"/>
                    </a:cubicBezTo>
                    <a:lnTo>
                      <a:pt x="194950" y="163934"/>
                    </a:lnTo>
                    <a:cubicBezTo>
                      <a:pt x="194631" y="163977"/>
                      <a:pt x="194631" y="164021"/>
                      <a:pt x="194501" y="164079"/>
                    </a:cubicBezTo>
                    <a:cubicBezTo>
                      <a:pt x="194298" y="164195"/>
                      <a:pt x="194110" y="164426"/>
                      <a:pt x="194037" y="164629"/>
                    </a:cubicBezTo>
                    <a:lnTo>
                      <a:pt x="194066" y="164644"/>
                    </a:lnTo>
                    <a:cubicBezTo>
                      <a:pt x="189865" y="244219"/>
                      <a:pt x="185099" y="325287"/>
                      <a:pt x="177522" y="405124"/>
                    </a:cubicBezTo>
                    <a:cubicBezTo>
                      <a:pt x="181579" y="405153"/>
                      <a:pt x="185345" y="405167"/>
                      <a:pt x="188214" y="405167"/>
                    </a:cubicBezTo>
                    <a:cubicBezTo>
                      <a:pt x="198094" y="405544"/>
                      <a:pt x="205033" y="404385"/>
                      <a:pt x="215637" y="405979"/>
                    </a:cubicBezTo>
                    <a:cubicBezTo>
                      <a:pt x="228168" y="409282"/>
                      <a:pt x="232007" y="421248"/>
                      <a:pt x="230819" y="432808"/>
                    </a:cubicBezTo>
                    <a:cubicBezTo>
                      <a:pt x="230877" y="445643"/>
                      <a:pt x="230616" y="471459"/>
                      <a:pt x="230660" y="484279"/>
                    </a:cubicBezTo>
                    <a:cubicBezTo>
                      <a:pt x="231659" y="490842"/>
                      <a:pt x="235527" y="493058"/>
                      <a:pt x="243191" y="492566"/>
                    </a:cubicBezTo>
                    <a:lnTo>
                      <a:pt x="294966" y="492537"/>
                    </a:lnTo>
                    <a:cubicBezTo>
                      <a:pt x="303890" y="492493"/>
                      <a:pt x="325273" y="492349"/>
                      <a:pt x="333805" y="492320"/>
                    </a:cubicBezTo>
                    <a:cubicBezTo>
                      <a:pt x="336529" y="492204"/>
                      <a:pt x="341802" y="492754"/>
                      <a:pt x="344120" y="491523"/>
                    </a:cubicBezTo>
                    <a:cubicBezTo>
                      <a:pt x="350769" y="488249"/>
                      <a:pt x="348727" y="482150"/>
                      <a:pt x="349002" y="474617"/>
                    </a:cubicBezTo>
                    <a:cubicBezTo>
                      <a:pt x="349248" y="466041"/>
                      <a:pt x="348611" y="444064"/>
                      <a:pt x="348785" y="435778"/>
                    </a:cubicBezTo>
                    <a:lnTo>
                      <a:pt x="348756" y="429302"/>
                    </a:lnTo>
                    <a:cubicBezTo>
                      <a:pt x="347872" y="420480"/>
                      <a:pt x="351914" y="411063"/>
                      <a:pt x="360186" y="407108"/>
                    </a:cubicBezTo>
                    <a:cubicBezTo>
                      <a:pt x="364575" y="404486"/>
                      <a:pt x="370906" y="404762"/>
                      <a:pt x="375832" y="404762"/>
                    </a:cubicBezTo>
                    <a:cubicBezTo>
                      <a:pt x="401647" y="404689"/>
                      <a:pt x="453582" y="404139"/>
                      <a:pt x="479383" y="403748"/>
                    </a:cubicBezTo>
                    <a:cubicBezTo>
                      <a:pt x="493928" y="401763"/>
                      <a:pt x="507965" y="410411"/>
                      <a:pt x="508038" y="426072"/>
                    </a:cubicBezTo>
                    <a:cubicBezTo>
                      <a:pt x="508226" y="431866"/>
                      <a:pt x="508168" y="442818"/>
                      <a:pt x="508327" y="448729"/>
                    </a:cubicBezTo>
                    <a:cubicBezTo>
                      <a:pt x="508414" y="455567"/>
                      <a:pt x="508675" y="477529"/>
                      <a:pt x="508805" y="484019"/>
                    </a:cubicBezTo>
                    <a:cubicBezTo>
                      <a:pt x="509269" y="490596"/>
                      <a:pt x="516802" y="489161"/>
                      <a:pt x="521394" y="489161"/>
                    </a:cubicBezTo>
                    <a:lnTo>
                      <a:pt x="534346" y="488988"/>
                    </a:lnTo>
                    <a:cubicBezTo>
                      <a:pt x="551078" y="488828"/>
                      <a:pt x="594799" y="488017"/>
                      <a:pt x="612009" y="487829"/>
                    </a:cubicBezTo>
                    <a:cubicBezTo>
                      <a:pt x="618369" y="487930"/>
                      <a:pt x="618963" y="487133"/>
                      <a:pt x="619528" y="484004"/>
                    </a:cubicBezTo>
                    <a:cubicBezTo>
                      <a:pt x="619281" y="471256"/>
                      <a:pt x="619006" y="445556"/>
                      <a:pt x="618774" y="432794"/>
                    </a:cubicBezTo>
                    <a:cubicBezTo>
                      <a:pt x="617007" y="418785"/>
                      <a:pt x="623265" y="404182"/>
                      <a:pt x="638027" y="400285"/>
                    </a:cubicBezTo>
                    <a:cubicBezTo>
                      <a:pt x="642996" y="398822"/>
                      <a:pt x="648950" y="399431"/>
                      <a:pt x="654035" y="399184"/>
                    </a:cubicBezTo>
                    <a:cubicBezTo>
                      <a:pt x="659410" y="399097"/>
                      <a:pt x="669072" y="399025"/>
                      <a:pt x="677895" y="398938"/>
                    </a:cubicBezTo>
                    <a:cubicBezTo>
                      <a:pt x="675881" y="324041"/>
                      <a:pt x="671709" y="242539"/>
                      <a:pt x="668015" y="168164"/>
                    </a:cubicBezTo>
                    <a:cubicBezTo>
                      <a:pt x="668435" y="158371"/>
                      <a:pt x="663176" y="156589"/>
                      <a:pt x="655151" y="157183"/>
                    </a:cubicBezTo>
                    <a:cubicBezTo>
                      <a:pt x="649457" y="157111"/>
                      <a:pt x="611009" y="157009"/>
                      <a:pt x="604273" y="156937"/>
                    </a:cubicBezTo>
                    <a:close/>
                    <a:moveTo>
                      <a:pt x="635927" y="14170"/>
                    </a:moveTo>
                    <a:cubicBezTo>
                      <a:pt x="635275" y="41666"/>
                      <a:pt x="634884" y="69176"/>
                      <a:pt x="634753" y="96672"/>
                    </a:cubicBezTo>
                    <a:cubicBezTo>
                      <a:pt x="657758" y="74753"/>
                      <a:pt x="686906" y="61918"/>
                      <a:pt x="715922" y="49242"/>
                    </a:cubicBezTo>
                    <a:cubicBezTo>
                      <a:pt x="689571" y="37450"/>
                      <a:pt x="660134" y="24224"/>
                      <a:pt x="635927" y="14170"/>
                    </a:cubicBezTo>
                    <a:close/>
                    <a:moveTo>
                      <a:pt x="433141" y="14141"/>
                    </a:moveTo>
                    <a:cubicBezTo>
                      <a:pt x="432721" y="40565"/>
                      <a:pt x="432388" y="67380"/>
                      <a:pt x="432533" y="94137"/>
                    </a:cubicBezTo>
                    <a:cubicBezTo>
                      <a:pt x="438501" y="89037"/>
                      <a:pt x="445918" y="84677"/>
                      <a:pt x="450656" y="80852"/>
                    </a:cubicBezTo>
                    <a:lnTo>
                      <a:pt x="513413" y="49149"/>
                    </a:lnTo>
                    <a:lnTo>
                      <a:pt x="513427" y="49155"/>
                    </a:lnTo>
                    <a:lnTo>
                      <a:pt x="513427" y="49141"/>
                    </a:lnTo>
                    <a:lnTo>
                      <a:pt x="513413" y="49149"/>
                    </a:lnTo>
                    <a:lnTo>
                      <a:pt x="472502" y="30953"/>
                    </a:lnTo>
                    <a:cubicBezTo>
                      <a:pt x="458772" y="24923"/>
                      <a:pt x="445303" y="19125"/>
                      <a:pt x="433141" y="14141"/>
                    </a:cubicBezTo>
                    <a:close/>
                    <a:moveTo>
                      <a:pt x="230370" y="14083"/>
                    </a:moveTo>
                    <a:lnTo>
                      <a:pt x="230761" y="92577"/>
                    </a:lnTo>
                    <a:lnTo>
                      <a:pt x="230747" y="92587"/>
                    </a:lnTo>
                    <a:lnTo>
                      <a:pt x="230761" y="92601"/>
                    </a:lnTo>
                    <a:lnTo>
                      <a:pt x="230761" y="92577"/>
                    </a:lnTo>
                    <a:lnTo>
                      <a:pt x="247754" y="80693"/>
                    </a:lnTo>
                    <a:cubicBezTo>
                      <a:pt x="268065" y="68568"/>
                      <a:pt x="289490" y="58615"/>
                      <a:pt x="311119" y="49083"/>
                    </a:cubicBezTo>
                    <a:cubicBezTo>
                      <a:pt x="284623" y="37218"/>
                      <a:pt x="254882" y="23934"/>
                      <a:pt x="230370" y="14083"/>
                    </a:cubicBezTo>
                    <a:close/>
                    <a:moveTo>
                      <a:pt x="630219" y="2"/>
                    </a:moveTo>
                    <a:cubicBezTo>
                      <a:pt x="665233" y="10968"/>
                      <a:pt x="714937" y="26889"/>
                      <a:pt x="750676" y="37537"/>
                    </a:cubicBezTo>
                    <a:cubicBezTo>
                      <a:pt x="761353" y="40507"/>
                      <a:pt x="761903" y="56167"/>
                      <a:pt x="751864" y="60296"/>
                    </a:cubicBezTo>
                    <a:cubicBezTo>
                      <a:pt x="714184" y="80056"/>
                      <a:pt x="678069" y="105943"/>
                      <a:pt x="634811" y="110999"/>
                    </a:cubicBezTo>
                    <a:cubicBezTo>
                      <a:pt x="634826" y="122038"/>
                      <a:pt x="634739" y="133077"/>
                      <a:pt x="634927" y="144116"/>
                    </a:cubicBezTo>
                    <a:lnTo>
                      <a:pt x="644981" y="144073"/>
                    </a:lnTo>
                    <a:lnTo>
                      <a:pt x="655151" y="144029"/>
                    </a:lnTo>
                    <a:cubicBezTo>
                      <a:pt x="658758" y="144058"/>
                      <a:pt x="663959" y="143710"/>
                      <a:pt x="667479" y="145203"/>
                    </a:cubicBezTo>
                    <a:cubicBezTo>
                      <a:pt x="676576" y="147477"/>
                      <a:pt x="682690" y="159559"/>
                      <a:pt x="682009" y="167222"/>
                    </a:cubicBezTo>
                    <a:cubicBezTo>
                      <a:pt x="687978" y="242003"/>
                      <a:pt x="695177" y="323694"/>
                      <a:pt x="703000" y="398663"/>
                    </a:cubicBezTo>
                    <a:lnTo>
                      <a:pt x="744664" y="398228"/>
                    </a:lnTo>
                    <a:cubicBezTo>
                      <a:pt x="756326" y="397286"/>
                      <a:pt x="768191" y="403863"/>
                      <a:pt x="772754" y="414815"/>
                    </a:cubicBezTo>
                    <a:cubicBezTo>
                      <a:pt x="776332" y="421856"/>
                      <a:pt x="775985" y="443528"/>
                      <a:pt x="777144" y="451337"/>
                    </a:cubicBezTo>
                    <a:cubicBezTo>
                      <a:pt x="784271" y="548166"/>
                      <a:pt x="792528" y="654383"/>
                      <a:pt x="796614" y="751517"/>
                    </a:cubicBezTo>
                    <a:cubicBezTo>
                      <a:pt x="816040" y="758789"/>
                      <a:pt x="833367" y="771392"/>
                      <a:pt x="844826" y="789124"/>
                    </a:cubicBezTo>
                    <a:cubicBezTo>
                      <a:pt x="856125" y="805784"/>
                      <a:pt x="861761" y="825863"/>
                      <a:pt x="861732" y="845883"/>
                    </a:cubicBezTo>
                    <a:cubicBezTo>
                      <a:pt x="833729" y="874089"/>
                      <a:pt x="853793" y="853706"/>
                      <a:pt x="847462" y="859993"/>
                    </a:cubicBezTo>
                    <a:lnTo>
                      <a:pt x="845318" y="859964"/>
                    </a:lnTo>
                    <a:lnTo>
                      <a:pt x="840407" y="859892"/>
                    </a:lnTo>
                    <a:lnTo>
                      <a:pt x="820749" y="859631"/>
                    </a:lnTo>
                    <a:cubicBezTo>
                      <a:pt x="579095" y="855836"/>
                      <a:pt x="274975" y="848954"/>
                      <a:pt x="34437" y="852982"/>
                    </a:cubicBezTo>
                    <a:lnTo>
                      <a:pt x="14778" y="853329"/>
                    </a:lnTo>
                    <a:lnTo>
                      <a:pt x="9867" y="853416"/>
                    </a:lnTo>
                    <a:lnTo>
                      <a:pt x="8636" y="853460"/>
                    </a:lnTo>
                    <a:lnTo>
                      <a:pt x="7709" y="853460"/>
                    </a:lnTo>
                    <a:lnTo>
                      <a:pt x="7752" y="853474"/>
                    </a:lnTo>
                    <a:cubicBezTo>
                      <a:pt x="4348" y="850099"/>
                      <a:pt x="14952" y="861022"/>
                      <a:pt x="31" y="845912"/>
                    </a:cubicBezTo>
                    <a:cubicBezTo>
                      <a:pt x="-998" y="807247"/>
                      <a:pt x="23890" y="771624"/>
                      <a:pt x="58644" y="756514"/>
                    </a:cubicBezTo>
                    <a:cubicBezTo>
                      <a:pt x="68104" y="658570"/>
                      <a:pt x="77115" y="550136"/>
                      <a:pt x="84735" y="451800"/>
                    </a:cubicBezTo>
                    <a:lnTo>
                      <a:pt x="86806" y="425985"/>
                    </a:lnTo>
                    <a:cubicBezTo>
                      <a:pt x="86415" y="414207"/>
                      <a:pt x="98628" y="403110"/>
                      <a:pt x="110579" y="404863"/>
                    </a:cubicBezTo>
                    <a:cubicBezTo>
                      <a:pt x="119851" y="404878"/>
                      <a:pt x="135743" y="404950"/>
                      <a:pt x="151301" y="405008"/>
                    </a:cubicBezTo>
                    <a:cubicBezTo>
                      <a:pt x="153243" y="352580"/>
                      <a:pt x="156575" y="300254"/>
                      <a:pt x="160298" y="247957"/>
                    </a:cubicBezTo>
                    <a:cubicBezTo>
                      <a:pt x="162065" y="220881"/>
                      <a:pt x="164513" y="193849"/>
                      <a:pt x="166585" y="166788"/>
                    </a:cubicBezTo>
                    <a:cubicBezTo>
                      <a:pt x="166136" y="149534"/>
                      <a:pt x="180999" y="134931"/>
                      <a:pt x="200078" y="137351"/>
                    </a:cubicBezTo>
                    <a:cubicBezTo>
                      <a:pt x="203830" y="137481"/>
                      <a:pt x="210016" y="137539"/>
                      <a:pt x="216941" y="137583"/>
                    </a:cubicBezTo>
                    <a:cubicBezTo>
                      <a:pt x="219534" y="93659"/>
                      <a:pt x="219766" y="49706"/>
                      <a:pt x="219143" y="5739"/>
                    </a:cubicBezTo>
                    <a:cubicBezTo>
                      <a:pt x="219099" y="2638"/>
                      <a:pt x="221577" y="89"/>
                      <a:pt x="224677" y="45"/>
                    </a:cubicBezTo>
                    <a:cubicBezTo>
                      <a:pt x="259503" y="11475"/>
                      <a:pt x="309178" y="27425"/>
                      <a:pt x="344902" y="37986"/>
                    </a:cubicBezTo>
                    <a:cubicBezTo>
                      <a:pt x="351045" y="39869"/>
                      <a:pt x="354493" y="46374"/>
                      <a:pt x="352609" y="52502"/>
                    </a:cubicBezTo>
                    <a:cubicBezTo>
                      <a:pt x="351581" y="55979"/>
                      <a:pt x="349075" y="58354"/>
                      <a:pt x="346061" y="59890"/>
                    </a:cubicBezTo>
                    <a:cubicBezTo>
                      <a:pt x="332415" y="67018"/>
                      <a:pt x="259995" y="111448"/>
                      <a:pt x="231355" y="112434"/>
                    </a:cubicBezTo>
                    <a:cubicBezTo>
                      <a:pt x="231674" y="120850"/>
                      <a:pt x="232195" y="129282"/>
                      <a:pt x="232688" y="137698"/>
                    </a:cubicBezTo>
                    <a:cubicBezTo>
                      <a:pt x="242887" y="137800"/>
                      <a:pt x="252665" y="137974"/>
                      <a:pt x="257953" y="138408"/>
                    </a:cubicBezTo>
                    <a:cubicBezTo>
                      <a:pt x="272961" y="140494"/>
                      <a:pt x="282363" y="155532"/>
                      <a:pt x="280451" y="170018"/>
                    </a:cubicBezTo>
                    <a:lnTo>
                      <a:pt x="280262" y="180188"/>
                    </a:lnTo>
                    <a:lnTo>
                      <a:pt x="279495" y="220896"/>
                    </a:lnTo>
                    <a:cubicBezTo>
                      <a:pt x="279437" y="222880"/>
                      <a:pt x="279205" y="225662"/>
                      <a:pt x="281624" y="226488"/>
                    </a:cubicBezTo>
                    <a:cubicBezTo>
                      <a:pt x="282189" y="226647"/>
                      <a:pt x="282015" y="226705"/>
                      <a:pt x="283305" y="226763"/>
                    </a:cubicBezTo>
                    <a:lnTo>
                      <a:pt x="288390" y="226864"/>
                    </a:lnTo>
                    <a:lnTo>
                      <a:pt x="298559" y="227053"/>
                    </a:lnTo>
                    <a:lnTo>
                      <a:pt x="339267" y="227820"/>
                    </a:lnTo>
                    <a:lnTo>
                      <a:pt x="349437" y="228009"/>
                    </a:lnTo>
                    <a:cubicBezTo>
                      <a:pt x="355318" y="228212"/>
                      <a:pt x="361113" y="229081"/>
                      <a:pt x="360678" y="220968"/>
                    </a:cubicBezTo>
                    <a:lnTo>
                      <a:pt x="361345" y="180260"/>
                    </a:lnTo>
                    <a:lnTo>
                      <a:pt x="361519" y="170091"/>
                    </a:lnTo>
                    <a:cubicBezTo>
                      <a:pt x="359940" y="154648"/>
                      <a:pt x="370906" y="141407"/>
                      <a:pt x="386899" y="142957"/>
                    </a:cubicBezTo>
                    <a:cubicBezTo>
                      <a:pt x="395707" y="143145"/>
                      <a:pt x="408441" y="143334"/>
                      <a:pt x="421653" y="143508"/>
                    </a:cubicBezTo>
                    <a:cubicBezTo>
                      <a:pt x="423392" y="98106"/>
                      <a:pt x="422682" y="51068"/>
                      <a:pt x="421928" y="5710"/>
                    </a:cubicBezTo>
                    <a:cubicBezTo>
                      <a:pt x="421798" y="1914"/>
                      <a:pt x="425767" y="-969"/>
                      <a:pt x="429331" y="306"/>
                    </a:cubicBezTo>
                    <a:cubicBezTo>
                      <a:pt x="448946" y="6999"/>
                      <a:pt x="468634" y="13532"/>
                      <a:pt x="488510" y="19530"/>
                    </a:cubicBezTo>
                    <a:lnTo>
                      <a:pt x="547775" y="37740"/>
                    </a:lnTo>
                    <a:cubicBezTo>
                      <a:pt x="558263" y="40652"/>
                      <a:pt x="558799" y="56022"/>
                      <a:pt x="548948" y="60078"/>
                    </a:cubicBezTo>
                    <a:cubicBezTo>
                      <a:pt x="534737" y="67626"/>
                      <a:pt x="459608" y="113100"/>
                      <a:pt x="432663" y="111767"/>
                    </a:cubicBezTo>
                    <a:cubicBezTo>
                      <a:pt x="432822" y="122458"/>
                      <a:pt x="433141" y="133077"/>
                      <a:pt x="433547" y="143638"/>
                    </a:cubicBezTo>
                    <a:cubicBezTo>
                      <a:pt x="446759" y="143783"/>
                      <a:pt x="459478" y="143913"/>
                      <a:pt x="468300" y="143957"/>
                    </a:cubicBezTo>
                    <a:cubicBezTo>
                      <a:pt x="476138" y="142783"/>
                      <a:pt x="488220" y="148665"/>
                      <a:pt x="490682" y="157748"/>
                    </a:cubicBezTo>
                    <a:cubicBezTo>
                      <a:pt x="492262" y="161384"/>
                      <a:pt x="491943" y="166194"/>
                      <a:pt x="491943" y="170062"/>
                    </a:cubicBezTo>
                    <a:lnTo>
                      <a:pt x="491870" y="180232"/>
                    </a:lnTo>
                    <a:lnTo>
                      <a:pt x="491595" y="220939"/>
                    </a:lnTo>
                    <a:cubicBezTo>
                      <a:pt x="491001" y="227791"/>
                      <a:pt x="494898" y="231486"/>
                      <a:pt x="500678" y="231602"/>
                    </a:cubicBezTo>
                    <a:cubicBezTo>
                      <a:pt x="504141" y="231703"/>
                      <a:pt x="512442" y="231616"/>
                      <a:pt x="515947" y="231703"/>
                    </a:cubicBezTo>
                    <a:cubicBezTo>
                      <a:pt x="526494" y="231688"/>
                      <a:pt x="561755" y="231775"/>
                      <a:pt x="571910" y="231659"/>
                    </a:cubicBezTo>
                    <a:cubicBezTo>
                      <a:pt x="577980" y="231573"/>
                      <a:pt x="581587" y="227458"/>
                      <a:pt x="581022" y="220867"/>
                    </a:cubicBezTo>
                    <a:lnTo>
                      <a:pt x="580834" y="180159"/>
                    </a:lnTo>
                    <a:lnTo>
                      <a:pt x="580790" y="169989"/>
                    </a:lnTo>
                    <a:cubicBezTo>
                      <a:pt x="580544" y="166165"/>
                      <a:pt x="580703" y="161341"/>
                      <a:pt x="582094" y="157734"/>
                    </a:cubicBezTo>
                    <a:cubicBezTo>
                      <a:pt x="584629" y="148810"/>
                      <a:pt x="596465" y="143030"/>
                      <a:pt x="604288" y="144246"/>
                    </a:cubicBezTo>
                    <a:cubicBezTo>
                      <a:pt x="604288" y="144246"/>
                      <a:pt x="615327" y="144188"/>
                      <a:pt x="625916" y="144145"/>
                    </a:cubicBezTo>
                    <a:cubicBezTo>
                      <a:pt x="626728" y="97990"/>
                      <a:pt x="625844" y="51850"/>
                      <a:pt x="624743" y="5710"/>
                    </a:cubicBezTo>
                    <a:cubicBezTo>
                      <a:pt x="624670" y="2624"/>
                      <a:pt x="627133" y="60"/>
                      <a:pt x="63021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4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833EAA5-B8C1-9E13-A238-E8ABC38616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8296" y="3476130"/>
              <a:ext cx="5080733" cy="19434"/>
            </a:xfrm>
            <a:prstGeom prst="line">
              <a:avLst/>
            </a:prstGeom>
            <a:ln w="222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Obrázok 3" descr="Obrázok, na ktorom je socha, chlap, ošatenie, umenie&#10;&#10;Obsah vygenerovaný umelou inteligenciou môže byť nesprávny.">
            <a:extLst>
              <a:ext uri="{FF2B5EF4-FFF2-40B4-BE49-F238E27FC236}">
                <a16:creationId xmlns:a16="http://schemas.microsoft.com/office/drawing/2014/main" id="{DD748931-6F2C-4C40-CC12-AD14E8814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20" y="2324223"/>
            <a:ext cx="4821766" cy="36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79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5E9CBD5-1AA6-25A4-64D3-CAA64463C7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Harry Potter a Kameň mudrcov – Kapitola 10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9DA8DCC1-87BA-A449-6278-A5A698F1654B}"/>
              </a:ext>
            </a:extLst>
          </p:cNvPr>
          <p:cNvSpPr txBox="1"/>
          <p:nvPr/>
        </p:nvSpPr>
        <p:spPr>
          <a:xfrm>
            <a:off x="1079241" y="1580139"/>
            <a:ext cx="111127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Viaoda Libre" panose="020B0604020202020204" charset="-18"/>
              </a:rPr>
              <a:t>“The troll stopped next to her and raised its huge club.</a:t>
            </a:r>
            <a:br>
              <a:rPr lang="en-US" sz="3200" dirty="0">
                <a:latin typeface="Viaoda Libre" panose="020B0604020202020204" charset="-18"/>
              </a:rPr>
            </a:br>
            <a:r>
              <a:rPr lang="en-US" sz="3200" dirty="0">
                <a:latin typeface="Viaoda Libre" panose="020B0604020202020204" charset="-18"/>
              </a:rPr>
              <a:t>Harry ran forward and grabbed the club.</a:t>
            </a:r>
            <a:br>
              <a:rPr lang="en-US" sz="3200" dirty="0">
                <a:latin typeface="Viaoda Libre" panose="020B0604020202020204" charset="-18"/>
              </a:rPr>
            </a:br>
            <a:r>
              <a:rPr lang="en-US" sz="3200" dirty="0">
                <a:latin typeface="Viaoda Libre" panose="020B0604020202020204" charset="-18"/>
              </a:rPr>
              <a:t>Ron shouted, ‘</a:t>
            </a:r>
            <a:r>
              <a:rPr lang="en-US" sz="3200" dirty="0" err="1">
                <a:latin typeface="Viaoda Libre" panose="020B0604020202020204" charset="-18"/>
              </a:rPr>
              <a:t>Wingardium</a:t>
            </a:r>
            <a:r>
              <a:rPr lang="en-US" sz="3200" dirty="0">
                <a:latin typeface="Viaoda Libre" panose="020B0604020202020204" charset="-18"/>
              </a:rPr>
              <a:t> </a:t>
            </a:r>
            <a:r>
              <a:rPr lang="en-US" sz="3200" dirty="0" err="1">
                <a:latin typeface="Viaoda Libre" panose="020B0604020202020204" charset="-18"/>
              </a:rPr>
              <a:t>Leviosa</a:t>
            </a:r>
            <a:r>
              <a:rPr lang="en-US" sz="3200" dirty="0">
                <a:latin typeface="Viaoda Libre" panose="020B0604020202020204" charset="-18"/>
              </a:rPr>
              <a:t>!’</a:t>
            </a:r>
            <a:br>
              <a:rPr lang="en-US" sz="3200" dirty="0">
                <a:latin typeface="Viaoda Libre" panose="020B0604020202020204" charset="-18"/>
              </a:rPr>
            </a:br>
            <a:r>
              <a:rPr lang="en-US" sz="3200" dirty="0">
                <a:latin typeface="Viaoda Libre" panose="020B0604020202020204" charset="-18"/>
              </a:rPr>
              <a:t>The club flew out of the troll’s hand and crashed on its head.</a:t>
            </a:r>
            <a:br>
              <a:rPr lang="en-US" sz="3200" dirty="0">
                <a:latin typeface="Viaoda Libre" panose="020B0604020202020204" charset="-18"/>
              </a:rPr>
            </a:br>
            <a:r>
              <a:rPr lang="en-US" sz="3200" dirty="0">
                <a:latin typeface="Viaoda Libre" panose="020B0604020202020204" charset="-18"/>
              </a:rPr>
              <a:t>The troll swayed for a moment, then fell flat on the floor.”</a:t>
            </a:r>
            <a:endParaRPr lang="sk-SK" sz="3200" dirty="0">
              <a:solidFill>
                <a:schemeClr val="bg1"/>
              </a:solidFill>
              <a:latin typeface="Viaoda Libre" panose="020B0604020202020204" charset="-18"/>
              <a:cs typeface="Arial" pitchFamily="34" charset="0"/>
            </a:endParaRPr>
          </a:p>
        </p:txBody>
      </p:sp>
      <p:pic>
        <p:nvPicPr>
          <p:cNvPr id="4" name="Troll in the Bathroom _ Harry Potter and the Sorcerer's Stone">
            <a:hlinkClick r:id="" action="ppaction://media"/>
            <a:extLst>
              <a:ext uri="{FF2B5EF4-FFF2-40B4-BE49-F238E27FC236}">
                <a16:creationId xmlns:a16="http://schemas.microsoft.com/office/drawing/2014/main" id="{031F4427-CD23-9859-D4B1-D310835EEB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5838" y="4134684"/>
            <a:ext cx="5061392" cy="23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8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2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9E8A2B9-74B4-0455-4BCF-B082889C93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1641" y="405983"/>
            <a:ext cx="10735769" cy="775597"/>
          </a:xfrm>
        </p:spPr>
        <p:txBody>
          <a:bodyPr/>
          <a:lstStyle/>
          <a:p>
            <a:r>
              <a:rPr lang="en-US" dirty="0"/>
              <a:t>Scene Reconstruction</a:t>
            </a:r>
            <a:r>
              <a:rPr lang="sk-SK" dirty="0"/>
              <a:t>:</a:t>
            </a:r>
            <a:r>
              <a:rPr lang="en-US" dirty="0"/>
              <a:t>The Troll in the Bathroom</a:t>
            </a:r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43334115-A95A-A5C2-32C4-36B4A6ADB77F}"/>
              </a:ext>
            </a:extLst>
          </p:cNvPr>
          <p:cNvSpPr txBox="1"/>
          <p:nvPr/>
        </p:nvSpPr>
        <p:spPr>
          <a:xfrm>
            <a:off x="761345" y="1566387"/>
            <a:ext cx="1060890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latin typeface="Viaoda Libre" panose="020B0604020202020204" charset="-18"/>
              </a:rPr>
              <a:t>Úloha</a:t>
            </a:r>
          </a:p>
          <a:p>
            <a:pPr>
              <a:buFont typeface="+mj-lt"/>
              <a:buAutoNum type="arabicPeriod"/>
            </a:pPr>
            <a:r>
              <a:rPr lang="sk-SK" sz="2400" dirty="0">
                <a:latin typeface="Viaoda Libre" panose="020B0604020202020204" charset="-18"/>
              </a:rPr>
              <a:t>Prečítajte si vety (sú poprehadzované).</a:t>
            </a:r>
          </a:p>
          <a:p>
            <a:pPr>
              <a:buFont typeface="+mj-lt"/>
              <a:buAutoNum type="arabicPeriod"/>
            </a:pPr>
            <a:r>
              <a:rPr lang="sk-SK" sz="2400" dirty="0">
                <a:latin typeface="Viaoda Libre" panose="020B0604020202020204" charset="-18"/>
              </a:rPr>
              <a:t>Usporiadajte ich do správneho poradia.</a:t>
            </a:r>
          </a:p>
          <a:p>
            <a:pPr>
              <a:buFont typeface="+mj-lt"/>
              <a:buAutoNum type="arabicPeriod"/>
            </a:pPr>
            <a:r>
              <a:rPr lang="sk-SK" sz="2400" dirty="0">
                <a:latin typeface="Viaoda Libre" panose="020B0604020202020204" charset="-18"/>
              </a:rPr>
              <a:t>Doplňte 2-3 vety podľa vlastnej fantázie, ktoré opisujú atmosféru scény.</a:t>
            </a:r>
          </a:p>
          <a:p>
            <a:r>
              <a:rPr lang="sk-SK" sz="2400" dirty="0">
                <a:latin typeface="Viaoda Libre" panose="020B0604020202020204" charset="-18"/>
              </a:rPr>
              <a:t>(Príklad: “</a:t>
            </a:r>
            <a:r>
              <a:rPr lang="sk-SK" sz="2400" dirty="0" err="1">
                <a:latin typeface="Viaoda Libre" panose="020B0604020202020204" charset="-18"/>
              </a:rPr>
              <a:t>Hermione</a:t>
            </a:r>
            <a:r>
              <a:rPr lang="sk-SK" sz="2400" dirty="0">
                <a:latin typeface="Viaoda Libre" panose="020B0604020202020204" charset="-18"/>
              </a:rPr>
              <a:t> </a:t>
            </a:r>
            <a:r>
              <a:rPr lang="sk-SK" sz="2400" dirty="0" err="1">
                <a:latin typeface="Viaoda Libre" panose="020B0604020202020204" charset="-18"/>
              </a:rPr>
              <a:t>screamed</a:t>
            </a:r>
            <a:r>
              <a:rPr lang="sk-SK" sz="2400" dirty="0">
                <a:latin typeface="Viaoda Libre" panose="020B0604020202020204" charset="-18"/>
              </a:rPr>
              <a:t> </a:t>
            </a:r>
            <a:r>
              <a:rPr lang="sk-SK" sz="2400" dirty="0" err="1">
                <a:latin typeface="Viaoda Libre" panose="020B0604020202020204" charset="-18"/>
              </a:rPr>
              <a:t>loudly</a:t>
            </a:r>
            <a:r>
              <a:rPr lang="sk-SK" sz="2400" dirty="0">
                <a:latin typeface="Viaoda Libre" panose="020B0604020202020204" charset="-18"/>
              </a:rPr>
              <a:t>.”)</a:t>
            </a:r>
          </a:p>
          <a:p>
            <a:endParaRPr lang="sk-SK" sz="2400" dirty="0">
              <a:latin typeface="Viaoda Libre" panose="020B0604020202020204" charset="-18"/>
            </a:endParaRPr>
          </a:p>
          <a:p>
            <a:endParaRPr lang="sk-SK" sz="2400" dirty="0">
              <a:latin typeface="Viaoda Libre" panose="020B0604020202020204" charset="-1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Ron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shouted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, ‘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Wingardium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Leviosa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!’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The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troll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swayed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for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a moment,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then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fell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flat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on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the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floor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Harry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ran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forward and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grabbed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the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club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The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club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flew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out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of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the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troll’s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hand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and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crashed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on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its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head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The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troll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stopped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next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to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her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and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raised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its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huge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</a:t>
            </a:r>
            <a:r>
              <a:rPr kumimoji="0" lang="sk-SK" altLang="sk-SK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club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.</a:t>
            </a:r>
          </a:p>
          <a:p>
            <a:endParaRPr lang="sk-SK" sz="2400" dirty="0">
              <a:latin typeface="Viaoda Libre" panose="020B060402020202020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561527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2A39C3A6-94C7-EBA5-6741-588434259D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39B3476-BB7F-35C1-9298-B10D1892981E}"/>
              </a:ext>
            </a:extLst>
          </p:cNvPr>
          <p:cNvSpPr txBox="1"/>
          <p:nvPr/>
        </p:nvSpPr>
        <p:spPr>
          <a:xfrm>
            <a:off x="1063690" y="1726162"/>
            <a:ext cx="929329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latin typeface="Viaoda Libre" panose="020B0604020202020204" charset="-18"/>
              </a:rPr>
              <a:t>5. </a:t>
            </a:r>
            <a:r>
              <a:rPr lang="en-US" sz="2400" dirty="0">
                <a:latin typeface="Viaoda Libre" panose="020B0604020202020204" charset="-18"/>
              </a:rPr>
              <a:t>The troll stopped next to her and raised its huge club.</a:t>
            </a:r>
            <a:br>
              <a:rPr lang="en-US" sz="2400" dirty="0">
                <a:latin typeface="Viaoda Libre" panose="020B0604020202020204" charset="-18"/>
              </a:rPr>
            </a:br>
            <a:r>
              <a:rPr lang="sk-SK" sz="2400" dirty="0">
                <a:latin typeface="Viaoda Libre" panose="020B0604020202020204" charset="-18"/>
              </a:rPr>
              <a:t>3. </a:t>
            </a:r>
            <a:r>
              <a:rPr lang="en-US" sz="2400" dirty="0">
                <a:latin typeface="Viaoda Libre" panose="020B0604020202020204" charset="-18"/>
              </a:rPr>
              <a:t>Harry ran forward and grabbed the club.</a:t>
            </a:r>
            <a:br>
              <a:rPr lang="en-US" sz="2400" dirty="0">
                <a:latin typeface="Viaoda Libre" panose="020B0604020202020204" charset="-18"/>
              </a:rPr>
            </a:br>
            <a:r>
              <a:rPr lang="sk-SK" sz="2400" dirty="0">
                <a:latin typeface="Viaoda Libre" panose="020B0604020202020204" charset="-18"/>
              </a:rPr>
              <a:t>1. </a:t>
            </a:r>
            <a:r>
              <a:rPr lang="en-US" sz="2400" dirty="0">
                <a:latin typeface="Viaoda Libre" panose="020B0604020202020204" charset="-18"/>
              </a:rPr>
              <a:t>Ron shouted, ‘</a:t>
            </a:r>
            <a:r>
              <a:rPr lang="en-US" sz="2400" dirty="0" err="1">
                <a:latin typeface="Viaoda Libre" panose="020B0604020202020204" charset="-18"/>
              </a:rPr>
              <a:t>Wingardium</a:t>
            </a:r>
            <a:r>
              <a:rPr lang="en-US" sz="2400" dirty="0">
                <a:latin typeface="Viaoda Libre" panose="020B0604020202020204" charset="-18"/>
              </a:rPr>
              <a:t> </a:t>
            </a:r>
            <a:r>
              <a:rPr lang="en-US" sz="2400" dirty="0" err="1">
                <a:latin typeface="Viaoda Libre" panose="020B0604020202020204" charset="-18"/>
              </a:rPr>
              <a:t>Leviosa</a:t>
            </a:r>
            <a:r>
              <a:rPr lang="en-US" sz="2400" dirty="0">
                <a:latin typeface="Viaoda Libre" panose="020B0604020202020204" charset="-18"/>
              </a:rPr>
              <a:t>!’</a:t>
            </a:r>
            <a:br>
              <a:rPr lang="en-US" sz="2400" dirty="0">
                <a:latin typeface="Viaoda Libre" panose="020B0604020202020204" charset="-18"/>
              </a:rPr>
            </a:br>
            <a:r>
              <a:rPr lang="sk-SK" sz="2400" dirty="0">
                <a:latin typeface="Viaoda Libre" panose="020B0604020202020204" charset="-18"/>
              </a:rPr>
              <a:t>4. </a:t>
            </a:r>
            <a:r>
              <a:rPr lang="en-US" sz="2400" dirty="0">
                <a:latin typeface="Viaoda Libre" panose="020B0604020202020204" charset="-18"/>
              </a:rPr>
              <a:t>The club flew out of the troll’s hand and crashed on its head.</a:t>
            </a:r>
            <a:br>
              <a:rPr lang="en-US" sz="2400" dirty="0">
                <a:latin typeface="Viaoda Libre" panose="020B0604020202020204" charset="-18"/>
              </a:rPr>
            </a:br>
            <a:r>
              <a:rPr lang="sk-SK" sz="2400" dirty="0">
                <a:latin typeface="Viaoda Libre" panose="020B0604020202020204" charset="-18"/>
              </a:rPr>
              <a:t>2. </a:t>
            </a:r>
            <a:r>
              <a:rPr lang="en-US" sz="2400" dirty="0">
                <a:latin typeface="Viaoda Libre" panose="020B0604020202020204" charset="-18"/>
              </a:rPr>
              <a:t>The troll swayed for a moment, then fell flat on the floor.”</a:t>
            </a:r>
            <a:endParaRPr lang="sk-SK" sz="2400" dirty="0">
              <a:latin typeface="Viaoda Libre" panose="020B0604020202020204" charset="-18"/>
            </a:endParaRPr>
          </a:p>
          <a:p>
            <a:endParaRPr lang="sk-SK" sz="2400" dirty="0">
              <a:latin typeface="Viaoda Libre" panose="020B0604020202020204" charset="-1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Pozitívum: Žiaci chápu dej krok za krokom a pridávajú vlastné nápady- kombinovanie porozumenia a tvorivosti.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k-SK" altLang="sk-SK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Prispôsobenie</a:t>
            </a: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	A2 - ku každej vete pridať obrázok.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	B1+ -ponechať len obrázky, žiaci sami tvoria vety.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sk-SK" altLang="sk-SK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Tip</a:t>
            </a:r>
            <a:r>
              <a:rPr kumimoji="0" lang="sk-SK" altLang="sk-SK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:</a:t>
            </a:r>
            <a:r>
              <a:rPr kumimoji="0" lang="sk-SK" altLang="sk-SK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iaoda Libre" panose="020B0604020202020204" charset="-18"/>
              </a:rPr>
              <a:t> nechať skupiny prečítať svoje verzie nahlas a hlasovať o najnapínavejšiu verziu.</a:t>
            </a:r>
          </a:p>
          <a:p>
            <a:endParaRPr lang="sk-SK" sz="2400" dirty="0">
              <a:latin typeface="Viaoda Libre" panose="020B0604020202020204" charset="-18"/>
            </a:endParaRPr>
          </a:p>
          <a:p>
            <a:endParaRPr lang="sk-SK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73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CEC29-ADF5-F935-5567-91A9B613C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E582A9-64EF-2C6C-05C6-0E23F7689A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88433" y="485607"/>
            <a:ext cx="8873412" cy="1623111"/>
          </a:xfrm>
        </p:spPr>
        <p:txBody>
          <a:bodyPr/>
          <a:lstStyle/>
          <a:p>
            <a:r>
              <a:rPr lang="sk-SK" sz="8000" i="1" dirty="0">
                <a:latin typeface="Viaoda Libre" panose="020B0604020202020204" charset="-18"/>
              </a:rPr>
              <a:t>Ďalšie možnosti aktivít</a:t>
            </a:r>
            <a:endParaRPr lang="sk-SK" sz="8000" dirty="0">
              <a:latin typeface="Viaoda Libre" panose="020B0604020202020204" charset="-18"/>
            </a:endParaRPr>
          </a:p>
          <a:p>
            <a:endParaRPr lang="en-VI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54D3A1C-86C1-B337-D969-7DFF800C8B2C}"/>
              </a:ext>
            </a:extLst>
          </p:cNvPr>
          <p:cNvCxnSpPr/>
          <p:nvPr/>
        </p:nvCxnSpPr>
        <p:spPr>
          <a:xfrm>
            <a:off x="8384825" y="5259331"/>
            <a:ext cx="3312000" cy="0"/>
          </a:xfrm>
          <a:prstGeom prst="line">
            <a:avLst/>
          </a:prstGeom>
          <a:ln w="222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lokTextu 8">
            <a:extLst>
              <a:ext uri="{FF2B5EF4-FFF2-40B4-BE49-F238E27FC236}">
                <a16:creationId xmlns:a16="http://schemas.microsoft.com/office/drawing/2014/main" id="{4570DB59-B790-D915-2DEF-A853AC9DDF85}"/>
              </a:ext>
            </a:extLst>
          </p:cNvPr>
          <p:cNvSpPr txBox="1"/>
          <p:nvPr/>
        </p:nvSpPr>
        <p:spPr>
          <a:xfrm>
            <a:off x="3573623" y="2425959"/>
            <a:ext cx="799633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i="1" dirty="0">
                <a:latin typeface="Viaoda Libre" panose="020B0604020202020204" charset="-18"/>
              </a:rPr>
              <a:t>Ďalšie možnosti aktivít</a:t>
            </a:r>
            <a:endParaRPr lang="sk-SK" sz="2400" dirty="0">
              <a:latin typeface="Viaoda Libre" panose="020B0604020202020204" charset="-18"/>
            </a:endParaRPr>
          </a:p>
          <a:p>
            <a:r>
              <a:rPr lang="sk-SK" sz="2400" b="1" dirty="0" err="1">
                <a:latin typeface="Viaoda Libre" panose="020B0604020202020204" charset="-18"/>
              </a:rPr>
              <a:t>Dialogue</a:t>
            </a:r>
            <a:r>
              <a:rPr lang="sk-SK" sz="2400" b="1" dirty="0">
                <a:latin typeface="Viaoda Libre" panose="020B0604020202020204" charset="-18"/>
              </a:rPr>
              <a:t> </a:t>
            </a:r>
            <a:r>
              <a:rPr lang="sk-SK" sz="2400" b="1" dirty="0" err="1">
                <a:latin typeface="Viaoda Libre" panose="020B0604020202020204" charset="-18"/>
              </a:rPr>
              <a:t>reordering</a:t>
            </a:r>
            <a:r>
              <a:rPr lang="sk-SK" sz="2400" b="1" dirty="0">
                <a:latin typeface="Viaoda Libre" panose="020B0604020202020204" charset="-18"/>
              </a:rPr>
              <a:t>: </a:t>
            </a:r>
            <a:r>
              <a:rPr lang="sk-SK" sz="2400" dirty="0">
                <a:latin typeface="Viaoda Libre" panose="020B0604020202020204" charset="-18"/>
              </a:rPr>
              <a:t> usporiadať rozhovor postáv do správneho poradia.</a:t>
            </a:r>
          </a:p>
          <a:p>
            <a:r>
              <a:rPr lang="sk-SK" sz="2400" b="1" dirty="0">
                <a:latin typeface="Viaoda Libre" panose="020B0604020202020204" charset="-18"/>
              </a:rPr>
              <a:t>Role-</a:t>
            </a:r>
            <a:r>
              <a:rPr lang="sk-SK" sz="2400" b="1" dirty="0" err="1">
                <a:latin typeface="Viaoda Libre" panose="020B0604020202020204" charset="-18"/>
              </a:rPr>
              <a:t>play</a:t>
            </a:r>
            <a:r>
              <a:rPr lang="sk-SK" sz="2400" b="1" dirty="0">
                <a:latin typeface="Viaoda Libre" panose="020B0604020202020204" charset="-18"/>
              </a:rPr>
              <a:t>: </a:t>
            </a:r>
            <a:r>
              <a:rPr lang="sk-SK" sz="2400" dirty="0">
                <a:latin typeface="Viaoda Libre" panose="020B0604020202020204" charset="-18"/>
              </a:rPr>
              <a:t>žiaci hrajú krátku scénu z knihy s jednoduchými dialógmi.</a:t>
            </a:r>
          </a:p>
          <a:p>
            <a:r>
              <a:rPr lang="sk-SK" sz="2400" b="1" dirty="0" err="1">
                <a:latin typeface="Viaoda Libre" panose="020B0604020202020204" charset="-18"/>
              </a:rPr>
              <a:t>Visual</a:t>
            </a:r>
            <a:r>
              <a:rPr lang="sk-SK" sz="2400" b="1" dirty="0">
                <a:latin typeface="Viaoda Libre" panose="020B0604020202020204" charset="-18"/>
              </a:rPr>
              <a:t> </a:t>
            </a:r>
            <a:r>
              <a:rPr lang="sk-SK" sz="2400" b="1" dirty="0" err="1">
                <a:latin typeface="Viaoda Libre" panose="020B0604020202020204" charset="-18"/>
              </a:rPr>
              <a:t>sequencing</a:t>
            </a:r>
            <a:r>
              <a:rPr lang="sk-SK" sz="2400" b="1" dirty="0">
                <a:latin typeface="Viaoda Libre" panose="020B0604020202020204" charset="-18"/>
              </a:rPr>
              <a:t>:</a:t>
            </a:r>
            <a:r>
              <a:rPr lang="sk-SK" sz="2400" dirty="0">
                <a:latin typeface="Viaoda Libre" panose="020B0604020202020204" charset="-18"/>
              </a:rPr>
              <a:t> zoradiť obrázky podľa deja (napr. príchod do Rokfortu).</a:t>
            </a:r>
          </a:p>
          <a:p>
            <a:r>
              <a:rPr lang="sk-SK" sz="2400" b="1" dirty="0" err="1">
                <a:latin typeface="Viaoda Libre" panose="020B0604020202020204" charset="-18"/>
              </a:rPr>
              <a:t>Mapping</a:t>
            </a:r>
            <a:r>
              <a:rPr lang="sk-SK" sz="2400" b="1" dirty="0">
                <a:latin typeface="Viaoda Libre" panose="020B0604020202020204" charset="-18"/>
              </a:rPr>
              <a:t> </a:t>
            </a:r>
            <a:r>
              <a:rPr lang="sk-SK" sz="2400" b="1" dirty="0" err="1">
                <a:latin typeface="Viaoda Libre" panose="020B0604020202020204" charset="-18"/>
              </a:rPr>
              <a:t>tasks</a:t>
            </a:r>
            <a:r>
              <a:rPr lang="sk-SK" sz="2400" b="1" dirty="0">
                <a:latin typeface="Viaoda Libre" panose="020B0604020202020204" charset="-18"/>
              </a:rPr>
              <a:t>:</a:t>
            </a:r>
            <a:r>
              <a:rPr lang="sk-SK" sz="2400" dirty="0">
                <a:latin typeface="Viaoda Libre" panose="020B0604020202020204" charset="-18"/>
              </a:rPr>
              <a:t> práca s mapou hradu alebo iného miesta v príbehu.</a:t>
            </a:r>
          </a:p>
          <a:p>
            <a:r>
              <a:rPr lang="sk-SK" sz="2400" b="1" dirty="0" err="1">
                <a:latin typeface="Viaoda Libre" panose="020B0604020202020204" charset="-18"/>
              </a:rPr>
              <a:t>Creative</a:t>
            </a:r>
            <a:r>
              <a:rPr lang="sk-SK" sz="2400" b="1" dirty="0">
                <a:latin typeface="Viaoda Libre" panose="020B0604020202020204" charset="-18"/>
              </a:rPr>
              <a:t> </a:t>
            </a:r>
            <a:r>
              <a:rPr lang="sk-SK" sz="2400" b="1" dirty="0" err="1">
                <a:latin typeface="Viaoda Libre" panose="020B0604020202020204" charset="-18"/>
              </a:rPr>
              <a:t>writing</a:t>
            </a:r>
            <a:r>
              <a:rPr lang="sk-SK" sz="2400" b="1" dirty="0">
                <a:latin typeface="Viaoda Libre" panose="020B0604020202020204" charset="-18"/>
              </a:rPr>
              <a:t>: </a:t>
            </a:r>
            <a:r>
              <a:rPr lang="sk-SK" sz="2400" dirty="0">
                <a:latin typeface="Viaoda Libre" panose="020B0604020202020204" charset="-18"/>
              </a:rPr>
              <a:t>krátky opis postavy, prostredia alebo alternatívneho konca</a:t>
            </a:r>
          </a:p>
        </p:txBody>
      </p:sp>
    </p:spTree>
    <p:extLst>
      <p:ext uri="{BB962C8B-B14F-4D97-AF65-F5344CB8AC3E}">
        <p14:creationId xmlns:p14="http://schemas.microsoft.com/office/powerpoint/2010/main" val="2576609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08C74E-2DAA-A602-909E-7CC52FF4D8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Ako využiť metódu vo výučbe?</a:t>
            </a:r>
            <a:endParaRPr lang="en-VI" dirty="0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F95B862-DC87-76DC-A53D-D3BCD1CC8E82}"/>
              </a:ext>
            </a:extLst>
          </p:cNvPr>
          <p:cNvGrpSpPr/>
          <p:nvPr/>
        </p:nvGrpSpPr>
        <p:grpSpPr>
          <a:xfrm>
            <a:off x="1" y="2005986"/>
            <a:ext cx="12191999" cy="4825434"/>
            <a:chOff x="1" y="2064042"/>
            <a:chExt cx="12191999" cy="4825434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88E7C40-E079-39F9-FD78-E396DE18DCA5}"/>
                </a:ext>
              </a:extLst>
            </p:cNvPr>
            <p:cNvCxnSpPr>
              <a:cxnSpLocks/>
            </p:cNvCxnSpPr>
            <p:nvPr/>
          </p:nvCxnSpPr>
          <p:spPr>
            <a:xfrm>
              <a:off x="3754464" y="3534979"/>
              <a:ext cx="0" cy="612000"/>
            </a:xfrm>
            <a:prstGeom prst="line">
              <a:avLst/>
            </a:prstGeom>
            <a:ln w="22225">
              <a:solidFill>
                <a:schemeClr val="accent1">
                  <a:lumMod val="60000"/>
                  <a:lumOff val="40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08AC61D-F74C-EC64-99ED-9438E12D5D9D}"/>
                </a:ext>
              </a:extLst>
            </p:cNvPr>
            <p:cNvSpPr txBox="1"/>
            <p:nvPr/>
          </p:nvSpPr>
          <p:spPr>
            <a:xfrm flipH="1">
              <a:off x="2771915" y="4328905"/>
              <a:ext cx="196509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Viaoda Libre" panose="020B0604020202020204" charset="-18"/>
                </a:rPr>
                <a:t>Prepájať text s vizuálom a reálnym prostredím (A2–B1).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  <a:ea typeface="Roboto Condensed Medium" panose="02000000000000000000" pitchFamily="2" charset="0"/>
                <a:cs typeface="Varela Round" pitchFamily="2" charset="-79"/>
              </a:endParaRP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D7F9922-9900-451F-DF8A-04A8BA4FD513}"/>
                </a:ext>
              </a:extLst>
            </p:cNvPr>
            <p:cNvCxnSpPr>
              <a:cxnSpLocks/>
            </p:cNvCxnSpPr>
            <p:nvPr/>
          </p:nvCxnSpPr>
          <p:spPr>
            <a:xfrm>
              <a:off x="8363978" y="3520023"/>
              <a:ext cx="0" cy="612000"/>
            </a:xfrm>
            <a:prstGeom prst="line">
              <a:avLst/>
            </a:prstGeom>
            <a:ln w="22225">
              <a:solidFill>
                <a:schemeClr val="accent1">
                  <a:lumMod val="60000"/>
                  <a:lumOff val="40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2DAAE88-D314-1D08-3AD6-A62F162BF531}"/>
                </a:ext>
              </a:extLst>
            </p:cNvPr>
            <p:cNvSpPr txBox="1"/>
            <p:nvPr/>
          </p:nvSpPr>
          <p:spPr>
            <a:xfrm flipH="1">
              <a:off x="7381429" y="4313949"/>
              <a:ext cx="1965098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000" dirty="0">
                  <a:latin typeface="Viaoda Libre" panose="020B0604020202020204" charset="-18"/>
                </a:rPr>
                <a:t>Prispôsobiť úlohy rôznym typom žiakov – silnejší môžu tvoriť, slabší pracujú s vizuálnou podporou.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  <a:ea typeface="Roboto Condensed Medium" panose="02000000000000000000" pitchFamily="2" charset="0"/>
                <a:cs typeface="Varela Round" pitchFamily="2" charset="-79"/>
              </a:endParaRP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D4C5F23-3E35-9DE9-14F5-1AB8BCDDE50B}"/>
                </a:ext>
              </a:extLst>
            </p:cNvPr>
            <p:cNvCxnSpPr>
              <a:cxnSpLocks/>
            </p:cNvCxnSpPr>
            <p:nvPr/>
          </p:nvCxnSpPr>
          <p:spPr>
            <a:xfrm>
              <a:off x="1449707" y="3549935"/>
              <a:ext cx="0" cy="1548000"/>
            </a:xfrm>
            <a:prstGeom prst="line">
              <a:avLst/>
            </a:prstGeom>
            <a:ln w="22225">
              <a:solidFill>
                <a:schemeClr val="accent1">
                  <a:lumMod val="60000"/>
                  <a:lumOff val="40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6F3D103-494C-2A6E-E822-37B2D10A2097}"/>
                </a:ext>
              </a:extLst>
            </p:cNvPr>
            <p:cNvSpPr txBox="1"/>
            <p:nvPr/>
          </p:nvSpPr>
          <p:spPr>
            <a:xfrm flipH="1">
              <a:off x="467158" y="5258260"/>
              <a:ext cx="196509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000" dirty="0">
                  <a:latin typeface="Viaoda Libre" panose="020B0604020202020204" charset="-18"/>
                </a:rPr>
                <a:t>Začať jednoduchými úlohami na slovnú zásobu (A2).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  <a:ea typeface="Roboto Condensed Medium" panose="02000000000000000000" pitchFamily="2" charset="0"/>
                <a:cs typeface="Varela Round" pitchFamily="2" charset="-79"/>
              </a:endParaRP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6831DA4-E8E2-CCDD-923D-C46E64D632D6}"/>
                </a:ext>
              </a:extLst>
            </p:cNvPr>
            <p:cNvCxnSpPr>
              <a:cxnSpLocks/>
            </p:cNvCxnSpPr>
            <p:nvPr/>
          </p:nvCxnSpPr>
          <p:spPr>
            <a:xfrm>
              <a:off x="6059221" y="3534979"/>
              <a:ext cx="0" cy="1548000"/>
            </a:xfrm>
            <a:prstGeom prst="line">
              <a:avLst/>
            </a:prstGeom>
            <a:ln w="22225">
              <a:solidFill>
                <a:schemeClr val="accent1">
                  <a:lumMod val="60000"/>
                  <a:lumOff val="40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789C993-3609-FB22-1A08-12E935412F78}"/>
                </a:ext>
              </a:extLst>
            </p:cNvPr>
            <p:cNvSpPr txBox="1"/>
            <p:nvPr/>
          </p:nvSpPr>
          <p:spPr>
            <a:xfrm flipH="1">
              <a:off x="5076672" y="5243304"/>
              <a:ext cx="19650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000" dirty="0">
                  <a:latin typeface="Viaoda Libre" panose="020B0604020202020204" charset="-18"/>
                </a:rPr>
                <a:t>Postupne viesť žiakov k tvorivým úlohám s textom (B1).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  <a:ea typeface="Roboto Condensed Medium" panose="02000000000000000000" pitchFamily="2" charset="0"/>
                <a:cs typeface="Varela Round" pitchFamily="2" charset="-79"/>
              </a:endParaRP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0F5E5B3-8DE0-B7C1-0937-0A7986B55D0D}"/>
                </a:ext>
              </a:extLst>
            </p:cNvPr>
            <p:cNvCxnSpPr>
              <a:cxnSpLocks/>
            </p:cNvCxnSpPr>
            <p:nvPr/>
          </p:nvCxnSpPr>
          <p:spPr>
            <a:xfrm>
              <a:off x="10668734" y="3520023"/>
              <a:ext cx="0" cy="1548000"/>
            </a:xfrm>
            <a:prstGeom prst="line">
              <a:avLst/>
            </a:prstGeom>
            <a:ln w="22225">
              <a:solidFill>
                <a:schemeClr val="accent1">
                  <a:lumMod val="60000"/>
                  <a:lumOff val="40000"/>
                </a:schemeClr>
              </a:solidFill>
              <a:prstDash val="soli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F03925C-EE1D-ACB5-2632-DFEA8339DE72}"/>
                </a:ext>
              </a:extLst>
            </p:cNvPr>
            <p:cNvSpPr txBox="1"/>
            <p:nvPr/>
          </p:nvSpPr>
          <p:spPr>
            <a:xfrm flipH="1">
              <a:off x="9686185" y="5228348"/>
              <a:ext cx="196509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000" dirty="0">
                  <a:latin typeface="Viaoda Libre" panose="020B0604020202020204" charset="-18"/>
                </a:rPr>
                <a:t>Dôležitá je interaktivita a reflexia po aktivite.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20B0604020202020204" charset="-18"/>
                <a:ea typeface="Roboto Condensed Medium" panose="02000000000000000000" pitchFamily="2" charset="0"/>
                <a:cs typeface="Varela Round" pitchFamily="2" charset="-79"/>
              </a:endParaRPr>
            </a:p>
            <a:p>
              <a:pPr algn="ctr"/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Viaoda Libre" panose="00000500000000000000" pitchFamily="2" charset="0"/>
                <a:ea typeface="Roboto Condensed Medium" panose="02000000000000000000" pitchFamily="2" charset="0"/>
                <a:cs typeface="Varela Round" pitchFamily="2" charset="-79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37DA715-6B5A-A3EA-BFBD-E1293B243777}"/>
                </a:ext>
              </a:extLst>
            </p:cNvPr>
            <p:cNvSpPr/>
            <p:nvPr/>
          </p:nvSpPr>
          <p:spPr>
            <a:xfrm>
              <a:off x="2771915" y="2064042"/>
              <a:ext cx="1965098" cy="1399100"/>
            </a:xfrm>
            <a:custGeom>
              <a:avLst/>
              <a:gdLst>
                <a:gd name="connsiteX0" fmla="*/ 575135 w 2674328"/>
                <a:gd name="connsiteY0" fmla="*/ 1869514 h 1904052"/>
                <a:gd name="connsiteX1" fmla="*/ 568502 w 2674328"/>
                <a:gd name="connsiteY1" fmla="*/ 1885263 h 1904052"/>
                <a:gd name="connsiteX2" fmla="*/ 578057 w 2674328"/>
                <a:gd name="connsiteY2" fmla="*/ 1884856 h 1904052"/>
                <a:gd name="connsiteX3" fmla="*/ 575135 w 2674328"/>
                <a:gd name="connsiteY3" fmla="*/ 1869514 h 1904052"/>
                <a:gd name="connsiteX4" fmla="*/ 970031 w 2674328"/>
                <a:gd name="connsiteY4" fmla="*/ 1868620 h 1904052"/>
                <a:gd name="connsiteX5" fmla="*/ 964960 w 2674328"/>
                <a:gd name="connsiteY5" fmla="*/ 1884278 h 1904052"/>
                <a:gd name="connsiteX6" fmla="*/ 970752 w 2674328"/>
                <a:gd name="connsiteY6" fmla="*/ 1884529 h 1904052"/>
                <a:gd name="connsiteX7" fmla="*/ 970031 w 2674328"/>
                <a:gd name="connsiteY7" fmla="*/ 1868620 h 1904052"/>
                <a:gd name="connsiteX8" fmla="*/ 265953 w 2674328"/>
                <a:gd name="connsiteY8" fmla="*/ 1864042 h 1904052"/>
                <a:gd name="connsiteX9" fmla="*/ 260393 w 2674328"/>
                <a:gd name="connsiteY9" fmla="*/ 1883272 h 1904052"/>
                <a:gd name="connsiteX10" fmla="*/ 269910 w 2674328"/>
                <a:gd name="connsiteY10" fmla="*/ 1884062 h 1904052"/>
                <a:gd name="connsiteX11" fmla="*/ 265953 w 2674328"/>
                <a:gd name="connsiteY11" fmla="*/ 1864042 h 1904052"/>
                <a:gd name="connsiteX12" fmla="*/ 2372594 w 2674328"/>
                <a:gd name="connsiteY12" fmla="*/ 1862381 h 1904052"/>
                <a:gd name="connsiteX13" fmla="*/ 2366251 w 2674328"/>
                <a:gd name="connsiteY13" fmla="*/ 1880674 h 1904052"/>
                <a:gd name="connsiteX14" fmla="*/ 2371359 w 2674328"/>
                <a:gd name="connsiteY14" fmla="*/ 1886306 h 1904052"/>
                <a:gd name="connsiteX15" fmla="*/ 2379094 w 2674328"/>
                <a:gd name="connsiteY15" fmla="*/ 1881678 h 1904052"/>
                <a:gd name="connsiteX16" fmla="*/ 2372594 w 2674328"/>
                <a:gd name="connsiteY16" fmla="*/ 1862381 h 1904052"/>
                <a:gd name="connsiteX17" fmla="*/ 2103512 w 2674328"/>
                <a:gd name="connsiteY17" fmla="*/ 1862050 h 1904052"/>
                <a:gd name="connsiteX18" fmla="*/ 2093402 w 2674328"/>
                <a:gd name="connsiteY18" fmla="*/ 1876754 h 1904052"/>
                <a:gd name="connsiteX19" fmla="*/ 2095447 w 2674328"/>
                <a:gd name="connsiteY19" fmla="*/ 1885200 h 1904052"/>
                <a:gd name="connsiteX20" fmla="*/ 2103119 w 2674328"/>
                <a:gd name="connsiteY20" fmla="*/ 1880494 h 1904052"/>
                <a:gd name="connsiteX21" fmla="*/ 2103512 w 2674328"/>
                <a:gd name="connsiteY21" fmla="*/ 1862050 h 1904052"/>
                <a:gd name="connsiteX22" fmla="*/ 2361982 w 2674328"/>
                <a:gd name="connsiteY22" fmla="*/ 1860179 h 1904052"/>
                <a:gd name="connsiteX23" fmla="*/ 2349084 w 2674328"/>
                <a:gd name="connsiteY23" fmla="*/ 1870220 h 1904052"/>
                <a:gd name="connsiteX24" fmla="*/ 2345204 w 2674328"/>
                <a:gd name="connsiteY24" fmla="*/ 1877622 h 1904052"/>
                <a:gd name="connsiteX25" fmla="*/ 2354822 w 2674328"/>
                <a:gd name="connsiteY25" fmla="*/ 1883307 h 1904052"/>
                <a:gd name="connsiteX26" fmla="*/ 2358869 w 2674328"/>
                <a:gd name="connsiteY26" fmla="*/ 1881556 h 1904052"/>
                <a:gd name="connsiteX27" fmla="*/ 2361982 w 2674328"/>
                <a:gd name="connsiteY27" fmla="*/ 1860179 h 1904052"/>
                <a:gd name="connsiteX28" fmla="*/ 278232 w 2674328"/>
                <a:gd name="connsiteY28" fmla="*/ 1859403 h 1904052"/>
                <a:gd name="connsiteX29" fmla="*/ 279589 w 2674328"/>
                <a:gd name="connsiteY29" fmla="*/ 1880475 h 1904052"/>
                <a:gd name="connsiteX30" fmla="*/ 285453 w 2674328"/>
                <a:gd name="connsiteY30" fmla="*/ 1885194 h 1904052"/>
                <a:gd name="connsiteX31" fmla="*/ 290386 w 2674328"/>
                <a:gd name="connsiteY31" fmla="*/ 1877896 h 1904052"/>
                <a:gd name="connsiteX32" fmla="*/ 278232 w 2674328"/>
                <a:gd name="connsiteY32" fmla="*/ 1859403 h 1904052"/>
                <a:gd name="connsiteX33" fmla="*/ 2378099 w 2674328"/>
                <a:gd name="connsiteY33" fmla="*/ 1858773 h 1904052"/>
                <a:gd name="connsiteX34" fmla="*/ 2384759 w 2674328"/>
                <a:gd name="connsiteY34" fmla="*/ 1874795 h 1904052"/>
                <a:gd name="connsiteX35" fmla="*/ 2389405 w 2674328"/>
                <a:gd name="connsiteY35" fmla="*/ 1882934 h 1904052"/>
                <a:gd name="connsiteX36" fmla="*/ 2396311 w 2674328"/>
                <a:gd name="connsiteY36" fmla="*/ 1877779 h 1904052"/>
                <a:gd name="connsiteX37" fmla="*/ 2394648 w 2674328"/>
                <a:gd name="connsiteY37" fmla="*/ 1868567 h 1904052"/>
                <a:gd name="connsiteX38" fmla="*/ 2378099 w 2674328"/>
                <a:gd name="connsiteY38" fmla="*/ 1858773 h 1904052"/>
                <a:gd name="connsiteX39" fmla="*/ 981408 w 2674328"/>
                <a:gd name="connsiteY39" fmla="*/ 1858531 h 1904052"/>
                <a:gd name="connsiteX40" fmla="*/ 978223 w 2674328"/>
                <a:gd name="connsiteY40" fmla="*/ 1858888 h 1904052"/>
                <a:gd name="connsiteX41" fmla="*/ 982322 w 2674328"/>
                <a:gd name="connsiteY41" fmla="*/ 1875870 h 1904052"/>
                <a:gd name="connsiteX42" fmla="*/ 984562 w 2674328"/>
                <a:gd name="connsiteY42" fmla="*/ 1880533 h 1904052"/>
                <a:gd name="connsiteX43" fmla="*/ 990185 w 2674328"/>
                <a:gd name="connsiteY43" fmla="*/ 1881563 h 1904052"/>
                <a:gd name="connsiteX44" fmla="*/ 993755 w 2674328"/>
                <a:gd name="connsiteY44" fmla="*/ 1875445 h 1904052"/>
                <a:gd name="connsiteX45" fmla="*/ 981408 w 2674328"/>
                <a:gd name="connsiteY45" fmla="*/ 1858531 h 1904052"/>
                <a:gd name="connsiteX46" fmla="*/ 565552 w 2674328"/>
                <a:gd name="connsiteY46" fmla="*/ 1858245 h 1904052"/>
                <a:gd name="connsiteX47" fmla="*/ 551003 w 2674328"/>
                <a:gd name="connsiteY47" fmla="*/ 1871004 h 1904052"/>
                <a:gd name="connsiteX48" fmla="*/ 548701 w 2674328"/>
                <a:gd name="connsiteY48" fmla="*/ 1878392 h 1904052"/>
                <a:gd name="connsiteX49" fmla="*/ 558862 w 2674328"/>
                <a:gd name="connsiteY49" fmla="*/ 1880218 h 1904052"/>
                <a:gd name="connsiteX50" fmla="*/ 565552 w 2674328"/>
                <a:gd name="connsiteY50" fmla="*/ 1858245 h 1904052"/>
                <a:gd name="connsiteX51" fmla="*/ 956496 w 2674328"/>
                <a:gd name="connsiteY51" fmla="*/ 1857396 h 1904052"/>
                <a:gd name="connsiteX52" fmla="*/ 949774 w 2674328"/>
                <a:gd name="connsiteY52" fmla="*/ 1861702 h 1904052"/>
                <a:gd name="connsiteX53" fmla="*/ 943556 w 2674328"/>
                <a:gd name="connsiteY53" fmla="*/ 1870077 h 1904052"/>
                <a:gd name="connsiteX54" fmla="*/ 945979 w 2674328"/>
                <a:gd name="connsiteY54" fmla="*/ 1881123 h 1904052"/>
                <a:gd name="connsiteX55" fmla="*/ 955361 w 2674328"/>
                <a:gd name="connsiteY55" fmla="*/ 1875934 h 1904052"/>
                <a:gd name="connsiteX56" fmla="*/ 958206 w 2674328"/>
                <a:gd name="connsiteY56" fmla="*/ 1864365 h 1904052"/>
                <a:gd name="connsiteX57" fmla="*/ 956496 w 2674328"/>
                <a:gd name="connsiteY57" fmla="*/ 1857396 h 1904052"/>
                <a:gd name="connsiteX58" fmla="*/ 2112274 w 2674328"/>
                <a:gd name="connsiteY58" fmla="*/ 1857355 h 1904052"/>
                <a:gd name="connsiteX59" fmla="*/ 2117606 w 2674328"/>
                <a:gd name="connsiteY59" fmla="*/ 1875879 h 1904052"/>
                <a:gd name="connsiteX60" fmla="*/ 2120154 w 2674328"/>
                <a:gd name="connsiteY60" fmla="*/ 1882336 h 1904052"/>
                <a:gd name="connsiteX61" fmla="*/ 2129482 w 2674328"/>
                <a:gd name="connsiteY61" fmla="*/ 1876414 h 1904052"/>
                <a:gd name="connsiteX62" fmla="*/ 2130074 w 2674328"/>
                <a:gd name="connsiteY62" fmla="*/ 1869973 h 1904052"/>
                <a:gd name="connsiteX63" fmla="*/ 2112274 w 2674328"/>
                <a:gd name="connsiteY63" fmla="*/ 1857355 h 1904052"/>
                <a:gd name="connsiteX64" fmla="*/ 2091499 w 2674328"/>
                <a:gd name="connsiteY64" fmla="*/ 1856123 h 1904052"/>
                <a:gd name="connsiteX65" fmla="*/ 2076283 w 2674328"/>
                <a:gd name="connsiteY65" fmla="*/ 1872878 h 1904052"/>
                <a:gd name="connsiteX66" fmla="*/ 2082552 w 2674328"/>
                <a:gd name="connsiteY66" fmla="*/ 1878274 h 1904052"/>
                <a:gd name="connsiteX67" fmla="*/ 2094511 w 2674328"/>
                <a:gd name="connsiteY67" fmla="*/ 1859483 h 1904052"/>
                <a:gd name="connsiteX68" fmla="*/ 2091499 w 2674328"/>
                <a:gd name="connsiteY68" fmla="*/ 1856123 h 1904052"/>
                <a:gd name="connsiteX69" fmla="*/ 256211 w 2674328"/>
                <a:gd name="connsiteY69" fmla="*/ 1854852 h 1904052"/>
                <a:gd name="connsiteX70" fmla="*/ 240221 w 2674328"/>
                <a:gd name="connsiteY70" fmla="*/ 1869298 h 1904052"/>
                <a:gd name="connsiteX71" fmla="*/ 246391 w 2674328"/>
                <a:gd name="connsiteY71" fmla="*/ 1875775 h 1904052"/>
                <a:gd name="connsiteX72" fmla="*/ 260710 w 2674328"/>
                <a:gd name="connsiteY72" fmla="*/ 1858193 h 1904052"/>
                <a:gd name="connsiteX73" fmla="*/ 256211 w 2674328"/>
                <a:gd name="connsiteY73" fmla="*/ 1854852 h 1904052"/>
                <a:gd name="connsiteX74" fmla="*/ 580602 w 2674328"/>
                <a:gd name="connsiteY74" fmla="*/ 1854483 h 1904052"/>
                <a:gd name="connsiteX75" fmla="*/ 589166 w 2674328"/>
                <a:gd name="connsiteY75" fmla="*/ 1879471 h 1904052"/>
                <a:gd name="connsiteX76" fmla="*/ 598800 w 2674328"/>
                <a:gd name="connsiteY76" fmla="*/ 1880030 h 1904052"/>
                <a:gd name="connsiteX77" fmla="*/ 599068 w 2674328"/>
                <a:gd name="connsiteY77" fmla="*/ 1871500 h 1904052"/>
                <a:gd name="connsiteX78" fmla="*/ 580602 w 2674328"/>
                <a:gd name="connsiteY78" fmla="*/ 1854483 h 1904052"/>
                <a:gd name="connsiteX79" fmla="*/ 987190 w 2674328"/>
                <a:gd name="connsiteY79" fmla="*/ 1849508 h 1904052"/>
                <a:gd name="connsiteX80" fmla="*/ 985674 w 2674328"/>
                <a:gd name="connsiteY80" fmla="*/ 1851627 h 1904052"/>
                <a:gd name="connsiteX81" fmla="*/ 995949 w 2674328"/>
                <a:gd name="connsiteY81" fmla="*/ 1869311 h 1904052"/>
                <a:gd name="connsiteX82" fmla="*/ 1005151 w 2674328"/>
                <a:gd name="connsiteY82" fmla="*/ 1871456 h 1904052"/>
                <a:gd name="connsiteX83" fmla="*/ 1005021 w 2674328"/>
                <a:gd name="connsiteY83" fmla="*/ 1860511 h 1904052"/>
                <a:gd name="connsiteX84" fmla="*/ 987190 w 2674328"/>
                <a:gd name="connsiteY84" fmla="*/ 1849508 h 1904052"/>
                <a:gd name="connsiteX85" fmla="*/ 2353017 w 2674328"/>
                <a:gd name="connsiteY85" fmla="*/ 1848897 h 1904052"/>
                <a:gd name="connsiteX86" fmla="*/ 2332713 w 2674328"/>
                <a:gd name="connsiteY86" fmla="*/ 1858043 h 1904052"/>
                <a:gd name="connsiteX87" fmla="*/ 2335130 w 2674328"/>
                <a:gd name="connsiteY87" fmla="*/ 1868762 h 1904052"/>
                <a:gd name="connsiteX88" fmla="*/ 2337267 w 2674328"/>
                <a:gd name="connsiteY88" fmla="*/ 1869940 h 1904052"/>
                <a:gd name="connsiteX89" fmla="*/ 2353779 w 2674328"/>
                <a:gd name="connsiteY89" fmla="*/ 1851101 h 1904052"/>
                <a:gd name="connsiteX90" fmla="*/ 2353017 w 2674328"/>
                <a:gd name="connsiteY90" fmla="*/ 1848897 h 1904052"/>
                <a:gd name="connsiteX91" fmla="*/ 557477 w 2674328"/>
                <a:gd name="connsiteY91" fmla="*/ 1848725 h 1904052"/>
                <a:gd name="connsiteX92" fmla="*/ 538008 w 2674328"/>
                <a:gd name="connsiteY92" fmla="*/ 1858990 h 1904052"/>
                <a:gd name="connsiteX93" fmla="*/ 535028 w 2674328"/>
                <a:gd name="connsiteY93" fmla="*/ 1867551 h 1904052"/>
                <a:gd name="connsiteX94" fmla="*/ 543664 w 2674328"/>
                <a:gd name="connsiteY94" fmla="*/ 1867794 h 1904052"/>
                <a:gd name="connsiteX95" fmla="*/ 557477 w 2674328"/>
                <a:gd name="connsiteY95" fmla="*/ 1848725 h 1904052"/>
                <a:gd name="connsiteX96" fmla="*/ 593396 w 2674328"/>
                <a:gd name="connsiteY96" fmla="*/ 1846448 h 1904052"/>
                <a:gd name="connsiteX97" fmla="*/ 601583 w 2674328"/>
                <a:gd name="connsiteY97" fmla="*/ 1863982 h 1904052"/>
                <a:gd name="connsiteX98" fmla="*/ 610049 w 2674328"/>
                <a:gd name="connsiteY98" fmla="*/ 1870537 h 1904052"/>
                <a:gd name="connsiteX99" fmla="*/ 615418 w 2674328"/>
                <a:gd name="connsiteY99" fmla="*/ 1859690 h 1904052"/>
                <a:gd name="connsiteX100" fmla="*/ 608578 w 2674328"/>
                <a:gd name="connsiteY100" fmla="*/ 1852371 h 1904052"/>
                <a:gd name="connsiteX101" fmla="*/ 593396 w 2674328"/>
                <a:gd name="connsiteY101" fmla="*/ 1846448 h 1904052"/>
                <a:gd name="connsiteX102" fmla="*/ 2121420 w 2674328"/>
                <a:gd name="connsiteY102" fmla="*/ 1846198 h 1904052"/>
                <a:gd name="connsiteX103" fmla="*/ 2127798 w 2674328"/>
                <a:gd name="connsiteY103" fmla="*/ 1857538 h 1904052"/>
                <a:gd name="connsiteX104" fmla="*/ 2139252 w 2674328"/>
                <a:gd name="connsiteY104" fmla="*/ 1870032 h 1904052"/>
                <a:gd name="connsiteX105" fmla="*/ 2149103 w 2674328"/>
                <a:gd name="connsiteY105" fmla="*/ 1851800 h 1904052"/>
                <a:gd name="connsiteX106" fmla="*/ 2147841 w 2674328"/>
                <a:gd name="connsiteY106" fmla="*/ 1849089 h 1904052"/>
                <a:gd name="connsiteX107" fmla="*/ 2121420 w 2674328"/>
                <a:gd name="connsiteY107" fmla="*/ 1846198 h 1904052"/>
                <a:gd name="connsiteX108" fmla="*/ 294437 w 2674328"/>
                <a:gd name="connsiteY108" fmla="*/ 1845569 h 1904052"/>
                <a:gd name="connsiteX109" fmla="*/ 293612 w 2674328"/>
                <a:gd name="connsiteY109" fmla="*/ 1847388 h 1904052"/>
                <a:gd name="connsiteX110" fmla="*/ 304482 w 2674328"/>
                <a:gd name="connsiteY110" fmla="*/ 1853798 h 1904052"/>
                <a:gd name="connsiteX111" fmla="*/ 308415 w 2674328"/>
                <a:gd name="connsiteY111" fmla="*/ 1862064 h 1904052"/>
                <a:gd name="connsiteX112" fmla="*/ 298329 w 2674328"/>
                <a:gd name="connsiteY112" fmla="*/ 1860974 h 1904052"/>
                <a:gd name="connsiteX113" fmla="*/ 288951 w 2674328"/>
                <a:gd name="connsiteY113" fmla="*/ 1851746 h 1904052"/>
                <a:gd name="connsiteX114" fmla="*/ 291462 w 2674328"/>
                <a:gd name="connsiteY114" fmla="*/ 1861012 h 1904052"/>
                <a:gd name="connsiteX115" fmla="*/ 299737 w 2674328"/>
                <a:gd name="connsiteY115" fmla="*/ 1877661 h 1904052"/>
                <a:gd name="connsiteX116" fmla="*/ 314564 w 2674328"/>
                <a:gd name="connsiteY116" fmla="*/ 1860674 h 1904052"/>
                <a:gd name="connsiteX117" fmla="*/ 318143 w 2674328"/>
                <a:gd name="connsiteY117" fmla="*/ 1847550 h 1904052"/>
                <a:gd name="connsiteX118" fmla="*/ 306038 w 2674328"/>
                <a:gd name="connsiteY118" fmla="*/ 1846682 h 1904052"/>
                <a:gd name="connsiteX119" fmla="*/ 294437 w 2674328"/>
                <a:gd name="connsiteY119" fmla="*/ 1845569 h 1904052"/>
                <a:gd name="connsiteX120" fmla="*/ 497378 w 2674328"/>
                <a:gd name="connsiteY120" fmla="*/ 1845427 h 1904052"/>
                <a:gd name="connsiteX121" fmla="*/ 351310 w 2674328"/>
                <a:gd name="connsiteY121" fmla="*/ 1846004 h 1904052"/>
                <a:gd name="connsiteX122" fmla="*/ 342997 w 2674328"/>
                <a:gd name="connsiteY122" fmla="*/ 1849724 h 1904052"/>
                <a:gd name="connsiteX123" fmla="*/ 303187 w 2674328"/>
                <a:gd name="connsiteY123" fmla="*/ 1902613 h 1904052"/>
                <a:gd name="connsiteX124" fmla="*/ 544059 w 2674328"/>
                <a:gd name="connsiteY124" fmla="*/ 1902613 h 1904052"/>
                <a:gd name="connsiteX125" fmla="*/ 507525 w 2674328"/>
                <a:gd name="connsiteY125" fmla="*/ 1851985 h 1904052"/>
                <a:gd name="connsiteX126" fmla="*/ 497378 w 2674328"/>
                <a:gd name="connsiteY126" fmla="*/ 1845427 h 1904052"/>
                <a:gd name="connsiteX127" fmla="*/ 2407166 w 2674328"/>
                <a:gd name="connsiteY127" fmla="*/ 1843153 h 1904052"/>
                <a:gd name="connsiteX128" fmla="*/ 2400841 w 2674328"/>
                <a:gd name="connsiteY128" fmla="*/ 1846123 h 1904052"/>
                <a:gd name="connsiteX129" fmla="*/ 2383872 w 2674328"/>
                <a:gd name="connsiteY129" fmla="*/ 1846835 h 1904052"/>
                <a:gd name="connsiteX130" fmla="*/ 2399882 w 2674328"/>
                <a:gd name="connsiteY130" fmla="*/ 1866866 h 1904052"/>
                <a:gd name="connsiteX131" fmla="*/ 2405075 w 2674328"/>
                <a:gd name="connsiteY131" fmla="*/ 1868576 h 1904052"/>
                <a:gd name="connsiteX132" fmla="*/ 2412546 w 2674328"/>
                <a:gd name="connsiteY132" fmla="*/ 1846708 h 1904052"/>
                <a:gd name="connsiteX133" fmla="*/ 2407166 w 2674328"/>
                <a:gd name="connsiteY133" fmla="*/ 1843153 h 1904052"/>
                <a:gd name="connsiteX134" fmla="*/ 994516 w 2674328"/>
                <a:gd name="connsiteY134" fmla="*/ 1843061 h 1904052"/>
                <a:gd name="connsiteX135" fmla="*/ 1011017 w 2674328"/>
                <a:gd name="connsiteY135" fmla="*/ 1854388 h 1904052"/>
                <a:gd name="connsiteX136" fmla="*/ 1017812 w 2674328"/>
                <a:gd name="connsiteY136" fmla="*/ 1846619 h 1904052"/>
                <a:gd name="connsiteX137" fmla="*/ 1011156 w 2674328"/>
                <a:gd name="connsiteY137" fmla="*/ 1843115 h 1904052"/>
                <a:gd name="connsiteX138" fmla="*/ 994516 w 2674328"/>
                <a:gd name="connsiteY138" fmla="*/ 1843061 h 1904052"/>
                <a:gd name="connsiteX139" fmla="*/ 935578 w 2674328"/>
                <a:gd name="connsiteY139" fmla="*/ 1842016 h 1904052"/>
                <a:gd name="connsiteX140" fmla="*/ 924582 w 2674328"/>
                <a:gd name="connsiteY140" fmla="*/ 1844854 h 1904052"/>
                <a:gd name="connsiteX141" fmla="*/ 923577 w 2674328"/>
                <a:gd name="connsiteY141" fmla="*/ 1852754 h 1904052"/>
                <a:gd name="connsiteX142" fmla="*/ 930404 w 2674328"/>
                <a:gd name="connsiteY142" fmla="*/ 1860736 h 1904052"/>
                <a:gd name="connsiteX143" fmla="*/ 930304 w 2674328"/>
                <a:gd name="connsiteY143" fmla="*/ 1861341 h 1904052"/>
                <a:gd name="connsiteX144" fmla="*/ 930631 w 2674328"/>
                <a:gd name="connsiteY144" fmla="*/ 1861136 h 1904052"/>
                <a:gd name="connsiteX145" fmla="*/ 929279 w 2674328"/>
                <a:gd name="connsiteY145" fmla="*/ 1869795 h 1904052"/>
                <a:gd name="connsiteX146" fmla="*/ 936972 w 2674328"/>
                <a:gd name="connsiteY146" fmla="*/ 1865977 h 1904052"/>
                <a:gd name="connsiteX147" fmla="*/ 944815 w 2674328"/>
                <a:gd name="connsiteY147" fmla="*/ 1852254 h 1904052"/>
                <a:gd name="connsiteX148" fmla="*/ 930631 w 2674328"/>
                <a:gd name="connsiteY148" fmla="*/ 1861136 h 1904052"/>
                <a:gd name="connsiteX149" fmla="*/ 930649 w 2674328"/>
                <a:gd name="connsiteY149" fmla="*/ 1861022 h 1904052"/>
                <a:gd name="connsiteX150" fmla="*/ 930404 w 2674328"/>
                <a:gd name="connsiteY150" fmla="*/ 1860736 h 1904052"/>
                <a:gd name="connsiteX151" fmla="*/ 931548 w 2674328"/>
                <a:gd name="connsiteY151" fmla="*/ 1853799 h 1904052"/>
                <a:gd name="connsiteX152" fmla="*/ 948873 w 2674328"/>
                <a:gd name="connsiteY152" fmla="*/ 1842298 h 1904052"/>
                <a:gd name="connsiteX153" fmla="*/ 935578 w 2674328"/>
                <a:gd name="connsiteY153" fmla="*/ 1842016 h 1904052"/>
                <a:gd name="connsiteX154" fmla="*/ 611871 w 2674328"/>
                <a:gd name="connsiteY154" fmla="*/ 1840478 h 1904052"/>
                <a:gd name="connsiteX155" fmla="*/ 602334 w 2674328"/>
                <a:gd name="connsiteY155" fmla="*/ 1840531 h 1904052"/>
                <a:gd name="connsiteX156" fmla="*/ 601154 w 2674328"/>
                <a:gd name="connsiteY156" fmla="*/ 1841045 h 1904052"/>
                <a:gd name="connsiteX157" fmla="*/ 620436 w 2674328"/>
                <a:gd name="connsiteY157" fmla="*/ 1847407 h 1904052"/>
                <a:gd name="connsiteX158" fmla="*/ 620640 w 2674328"/>
                <a:gd name="connsiteY158" fmla="*/ 1844040 h 1904052"/>
                <a:gd name="connsiteX159" fmla="*/ 611871 w 2674328"/>
                <a:gd name="connsiteY159" fmla="*/ 1840478 h 1904052"/>
                <a:gd name="connsiteX160" fmla="*/ 542875 w 2674328"/>
                <a:gd name="connsiteY160" fmla="*/ 1838537 h 1904052"/>
                <a:gd name="connsiteX161" fmla="*/ 528416 w 2674328"/>
                <a:gd name="connsiteY161" fmla="*/ 1847695 h 1904052"/>
                <a:gd name="connsiteX162" fmla="*/ 534781 w 2674328"/>
                <a:gd name="connsiteY162" fmla="*/ 1850862 h 1904052"/>
                <a:gd name="connsiteX163" fmla="*/ 552984 w 2674328"/>
                <a:gd name="connsiteY163" fmla="*/ 1842407 h 1904052"/>
                <a:gd name="connsiteX164" fmla="*/ 542875 w 2674328"/>
                <a:gd name="connsiteY164" fmla="*/ 1838537 h 1904052"/>
                <a:gd name="connsiteX165" fmla="*/ 2340507 w 2674328"/>
                <a:gd name="connsiteY165" fmla="*/ 1838445 h 1904052"/>
                <a:gd name="connsiteX166" fmla="*/ 2330570 w 2674328"/>
                <a:gd name="connsiteY166" fmla="*/ 1840174 h 1904052"/>
                <a:gd name="connsiteX167" fmla="*/ 2326538 w 2674328"/>
                <a:gd name="connsiteY167" fmla="*/ 1848342 h 1904052"/>
                <a:gd name="connsiteX168" fmla="*/ 2333470 w 2674328"/>
                <a:gd name="connsiteY168" fmla="*/ 1851177 h 1904052"/>
                <a:gd name="connsiteX169" fmla="*/ 2350768 w 2674328"/>
                <a:gd name="connsiteY169" fmla="*/ 1840368 h 1904052"/>
                <a:gd name="connsiteX170" fmla="*/ 2340507 w 2674328"/>
                <a:gd name="connsiteY170" fmla="*/ 1838445 h 1904052"/>
                <a:gd name="connsiteX171" fmla="*/ 248997 w 2674328"/>
                <a:gd name="connsiteY171" fmla="*/ 1837873 h 1904052"/>
                <a:gd name="connsiteX172" fmla="*/ 234172 w 2674328"/>
                <a:gd name="connsiteY172" fmla="*/ 1841979 h 1904052"/>
                <a:gd name="connsiteX173" fmla="*/ 230663 w 2674328"/>
                <a:gd name="connsiteY173" fmla="*/ 1854926 h 1904052"/>
                <a:gd name="connsiteX174" fmla="*/ 249810 w 2674328"/>
                <a:gd name="connsiteY174" fmla="*/ 1847449 h 1904052"/>
                <a:gd name="connsiteX175" fmla="*/ 253791 w 2674328"/>
                <a:gd name="connsiteY175" fmla="*/ 1839502 h 1904052"/>
                <a:gd name="connsiteX176" fmla="*/ 248997 w 2674328"/>
                <a:gd name="connsiteY176" fmla="*/ 1837873 h 1904052"/>
                <a:gd name="connsiteX177" fmla="*/ 2063337 w 2674328"/>
                <a:gd name="connsiteY177" fmla="*/ 1837395 h 1904052"/>
                <a:gd name="connsiteX178" fmla="*/ 2060869 w 2674328"/>
                <a:gd name="connsiteY178" fmla="*/ 1850395 h 1904052"/>
                <a:gd name="connsiteX179" fmla="*/ 2060837 w 2674328"/>
                <a:gd name="connsiteY179" fmla="*/ 1850419 h 1904052"/>
                <a:gd name="connsiteX180" fmla="*/ 2060865 w 2674328"/>
                <a:gd name="connsiteY180" fmla="*/ 1850414 h 1904052"/>
                <a:gd name="connsiteX181" fmla="*/ 2068253 w 2674328"/>
                <a:gd name="connsiteY181" fmla="*/ 1863732 h 1904052"/>
                <a:gd name="connsiteX182" fmla="*/ 2073740 w 2674328"/>
                <a:gd name="connsiteY182" fmla="*/ 1866293 h 1904052"/>
                <a:gd name="connsiteX183" fmla="*/ 2085212 w 2674328"/>
                <a:gd name="connsiteY183" fmla="*/ 1848590 h 1904052"/>
                <a:gd name="connsiteX184" fmla="*/ 2070883 w 2674328"/>
                <a:gd name="connsiteY184" fmla="*/ 1848917 h 1904052"/>
                <a:gd name="connsiteX185" fmla="*/ 2060865 w 2674328"/>
                <a:gd name="connsiteY185" fmla="*/ 1850414 h 1904052"/>
                <a:gd name="connsiteX186" fmla="*/ 2060869 w 2674328"/>
                <a:gd name="connsiteY186" fmla="*/ 1850395 h 1904052"/>
                <a:gd name="connsiteX187" fmla="*/ 2070579 w 2674328"/>
                <a:gd name="connsiteY187" fmla="*/ 1843222 h 1904052"/>
                <a:gd name="connsiteX188" fmla="*/ 2082400 w 2674328"/>
                <a:gd name="connsiteY188" fmla="*/ 1839539 h 1904052"/>
                <a:gd name="connsiteX189" fmla="*/ 2063337 w 2674328"/>
                <a:gd name="connsiteY189" fmla="*/ 1837395 h 1904052"/>
                <a:gd name="connsiteX190" fmla="*/ 1691021 w 2674328"/>
                <a:gd name="connsiteY190" fmla="*/ 1835253 h 1904052"/>
                <a:gd name="connsiteX191" fmla="*/ 1673053 w 2674328"/>
                <a:gd name="connsiteY191" fmla="*/ 1857039 h 1904052"/>
                <a:gd name="connsiteX192" fmla="*/ 1683822 w 2674328"/>
                <a:gd name="connsiteY192" fmla="*/ 1868775 h 1904052"/>
                <a:gd name="connsiteX193" fmla="*/ 1698090 w 2674328"/>
                <a:gd name="connsiteY193" fmla="*/ 1844950 h 1904052"/>
                <a:gd name="connsiteX194" fmla="*/ 1691021 w 2674328"/>
                <a:gd name="connsiteY194" fmla="*/ 1835253 h 1904052"/>
                <a:gd name="connsiteX195" fmla="*/ 2146925 w 2674328"/>
                <a:gd name="connsiteY195" fmla="*/ 1832304 h 1904052"/>
                <a:gd name="connsiteX196" fmla="*/ 2142396 w 2674328"/>
                <a:gd name="connsiteY196" fmla="*/ 1834556 h 1904052"/>
                <a:gd name="connsiteX197" fmla="*/ 2129142 w 2674328"/>
                <a:gd name="connsiteY197" fmla="*/ 1841847 h 1904052"/>
                <a:gd name="connsiteX198" fmla="*/ 2145988 w 2674328"/>
                <a:gd name="connsiteY198" fmla="*/ 1845839 h 1904052"/>
                <a:gd name="connsiteX199" fmla="*/ 2150370 w 2674328"/>
                <a:gd name="connsiteY199" fmla="*/ 1835753 h 1904052"/>
                <a:gd name="connsiteX200" fmla="*/ 2146925 w 2674328"/>
                <a:gd name="connsiteY200" fmla="*/ 1832304 h 1904052"/>
                <a:gd name="connsiteX201" fmla="*/ 619738 w 2674328"/>
                <a:gd name="connsiteY201" fmla="*/ 1829693 h 1904052"/>
                <a:gd name="connsiteX202" fmla="*/ 596637 w 2674328"/>
                <a:gd name="connsiteY202" fmla="*/ 1832337 h 1904052"/>
                <a:gd name="connsiteX203" fmla="*/ 597146 w 2674328"/>
                <a:gd name="connsiteY203" fmla="*/ 1835774 h 1904052"/>
                <a:gd name="connsiteX204" fmla="*/ 619952 w 2674328"/>
                <a:gd name="connsiteY204" fmla="*/ 1833342 h 1904052"/>
                <a:gd name="connsiteX205" fmla="*/ 619738 w 2674328"/>
                <a:gd name="connsiteY205" fmla="*/ 1829693 h 1904052"/>
                <a:gd name="connsiteX206" fmla="*/ 1502850 w 2674328"/>
                <a:gd name="connsiteY206" fmla="*/ 1829398 h 1904052"/>
                <a:gd name="connsiteX207" fmla="*/ 1450608 w 2674328"/>
                <a:gd name="connsiteY207" fmla="*/ 1846598 h 1904052"/>
                <a:gd name="connsiteX208" fmla="*/ 1369549 w 2674328"/>
                <a:gd name="connsiteY208" fmla="*/ 1902525 h 1904052"/>
                <a:gd name="connsiteX209" fmla="*/ 1683467 w 2674328"/>
                <a:gd name="connsiteY209" fmla="*/ 1902525 h 1904052"/>
                <a:gd name="connsiteX210" fmla="*/ 1594984 w 2674328"/>
                <a:gd name="connsiteY210" fmla="*/ 1835965 h 1904052"/>
                <a:gd name="connsiteX211" fmla="*/ 1584617 w 2674328"/>
                <a:gd name="connsiteY211" fmla="*/ 1832045 h 1904052"/>
                <a:gd name="connsiteX212" fmla="*/ 1535039 w 2674328"/>
                <a:gd name="connsiteY212" fmla="*/ 1832413 h 1904052"/>
                <a:gd name="connsiteX213" fmla="*/ 1525034 w 2674328"/>
                <a:gd name="connsiteY213" fmla="*/ 1839647 h 1904052"/>
                <a:gd name="connsiteX214" fmla="*/ 1520980 w 2674328"/>
                <a:gd name="connsiteY214" fmla="*/ 1845552 h 1904052"/>
                <a:gd name="connsiteX215" fmla="*/ 1514533 w 2674328"/>
                <a:gd name="connsiteY215" fmla="*/ 1840519 h 1904052"/>
                <a:gd name="connsiteX216" fmla="*/ 1502850 w 2674328"/>
                <a:gd name="connsiteY216" fmla="*/ 1829398 h 1904052"/>
                <a:gd name="connsiteX217" fmla="*/ 317215 w 2674328"/>
                <a:gd name="connsiteY217" fmla="*/ 1829167 h 1904052"/>
                <a:gd name="connsiteX218" fmla="*/ 297056 w 2674328"/>
                <a:gd name="connsiteY218" fmla="*/ 1837653 h 1904052"/>
                <a:gd name="connsiteX219" fmla="*/ 315937 w 2674328"/>
                <a:gd name="connsiteY219" fmla="*/ 1837653 h 1904052"/>
                <a:gd name="connsiteX220" fmla="*/ 320291 w 2674328"/>
                <a:gd name="connsiteY220" fmla="*/ 1834125 h 1904052"/>
                <a:gd name="connsiteX221" fmla="*/ 317215 w 2674328"/>
                <a:gd name="connsiteY221" fmla="*/ 1829167 h 1904052"/>
                <a:gd name="connsiteX222" fmla="*/ 1003713 w 2674328"/>
                <a:gd name="connsiteY222" fmla="*/ 1827906 h 1904052"/>
                <a:gd name="connsiteX223" fmla="*/ 989532 w 2674328"/>
                <a:gd name="connsiteY223" fmla="*/ 1834867 h 1904052"/>
                <a:gd name="connsiteX224" fmla="*/ 1019175 w 2674328"/>
                <a:gd name="connsiteY224" fmla="*/ 1828324 h 1904052"/>
                <a:gd name="connsiteX225" fmla="*/ 1003713 w 2674328"/>
                <a:gd name="connsiteY225" fmla="*/ 1827906 h 1904052"/>
                <a:gd name="connsiteX226" fmla="*/ 2409890 w 2674328"/>
                <a:gd name="connsiteY226" fmla="*/ 1827070 h 1904052"/>
                <a:gd name="connsiteX227" fmla="*/ 2389068 w 2674328"/>
                <a:gd name="connsiteY227" fmla="*/ 1837026 h 1904052"/>
                <a:gd name="connsiteX228" fmla="*/ 2412153 w 2674328"/>
                <a:gd name="connsiteY228" fmla="*/ 1837428 h 1904052"/>
                <a:gd name="connsiteX229" fmla="*/ 2409890 w 2674328"/>
                <a:gd name="connsiteY229" fmla="*/ 1827070 h 1904052"/>
                <a:gd name="connsiteX230" fmla="*/ 2558673 w 2674328"/>
                <a:gd name="connsiteY230" fmla="*/ 1823754 h 1904052"/>
                <a:gd name="connsiteX231" fmla="*/ 2590469 w 2674328"/>
                <a:gd name="connsiteY231" fmla="*/ 1856634 h 1904052"/>
                <a:gd name="connsiteX232" fmla="*/ 2558673 w 2674328"/>
                <a:gd name="connsiteY232" fmla="*/ 1823754 h 1904052"/>
                <a:gd name="connsiteX233" fmla="*/ 230576 w 2674328"/>
                <a:gd name="connsiteY233" fmla="*/ 1819273 h 1904052"/>
                <a:gd name="connsiteX234" fmla="*/ 250177 w 2674328"/>
                <a:gd name="connsiteY234" fmla="*/ 1829976 h 1904052"/>
                <a:gd name="connsiteX235" fmla="*/ 230576 w 2674328"/>
                <a:gd name="connsiteY235" fmla="*/ 1819273 h 1904052"/>
                <a:gd name="connsiteX236" fmla="*/ 2069857 w 2674328"/>
                <a:gd name="connsiteY236" fmla="*/ 1817066 h 1904052"/>
                <a:gd name="connsiteX237" fmla="*/ 2066198 w 2674328"/>
                <a:gd name="connsiteY237" fmla="*/ 1820203 h 1904052"/>
                <a:gd name="connsiteX238" fmla="*/ 2067360 w 2674328"/>
                <a:gd name="connsiteY238" fmla="*/ 1829494 h 1904052"/>
                <a:gd name="connsiteX239" fmla="*/ 2087790 w 2674328"/>
                <a:gd name="connsiteY239" fmla="*/ 1831841 h 1904052"/>
                <a:gd name="connsiteX240" fmla="*/ 2073850 w 2674328"/>
                <a:gd name="connsiteY240" fmla="*/ 1819869 h 1904052"/>
                <a:gd name="connsiteX241" fmla="*/ 2069857 w 2674328"/>
                <a:gd name="connsiteY241" fmla="*/ 1817066 h 1904052"/>
                <a:gd name="connsiteX242" fmla="*/ 305039 w 2674328"/>
                <a:gd name="connsiteY242" fmla="*/ 1814517 h 1904052"/>
                <a:gd name="connsiteX243" fmla="*/ 291399 w 2674328"/>
                <a:gd name="connsiteY243" fmla="*/ 1824180 h 1904052"/>
                <a:gd name="connsiteX244" fmla="*/ 316265 w 2674328"/>
                <a:gd name="connsiteY244" fmla="*/ 1819729 h 1904052"/>
                <a:gd name="connsiteX245" fmla="*/ 305039 w 2674328"/>
                <a:gd name="connsiteY245" fmla="*/ 1814517 h 1904052"/>
                <a:gd name="connsiteX246" fmla="*/ 2138093 w 2674328"/>
                <a:gd name="connsiteY246" fmla="*/ 1814490 h 1904052"/>
                <a:gd name="connsiteX247" fmla="*/ 2122932 w 2674328"/>
                <a:gd name="connsiteY247" fmla="*/ 1833496 h 1904052"/>
                <a:gd name="connsiteX248" fmla="*/ 2143502 w 2674328"/>
                <a:gd name="connsiteY248" fmla="*/ 1826574 h 1904052"/>
                <a:gd name="connsiteX249" fmla="*/ 2145114 w 2674328"/>
                <a:gd name="connsiteY249" fmla="*/ 1817691 h 1904052"/>
                <a:gd name="connsiteX250" fmla="*/ 2138093 w 2674328"/>
                <a:gd name="connsiteY250" fmla="*/ 1814490 h 1904052"/>
                <a:gd name="connsiteX251" fmla="*/ 929921 w 2674328"/>
                <a:gd name="connsiteY251" fmla="*/ 1810435 h 1904052"/>
                <a:gd name="connsiteX252" fmla="*/ 925161 w 2674328"/>
                <a:gd name="connsiteY252" fmla="*/ 1820740 h 1904052"/>
                <a:gd name="connsiteX253" fmla="*/ 939079 w 2674328"/>
                <a:gd name="connsiteY253" fmla="*/ 1826552 h 1904052"/>
                <a:gd name="connsiteX254" fmla="*/ 922452 w 2674328"/>
                <a:gd name="connsiteY254" fmla="*/ 1831735 h 1904052"/>
                <a:gd name="connsiteX255" fmla="*/ 938899 w 2674328"/>
                <a:gd name="connsiteY255" fmla="*/ 1834866 h 1904052"/>
                <a:gd name="connsiteX256" fmla="*/ 944849 w 2674328"/>
                <a:gd name="connsiteY256" fmla="*/ 1823111 h 1904052"/>
                <a:gd name="connsiteX257" fmla="*/ 938920 w 2674328"/>
                <a:gd name="connsiteY257" fmla="*/ 1816294 h 1904052"/>
                <a:gd name="connsiteX258" fmla="*/ 929921 w 2674328"/>
                <a:gd name="connsiteY258" fmla="*/ 1810435 h 1904052"/>
                <a:gd name="connsiteX259" fmla="*/ 609257 w 2674328"/>
                <a:gd name="connsiteY259" fmla="*/ 1810368 h 1904052"/>
                <a:gd name="connsiteX260" fmla="*/ 595854 w 2674328"/>
                <a:gd name="connsiteY260" fmla="*/ 1824130 h 1904052"/>
                <a:gd name="connsiteX261" fmla="*/ 619049 w 2674328"/>
                <a:gd name="connsiteY261" fmla="*/ 1821256 h 1904052"/>
                <a:gd name="connsiteX262" fmla="*/ 609257 w 2674328"/>
                <a:gd name="connsiteY262" fmla="*/ 1810368 h 1904052"/>
                <a:gd name="connsiteX263" fmla="*/ 1127525 w 2674328"/>
                <a:gd name="connsiteY263" fmla="*/ 1809766 h 1904052"/>
                <a:gd name="connsiteX264" fmla="*/ 1127524 w 2674328"/>
                <a:gd name="connsiteY264" fmla="*/ 1810356 h 1904052"/>
                <a:gd name="connsiteX265" fmla="*/ 1096440 w 2674328"/>
                <a:gd name="connsiteY265" fmla="*/ 1810357 h 1904052"/>
                <a:gd name="connsiteX266" fmla="*/ 1091123 w 2674328"/>
                <a:gd name="connsiteY266" fmla="*/ 1814444 h 1904052"/>
                <a:gd name="connsiteX267" fmla="*/ 1095805 w 2674328"/>
                <a:gd name="connsiteY267" fmla="*/ 1819221 h 1904052"/>
                <a:gd name="connsiteX268" fmla="*/ 1155379 w 2674328"/>
                <a:gd name="connsiteY268" fmla="*/ 1819579 h 1904052"/>
                <a:gd name="connsiteX269" fmla="*/ 1161642 w 2674328"/>
                <a:gd name="connsiteY269" fmla="*/ 1813175 h 1904052"/>
                <a:gd name="connsiteX270" fmla="*/ 1154714 w 2674328"/>
                <a:gd name="connsiteY270" fmla="*/ 1809770 h 1904052"/>
                <a:gd name="connsiteX271" fmla="*/ 1127525 w 2674328"/>
                <a:gd name="connsiteY271" fmla="*/ 1809766 h 1904052"/>
                <a:gd name="connsiteX272" fmla="*/ 1003802 w 2674328"/>
                <a:gd name="connsiteY272" fmla="*/ 1809711 h 1904052"/>
                <a:gd name="connsiteX273" fmla="*/ 993348 w 2674328"/>
                <a:gd name="connsiteY273" fmla="*/ 1822150 h 1904052"/>
                <a:gd name="connsiteX274" fmla="*/ 1016277 w 2674328"/>
                <a:gd name="connsiteY274" fmla="*/ 1822023 h 1904052"/>
                <a:gd name="connsiteX275" fmla="*/ 1003802 w 2674328"/>
                <a:gd name="connsiteY275" fmla="*/ 1809711 h 1904052"/>
                <a:gd name="connsiteX276" fmla="*/ 2395155 w 2674328"/>
                <a:gd name="connsiteY276" fmla="*/ 1808828 h 1904052"/>
                <a:gd name="connsiteX277" fmla="*/ 2380320 w 2674328"/>
                <a:gd name="connsiteY277" fmla="*/ 1827652 h 1904052"/>
                <a:gd name="connsiteX278" fmla="*/ 2404912 w 2674328"/>
                <a:gd name="connsiteY278" fmla="*/ 1819660 h 1904052"/>
                <a:gd name="connsiteX279" fmla="*/ 2395155 w 2674328"/>
                <a:gd name="connsiteY279" fmla="*/ 1808828 h 1904052"/>
                <a:gd name="connsiteX280" fmla="*/ 2033924 w 2674328"/>
                <a:gd name="connsiteY280" fmla="*/ 1806872 h 1904052"/>
                <a:gd name="connsiteX281" fmla="*/ 2013906 w 2674328"/>
                <a:gd name="connsiteY281" fmla="*/ 1821854 h 1904052"/>
                <a:gd name="connsiteX282" fmla="*/ 2009199 w 2674328"/>
                <a:gd name="connsiteY282" fmla="*/ 1826942 h 1904052"/>
                <a:gd name="connsiteX283" fmla="*/ 2003429 w 2674328"/>
                <a:gd name="connsiteY283" fmla="*/ 1820969 h 1904052"/>
                <a:gd name="connsiteX284" fmla="*/ 1988681 w 2674328"/>
                <a:gd name="connsiteY284" fmla="*/ 1813630 h 1904052"/>
                <a:gd name="connsiteX285" fmla="*/ 1892989 w 2674328"/>
                <a:gd name="connsiteY285" fmla="*/ 1829830 h 1904052"/>
                <a:gd name="connsiteX286" fmla="*/ 1884552 w 2674328"/>
                <a:gd name="connsiteY286" fmla="*/ 1837875 h 1904052"/>
                <a:gd name="connsiteX287" fmla="*/ 1885384 w 2674328"/>
                <a:gd name="connsiteY287" fmla="*/ 1871582 h 1904052"/>
                <a:gd name="connsiteX288" fmla="*/ 1878534 w 2674328"/>
                <a:gd name="connsiteY288" fmla="*/ 1881952 h 1904052"/>
                <a:gd name="connsiteX289" fmla="*/ 1871995 w 2674328"/>
                <a:gd name="connsiteY289" fmla="*/ 1875309 h 1904052"/>
                <a:gd name="connsiteX290" fmla="*/ 1870947 w 2674328"/>
                <a:gd name="connsiteY290" fmla="*/ 1839377 h 1904052"/>
                <a:gd name="connsiteX291" fmla="*/ 1867064 w 2674328"/>
                <a:gd name="connsiteY291" fmla="*/ 1830145 h 1904052"/>
                <a:gd name="connsiteX292" fmla="*/ 1850787 w 2674328"/>
                <a:gd name="connsiteY292" fmla="*/ 1831571 h 1904052"/>
                <a:gd name="connsiteX293" fmla="*/ 1856606 w 2674328"/>
                <a:gd name="connsiteY293" fmla="*/ 1841135 h 1904052"/>
                <a:gd name="connsiteX294" fmla="*/ 1854645 w 2674328"/>
                <a:gd name="connsiteY294" fmla="*/ 1873096 h 1904052"/>
                <a:gd name="connsiteX295" fmla="*/ 1826461 w 2674328"/>
                <a:gd name="connsiteY295" fmla="*/ 1871877 h 1904052"/>
                <a:gd name="connsiteX296" fmla="*/ 1819333 w 2674328"/>
                <a:gd name="connsiteY296" fmla="*/ 1870016 h 1904052"/>
                <a:gd name="connsiteX297" fmla="*/ 1760179 w 2674328"/>
                <a:gd name="connsiteY297" fmla="*/ 1902132 h 1904052"/>
                <a:gd name="connsiteX298" fmla="*/ 2081807 w 2674328"/>
                <a:gd name="connsiteY298" fmla="*/ 1902132 h 1904052"/>
                <a:gd name="connsiteX299" fmla="*/ 2050497 w 2674328"/>
                <a:gd name="connsiteY299" fmla="*/ 1807952 h 1904052"/>
                <a:gd name="connsiteX300" fmla="*/ 2033924 w 2674328"/>
                <a:gd name="connsiteY300" fmla="*/ 1806872 h 1904052"/>
                <a:gd name="connsiteX301" fmla="*/ 2341248 w 2674328"/>
                <a:gd name="connsiteY301" fmla="*/ 1806263 h 1904052"/>
                <a:gd name="connsiteX302" fmla="*/ 2339866 w 2674328"/>
                <a:gd name="connsiteY302" fmla="*/ 1812674 h 1904052"/>
                <a:gd name="connsiteX303" fmla="*/ 2354307 w 2674328"/>
                <a:gd name="connsiteY303" fmla="*/ 1829199 h 1904052"/>
                <a:gd name="connsiteX304" fmla="*/ 2346690 w 2674328"/>
                <a:gd name="connsiteY304" fmla="*/ 1807499 h 1904052"/>
                <a:gd name="connsiteX305" fmla="*/ 2341248 w 2674328"/>
                <a:gd name="connsiteY305" fmla="*/ 1806263 h 1904052"/>
                <a:gd name="connsiteX306" fmla="*/ 1965886 w 2674328"/>
                <a:gd name="connsiteY306" fmla="*/ 1805826 h 1904052"/>
                <a:gd name="connsiteX307" fmla="*/ 1888686 w 2674328"/>
                <a:gd name="connsiteY307" fmla="*/ 1805854 h 1904052"/>
                <a:gd name="connsiteX308" fmla="*/ 1883404 w 2674328"/>
                <a:gd name="connsiteY308" fmla="*/ 1813060 h 1904052"/>
                <a:gd name="connsiteX309" fmla="*/ 1888658 w 2674328"/>
                <a:gd name="connsiteY309" fmla="*/ 1820378 h 1904052"/>
                <a:gd name="connsiteX310" fmla="*/ 1966158 w 2674328"/>
                <a:gd name="connsiteY310" fmla="*/ 1810592 h 1904052"/>
                <a:gd name="connsiteX311" fmla="*/ 1965886 w 2674328"/>
                <a:gd name="connsiteY311" fmla="*/ 1805826 h 1904052"/>
                <a:gd name="connsiteX312" fmla="*/ 543088 w 2674328"/>
                <a:gd name="connsiteY312" fmla="*/ 1804484 h 1904052"/>
                <a:gd name="connsiteX313" fmla="*/ 540415 w 2674328"/>
                <a:gd name="connsiteY313" fmla="*/ 1809079 h 1904052"/>
                <a:gd name="connsiteX314" fmla="*/ 554424 w 2674328"/>
                <a:gd name="connsiteY314" fmla="*/ 1824834 h 1904052"/>
                <a:gd name="connsiteX315" fmla="*/ 556689 w 2674328"/>
                <a:gd name="connsiteY315" fmla="*/ 1821500 h 1904052"/>
                <a:gd name="connsiteX316" fmla="*/ 543088 w 2674328"/>
                <a:gd name="connsiteY316" fmla="*/ 1804484 h 1904052"/>
                <a:gd name="connsiteX317" fmla="*/ 1751756 w 2674328"/>
                <a:gd name="connsiteY317" fmla="*/ 1803498 h 1904052"/>
                <a:gd name="connsiteX318" fmla="*/ 1783877 w 2674328"/>
                <a:gd name="connsiteY318" fmla="*/ 1846227 h 1904052"/>
                <a:gd name="connsiteX319" fmla="*/ 1798953 w 2674328"/>
                <a:gd name="connsiteY319" fmla="*/ 1846850 h 1904052"/>
                <a:gd name="connsiteX320" fmla="*/ 1797704 w 2674328"/>
                <a:gd name="connsiteY320" fmla="*/ 1830955 h 1904052"/>
                <a:gd name="connsiteX321" fmla="*/ 1778621 w 2674328"/>
                <a:gd name="connsiteY321" fmla="*/ 1813347 h 1904052"/>
                <a:gd name="connsiteX322" fmla="*/ 1751756 w 2674328"/>
                <a:gd name="connsiteY322" fmla="*/ 1803498 h 1904052"/>
                <a:gd name="connsiteX323" fmla="*/ 2084677 w 2674328"/>
                <a:gd name="connsiteY323" fmla="*/ 1801700 h 1904052"/>
                <a:gd name="connsiteX324" fmla="*/ 2076813 w 2674328"/>
                <a:gd name="connsiteY324" fmla="*/ 1805577 h 1904052"/>
                <a:gd name="connsiteX325" fmla="*/ 2079136 w 2674328"/>
                <a:gd name="connsiteY325" fmla="*/ 1812993 h 1904052"/>
                <a:gd name="connsiteX326" fmla="*/ 2094150 w 2674328"/>
                <a:gd name="connsiteY326" fmla="*/ 1826475 h 1904052"/>
                <a:gd name="connsiteX327" fmla="*/ 2088943 w 2674328"/>
                <a:gd name="connsiteY327" fmla="*/ 1806860 h 1904052"/>
                <a:gd name="connsiteX328" fmla="*/ 2084677 w 2674328"/>
                <a:gd name="connsiteY328" fmla="*/ 1801700 h 1904052"/>
                <a:gd name="connsiteX329" fmla="*/ 296320 w 2674328"/>
                <a:gd name="connsiteY329" fmla="*/ 1800521 h 1904052"/>
                <a:gd name="connsiteX330" fmla="*/ 288722 w 2674328"/>
                <a:gd name="connsiteY330" fmla="*/ 1801865 h 1904052"/>
                <a:gd name="connsiteX331" fmla="*/ 286157 w 2674328"/>
                <a:gd name="connsiteY331" fmla="*/ 1822400 h 1904052"/>
                <a:gd name="connsiteX332" fmla="*/ 296623 w 2674328"/>
                <a:gd name="connsiteY332" fmla="*/ 1807037 h 1904052"/>
                <a:gd name="connsiteX333" fmla="*/ 296320 w 2674328"/>
                <a:gd name="connsiteY333" fmla="*/ 1800521 h 1904052"/>
                <a:gd name="connsiteX334" fmla="*/ 1328498 w 2674328"/>
                <a:gd name="connsiteY334" fmla="*/ 1800099 h 1904052"/>
                <a:gd name="connsiteX335" fmla="*/ 1324563 w 2674328"/>
                <a:gd name="connsiteY335" fmla="*/ 1806037 h 1904052"/>
                <a:gd name="connsiteX336" fmla="*/ 1321244 w 2674328"/>
                <a:gd name="connsiteY336" fmla="*/ 1839694 h 1904052"/>
                <a:gd name="connsiteX337" fmla="*/ 1320387 w 2674328"/>
                <a:gd name="connsiteY337" fmla="*/ 1839707 h 1904052"/>
                <a:gd name="connsiteX338" fmla="*/ 1320446 w 2674328"/>
                <a:gd name="connsiteY338" fmla="*/ 1868289 h 1904052"/>
                <a:gd name="connsiteX339" fmla="*/ 1331496 w 2674328"/>
                <a:gd name="connsiteY339" fmla="*/ 1879510 h 1904052"/>
                <a:gd name="connsiteX340" fmla="*/ 1342898 w 2674328"/>
                <a:gd name="connsiteY340" fmla="*/ 1868179 h 1904052"/>
                <a:gd name="connsiteX341" fmla="*/ 1333247 w 2674328"/>
                <a:gd name="connsiteY341" fmla="*/ 1805386 h 1904052"/>
                <a:gd name="connsiteX342" fmla="*/ 1328498 w 2674328"/>
                <a:gd name="connsiteY342" fmla="*/ 1800099 h 1904052"/>
                <a:gd name="connsiteX343" fmla="*/ 2121645 w 2674328"/>
                <a:gd name="connsiteY343" fmla="*/ 1799201 h 1904052"/>
                <a:gd name="connsiteX344" fmla="*/ 2118828 w 2674328"/>
                <a:gd name="connsiteY344" fmla="*/ 1815244 h 1904052"/>
                <a:gd name="connsiteX345" fmla="*/ 2116011 w 2674328"/>
                <a:gd name="connsiteY345" fmla="*/ 1805555 h 1904052"/>
                <a:gd name="connsiteX346" fmla="*/ 2111123 w 2674328"/>
                <a:gd name="connsiteY346" fmla="*/ 1799545 h 1904052"/>
                <a:gd name="connsiteX347" fmla="*/ 2108893 w 2674328"/>
                <a:gd name="connsiteY347" fmla="*/ 1807368 h 1904052"/>
                <a:gd name="connsiteX348" fmla="*/ 2109171 w 2674328"/>
                <a:gd name="connsiteY348" fmla="*/ 1812500 h 1904052"/>
                <a:gd name="connsiteX349" fmla="*/ 2115720 w 2674328"/>
                <a:gd name="connsiteY349" fmla="*/ 1823243 h 1904052"/>
                <a:gd name="connsiteX350" fmla="*/ 2128638 w 2674328"/>
                <a:gd name="connsiteY350" fmla="*/ 1806721 h 1904052"/>
                <a:gd name="connsiteX351" fmla="*/ 2121645 w 2674328"/>
                <a:gd name="connsiteY351" fmla="*/ 1799201 h 1904052"/>
                <a:gd name="connsiteX352" fmla="*/ 1345226 w 2674328"/>
                <a:gd name="connsiteY352" fmla="*/ 1799142 h 1904052"/>
                <a:gd name="connsiteX353" fmla="*/ 1343153 w 2674328"/>
                <a:gd name="connsiteY353" fmla="*/ 1806386 h 1904052"/>
                <a:gd name="connsiteX354" fmla="*/ 1358970 w 2674328"/>
                <a:gd name="connsiteY354" fmla="*/ 1859790 h 1904052"/>
                <a:gd name="connsiteX355" fmla="*/ 1372289 w 2674328"/>
                <a:gd name="connsiteY355" fmla="*/ 1867266 h 1904052"/>
                <a:gd name="connsiteX356" fmla="*/ 1380161 w 2674328"/>
                <a:gd name="connsiteY356" fmla="*/ 1849970 h 1904052"/>
                <a:gd name="connsiteX357" fmla="*/ 1351955 w 2674328"/>
                <a:gd name="connsiteY357" fmla="*/ 1803533 h 1904052"/>
                <a:gd name="connsiteX358" fmla="*/ 1345226 w 2674328"/>
                <a:gd name="connsiteY358" fmla="*/ 1799142 h 1904052"/>
                <a:gd name="connsiteX359" fmla="*/ 942597 w 2674328"/>
                <a:gd name="connsiteY359" fmla="*/ 1799048 h 1904052"/>
                <a:gd name="connsiteX360" fmla="*/ 942908 w 2674328"/>
                <a:gd name="connsiteY360" fmla="*/ 1806313 h 1904052"/>
                <a:gd name="connsiteX361" fmla="*/ 954679 w 2674328"/>
                <a:gd name="connsiteY361" fmla="*/ 1821061 h 1904052"/>
                <a:gd name="connsiteX362" fmla="*/ 950060 w 2674328"/>
                <a:gd name="connsiteY362" fmla="*/ 1802097 h 1904052"/>
                <a:gd name="connsiteX363" fmla="*/ 942597 w 2674328"/>
                <a:gd name="connsiteY363" fmla="*/ 1799048 h 1904052"/>
                <a:gd name="connsiteX364" fmla="*/ 1787717 w 2674328"/>
                <a:gd name="connsiteY364" fmla="*/ 1798636 h 1904052"/>
                <a:gd name="connsiteX365" fmla="*/ 1786793 w 2674328"/>
                <a:gd name="connsiteY365" fmla="*/ 1800831 h 1904052"/>
                <a:gd name="connsiteX366" fmla="*/ 1815741 w 2674328"/>
                <a:gd name="connsiteY366" fmla="*/ 1814697 h 1904052"/>
                <a:gd name="connsiteX367" fmla="*/ 1826299 w 2674328"/>
                <a:gd name="connsiteY367" fmla="*/ 1813206 h 1904052"/>
                <a:gd name="connsiteX368" fmla="*/ 1829446 w 2674328"/>
                <a:gd name="connsiteY368" fmla="*/ 1804049 h 1904052"/>
                <a:gd name="connsiteX369" fmla="*/ 1819935 w 2674328"/>
                <a:gd name="connsiteY369" fmla="*/ 1801479 h 1904052"/>
                <a:gd name="connsiteX370" fmla="*/ 1787717 w 2674328"/>
                <a:gd name="connsiteY370" fmla="*/ 1798636 h 1904052"/>
                <a:gd name="connsiteX371" fmla="*/ 1311270 w 2674328"/>
                <a:gd name="connsiteY371" fmla="*/ 1798310 h 1904052"/>
                <a:gd name="connsiteX372" fmla="*/ 1304213 w 2674328"/>
                <a:gd name="connsiteY372" fmla="*/ 1806461 h 1904052"/>
                <a:gd name="connsiteX373" fmla="*/ 1283944 w 2674328"/>
                <a:gd name="connsiteY373" fmla="*/ 1849780 h 1904052"/>
                <a:gd name="connsiteX374" fmla="*/ 1290393 w 2674328"/>
                <a:gd name="connsiteY374" fmla="*/ 1867786 h 1904052"/>
                <a:gd name="connsiteX375" fmla="*/ 1304354 w 2674328"/>
                <a:gd name="connsiteY375" fmla="*/ 1857534 h 1904052"/>
                <a:gd name="connsiteX376" fmla="*/ 1314366 w 2674328"/>
                <a:gd name="connsiteY376" fmla="*/ 1809488 h 1904052"/>
                <a:gd name="connsiteX377" fmla="*/ 1311270 w 2674328"/>
                <a:gd name="connsiteY377" fmla="*/ 1798310 h 1904052"/>
                <a:gd name="connsiteX378" fmla="*/ 993238 w 2674328"/>
                <a:gd name="connsiteY378" fmla="*/ 1798087 h 1904052"/>
                <a:gd name="connsiteX379" fmla="*/ 984653 w 2674328"/>
                <a:gd name="connsiteY379" fmla="*/ 1799639 h 1904052"/>
                <a:gd name="connsiteX380" fmla="*/ 982624 w 2674328"/>
                <a:gd name="connsiteY380" fmla="*/ 1819768 h 1904052"/>
                <a:gd name="connsiteX381" fmla="*/ 993043 w 2674328"/>
                <a:gd name="connsiteY381" fmla="*/ 1805371 h 1904052"/>
                <a:gd name="connsiteX382" fmla="*/ 993238 w 2674328"/>
                <a:gd name="connsiteY382" fmla="*/ 1798087 h 1904052"/>
                <a:gd name="connsiteX383" fmla="*/ 1733645 w 2674328"/>
                <a:gd name="connsiteY383" fmla="*/ 1798023 h 1904052"/>
                <a:gd name="connsiteX384" fmla="*/ 1748906 w 2674328"/>
                <a:gd name="connsiteY384" fmla="*/ 1860417 h 1904052"/>
                <a:gd name="connsiteX385" fmla="*/ 1762102 w 2674328"/>
                <a:gd name="connsiteY385" fmla="*/ 1867911 h 1904052"/>
                <a:gd name="connsiteX386" fmla="*/ 1770429 w 2674328"/>
                <a:gd name="connsiteY386" fmla="*/ 1848808 h 1904052"/>
                <a:gd name="connsiteX387" fmla="*/ 1754550 w 2674328"/>
                <a:gd name="connsiteY387" fmla="*/ 1820439 h 1904052"/>
                <a:gd name="connsiteX388" fmla="*/ 1733645 w 2674328"/>
                <a:gd name="connsiteY388" fmla="*/ 1798023 h 1904052"/>
                <a:gd name="connsiteX389" fmla="*/ 2376646 w 2674328"/>
                <a:gd name="connsiteY389" fmla="*/ 1797937 h 1904052"/>
                <a:gd name="connsiteX390" fmla="*/ 2377170 w 2674328"/>
                <a:gd name="connsiteY390" fmla="*/ 1826784 h 1904052"/>
                <a:gd name="connsiteX391" fmla="*/ 2376646 w 2674328"/>
                <a:gd name="connsiteY391" fmla="*/ 1797937 h 1904052"/>
                <a:gd name="connsiteX392" fmla="*/ 2098922 w 2674328"/>
                <a:gd name="connsiteY392" fmla="*/ 1797693 h 1904052"/>
                <a:gd name="connsiteX393" fmla="*/ 2095792 w 2674328"/>
                <a:gd name="connsiteY393" fmla="*/ 1798734 h 1904052"/>
                <a:gd name="connsiteX394" fmla="*/ 2097993 w 2674328"/>
                <a:gd name="connsiteY394" fmla="*/ 1812135 h 1904052"/>
                <a:gd name="connsiteX395" fmla="*/ 2104317 w 2674328"/>
                <a:gd name="connsiteY395" fmla="*/ 1819779 h 1904052"/>
                <a:gd name="connsiteX396" fmla="*/ 2104209 w 2674328"/>
                <a:gd name="connsiteY396" fmla="*/ 1811399 h 1904052"/>
                <a:gd name="connsiteX397" fmla="*/ 2098922 w 2674328"/>
                <a:gd name="connsiteY397" fmla="*/ 1797693 h 1904052"/>
                <a:gd name="connsiteX398" fmla="*/ 591100 w 2674328"/>
                <a:gd name="connsiteY398" fmla="*/ 1797052 h 1904052"/>
                <a:gd name="connsiteX399" fmla="*/ 587478 w 2674328"/>
                <a:gd name="connsiteY399" fmla="*/ 1800598 h 1904052"/>
                <a:gd name="connsiteX400" fmla="*/ 585623 w 2674328"/>
                <a:gd name="connsiteY400" fmla="*/ 1821581 h 1904052"/>
                <a:gd name="connsiteX401" fmla="*/ 596026 w 2674328"/>
                <a:gd name="connsiteY401" fmla="*/ 1806451 h 1904052"/>
                <a:gd name="connsiteX402" fmla="*/ 595757 w 2674328"/>
                <a:gd name="connsiteY402" fmla="*/ 1798486 h 1904052"/>
                <a:gd name="connsiteX403" fmla="*/ 591100 w 2674328"/>
                <a:gd name="connsiteY403" fmla="*/ 1797052 h 1904052"/>
                <a:gd name="connsiteX404" fmla="*/ 2368563 w 2674328"/>
                <a:gd name="connsiteY404" fmla="*/ 1796960 h 1904052"/>
                <a:gd name="connsiteX405" fmla="*/ 2362599 w 2674328"/>
                <a:gd name="connsiteY405" fmla="*/ 1805750 h 1904052"/>
                <a:gd name="connsiteX406" fmla="*/ 2349496 w 2674328"/>
                <a:gd name="connsiteY406" fmla="*/ 1799745 h 1904052"/>
                <a:gd name="connsiteX407" fmla="*/ 2357787 w 2674328"/>
                <a:gd name="connsiteY407" fmla="*/ 1813710 h 1904052"/>
                <a:gd name="connsiteX408" fmla="*/ 2364543 w 2674328"/>
                <a:gd name="connsiteY408" fmla="*/ 1823249 h 1904052"/>
                <a:gd name="connsiteX409" fmla="*/ 2368905 w 2674328"/>
                <a:gd name="connsiteY409" fmla="*/ 1812160 h 1904052"/>
                <a:gd name="connsiteX410" fmla="*/ 2369586 w 2674328"/>
                <a:gd name="connsiteY410" fmla="*/ 1807003 h 1904052"/>
                <a:gd name="connsiteX411" fmla="*/ 2368563 w 2674328"/>
                <a:gd name="connsiteY411" fmla="*/ 1796960 h 1904052"/>
                <a:gd name="connsiteX412" fmla="*/ 571339 w 2674328"/>
                <a:gd name="connsiteY412" fmla="*/ 1796821 h 1904052"/>
                <a:gd name="connsiteX413" fmla="*/ 565485 w 2674328"/>
                <a:gd name="connsiteY413" fmla="*/ 1796979 h 1904052"/>
                <a:gd name="connsiteX414" fmla="*/ 568828 w 2674328"/>
                <a:gd name="connsiteY414" fmla="*/ 1819444 h 1904052"/>
                <a:gd name="connsiteX415" fmla="*/ 571339 w 2674328"/>
                <a:gd name="connsiteY415" fmla="*/ 1796821 h 1904052"/>
                <a:gd name="connsiteX416" fmla="*/ 260354 w 2674328"/>
                <a:gd name="connsiteY416" fmla="*/ 1796622 h 1904052"/>
                <a:gd name="connsiteX417" fmla="*/ 259945 w 2674328"/>
                <a:gd name="connsiteY417" fmla="*/ 1803409 h 1904052"/>
                <a:gd name="connsiteX418" fmla="*/ 265172 w 2674328"/>
                <a:gd name="connsiteY418" fmla="*/ 1817888 h 1904052"/>
                <a:gd name="connsiteX419" fmla="*/ 267382 w 2674328"/>
                <a:gd name="connsiteY419" fmla="*/ 1800572 h 1904052"/>
                <a:gd name="connsiteX420" fmla="*/ 260354 w 2674328"/>
                <a:gd name="connsiteY420" fmla="*/ 1796622 h 1904052"/>
                <a:gd name="connsiteX421" fmla="*/ 1394794 w 2674328"/>
                <a:gd name="connsiteY421" fmla="*/ 1796168 h 1904052"/>
                <a:gd name="connsiteX422" fmla="*/ 1393360 w 2674328"/>
                <a:gd name="connsiteY422" fmla="*/ 1799007 h 1904052"/>
                <a:gd name="connsiteX423" fmla="*/ 1423582 w 2674328"/>
                <a:gd name="connsiteY423" fmla="*/ 1818350 h 1904052"/>
                <a:gd name="connsiteX424" fmla="*/ 1432438 w 2674328"/>
                <a:gd name="connsiteY424" fmla="*/ 1815720 h 1904052"/>
                <a:gd name="connsiteX425" fmla="*/ 1438517 w 2674328"/>
                <a:gd name="connsiteY425" fmla="*/ 1801794 h 1904052"/>
                <a:gd name="connsiteX426" fmla="*/ 1429783 w 2674328"/>
                <a:gd name="connsiteY426" fmla="*/ 1798707 h 1904052"/>
                <a:gd name="connsiteX427" fmla="*/ 1394794 w 2674328"/>
                <a:gd name="connsiteY427" fmla="*/ 1796168 h 1904052"/>
                <a:gd name="connsiteX428" fmla="*/ 1365403 w 2674328"/>
                <a:gd name="connsiteY428" fmla="*/ 1795692 h 1904052"/>
                <a:gd name="connsiteX429" fmla="*/ 1361831 w 2674328"/>
                <a:gd name="connsiteY429" fmla="*/ 1801308 h 1904052"/>
                <a:gd name="connsiteX430" fmla="*/ 1394590 w 2674328"/>
                <a:gd name="connsiteY430" fmla="*/ 1846170 h 1904052"/>
                <a:gd name="connsiteX431" fmla="*/ 1405256 w 2674328"/>
                <a:gd name="connsiteY431" fmla="*/ 1847099 h 1904052"/>
                <a:gd name="connsiteX432" fmla="*/ 1412510 w 2674328"/>
                <a:gd name="connsiteY432" fmla="*/ 1835967 h 1904052"/>
                <a:gd name="connsiteX433" fmla="*/ 1409337 w 2674328"/>
                <a:gd name="connsiteY433" fmla="*/ 1829780 h 1904052"/>
                <a:gd name="connsiteX434" fmla="*/ 1378764 w 2674328"/>
                <a:gd name="connsiteY434" fmla="*/ 1799880 h 1904052"/>
                <a:gd name="connsiteX435" fmla="*/ 1365403 w 2674328"/>
                <a:gd name="connsiteY435" fmla="*/ 1795692 h 1904052"/>
                <a:gd name="connsiteX436" fmla="*/ 1720321 w 2674328"/>
                <a:gd name="connsiteY436" fmla="*/ 1795178 h 1904052"/>
                <a:gd name="connsiteX437" fmla="*/ 1716247 w 2674328"/>
                <a:gd name="connsiteY437" fmla="*/ 1807089 h 1904052"/>
                <a:gd name="connsiteX438" fmla="*/ 1710891 w 2674328"/>
                <a:gd name="connsiteY438" fmla="*/ 1858159 h 1904052"/>
                <a:gd name="connsiteX439" fmla="*/ 1711687 w 2674328"/>
                <a:gd name="connsiteY439" fmla="*/ 1872297 h 1904052"/>
                <a:gd name="connsiteX440" fmla="*/ 1722567 w 2674328"/>
                <a:gd name="connsiteY440" fmla="*/ 1879234 h 1904052"/>
                <a:gd name="connsiteX441" fmla="*/ 1733764 w 2674328"/>
                <a:gd name="connsiteY441" fmla="*/ 1870667 h 1904052"/>
                <a:gd name="connsiteX442" fmla="*/ 1720321 w 2674328"/>
                <a:gd name="connsiteY442" fmla="*/ 1795178 h 1904052"/>
                <a:gd name="connsiteX443" fmla="*/ 2522272 w 2674328"/>
                <a:gd name="connsiteY443" fmla="*/ 1794196 h 1904052"/>
                <a:gd name="connsiteX444" fmla="*/ 2520304 w 2674328"/>
                <a:gd name="connsiteY444" fmla="*/ 1796133 h 1904052"/>
                <a:gd name="connsiteX445" fmla="*/ 2557193 w 2674328"/>
                <a:gd name="connsiteY445" fmla="*/ 1851055 h 1904052"/>
                <a:gd name="connsiteX446" fmla="*/ 2572377 w 2674328"/>
                <a:gd name="connsiteY446" fmla="*/ 1856988 h 1904052"/>
                <a:gd name="connsiteX447" fmla="*/ 2522272 w 2674328"/>
                <a:gd name="connsiteY447" fmla="*/ 1794196 h 1904052"/>
                <a:gd name="connsiteX448" fmla="*/ 1706187 w 2674328"/>
                <a:gd name="connsiteY448" fmla="*/ 1793620 h 1904052"/>
                <a:gd name="connsiteX449" fmla="*/ 1688722 w 2674328"/>
                <a:gd name="connsiteY449" fmla="*/ 1815088 h 1904052"/>
                <a:gd name="connsiteX450" fmla="*/ 1691686 w 2674328"/>
                <a:gd name="connsiteY450" fmla="*/ 1822364 h 1904052"/>
                <a:gd name="connsiteX451" fmla="*/ 1702426 w 2674328"/>
                <a:gd name="connsiteY451" fmla="*/ 1820315 h 1904052"/>
                <a:gd name="connsiteX452" fmla="*/ 1706187 w 2674328"/>
                <a:gd name="connsiteY452" fmla="*/ 1793620 h 1904052"/>
                <a:gd name="connsiteX453" fmla="*/ 1543528 w 2674328"/>
                <a:gd name="connsiteY453" fmla="*/ 1791232 h 1904052"/>
                <a:gd name="connsiteX454" fmla="*/ 1540955 w 2674328"/>
                <a:gd name="connsiteY454" fmla="*/ 1800191 h 1904052"/>
                <a:gd name="connsiteX455" fmla="*/ 1530415 w 2674328"/>
                <a:gd name="connsiteY455" fmla="*/ 1817476 h 1904052"/>
                <a:gd name="connsiteX456" fmla="*/ 1531845 w 2674328"/>
                <a:gd name="connsiteY456" fmla="*/ 1820413 h 1904052"/>
                <a:gd name="connsiteX457" fmla="*/ 1548555 w 2674328"/>
                <a:gd name="connsiteY457" fmla="*/ 1820294 h 1904052"/>
                <a:gd name="connsiteX458" fmla="*/ 1568690 w 2674328"/>
                <a:gd name="connsiteY458" fmla="*/ 1817247 h 1904052"/>
                <a:gd name="connsiteX459" fmla="*/ 1556712 w 2674328"/>
                <a:gd name="connsiteY459" fmla="*/ 1793895 h 1904052"/>
                <a:gd name="connsiteX460" fmla="*/ 1543528 w 2674328"/>
                <a:gd name="connsiteY460" fmla="*/ 1791232 h 1904052"/>
                <a:gd name="connsiteX461" fmla="*/ 1687543 w 2674328"/>
                <a:gd name="connsiteY461" fmla="*/ 1788283 h 1904052"/>
                <a:gd name="connsiteX462" fmla="*/ 1682113 w 2674328"/>
                <a:gd name="connsiteY462" fmla="*/ 1790688 h 1904052"/>
                <a:gd name="connsiteX463" fmla="*/ 1644045 w 2674328"/>
                <a:gd name="connsiteY463" fmla="*/ 1831141 h 1904052"/>
                <a:gd name="connsiteX464" fmla="*/ 1644101 w 2674328"/>
                <a:gd name="connsiteY464" fmla="*/ 1845539 h 1904052"/>
                <a:gd name="connsiteX465" fmla="*/ 1659313 w 2674328"/>
                <a:gd name="connsiteY465" fmla="*/ 1844458 h 1904052"/>
                <a:gd name="connsiteX466" fmla="*/ 1690498 w 2674328"/>
                <a:gd name="connsiteY466" fmla="*/ 1796628 h 1904052"/>
                <a:gd name="connsiteX467" fmla="*/ 1692606 w 2674328"/>
                <a:gd name="connsiteY467" fmla="*/ 1791337 h 1904052"/>
                <a:gd name="connsiteX468" fmla="*/ 1687543 w 2674328"/>
                <a:gd name="connsiteY468" fmla="*/ 1788283 h 1904052"/>
                <a:gd name="connsiteX469" fmla="*/ 1670926 w 2674328"/>
                <a:gd name="connsiteY469" fmla="*/ 1786272 h 1904052"/>
                <a:gd name="connsiteX470" fmla="*/ 1622065 w 2674328"/>
                <a:gd name="connsiteY470" fmla="*/ 1798546 h 1904052"/>
                <a:gd name="connsiteX471" fmla="*/ 1615357 w 2674328"/>
                <a:gd name="connsiteY471" fmla="*/ 1807209 h 1904052"/>
                <a:gd name="connsiteX472" fmla="*/ 1628392 w 2674328"/>
                <a:gd name="connsiteY472" fmla="*/ 1816666 h 1904052"/>
                <a:gd name="connsiteX473" fmla="*/ 1670926 w 2674328"/>
                <a:gd name="connsiteY473" fmla="*/ 1786272 h 1904052"/>
                <a:gd name="connsiteX474" fmla="*/ 1295822 w 2674328"/>
                <a:gd name="connsiteY474" fmla="*/ 1785994 h 1904052"/>
                <a:gd name="connsiteX475" fmla="*/ 1291739 w 2674328"/>
                <a:gd name="connsiteY475" fmla="*/ 1789232 h 1904052"/>
                <a:gd name="connsiteX476" fmla="*/ 1251094 w 2674328"/>
                <a:gd name="connsiteY476" fmla="*/ 1831377 h 1904052"/>
                <a:gd name="connsiteX477" fmla="*/ 1249603 w 2674328"/>
                <a:gd name="connsiteY477" fmla="*/ 1840728 h 1904052"/>
                <a:gd name="connsiteX478" fmla="*/ 1260719 w 2674328"/>
                <a:gd name="connsiteY478" fmla="*/ 1848968 h 1904052"/>
                <a:gd name="connsiteX479" fmla="*/ 1269616 w 2674328"/>
                <a:gd name="connsiteY479" fmla="*/ 1844260 h 1904052"/>
                <a:gd name="connsiteX480" fmla="*/ 1300582 w 2674328"/>
                <a:gd name="connsiteY480" fmla="*/ 1794703 h 1904052"/>
                <a:gd name="connsiteX481" fmla="*/ 1300743 w 2674328"/>
                <a:gd name="connsiteY481" fmla="*/ 1786295 h 1904052"/>
                <a:gd name="connsiteX482" fmla="*/ 1295822 w 2674328"/>
                <a:gd name="connsiteY482" fmla="*/ 1785994 h 1904052"/>
                <a:gd name="connsiteX483" fmla="*/ 2479933 w 2674328"/>
                <a:gd name="connsiteY483" fmla="*/ 1785651 h 1904052"/>
                <a:gd name="connsiteX484" fmla="*/ 2503667 w 2674328"/>
                <a:gd name="connsiteY484" fmla="*/ 1853622 h 1904052"/>
                <a:gd name="connsiteX485" fmla="*/ 2504751 w 2674328"/>
                <a:gd name="connsiteY485" fmla="*/ 1855975 h 1904052"/>
                <a:gd name="connsiteX486" fmla="*/ 2510065 w 2674328"/>
                <a:gd name="connsiteY486" fmla="*/ 1858623 h 1904052"/>
                <a:gd name="connsiteX487" fmla="*/ 2511073 w 2674328"/>
                <a:gd name="connsiteY487" fmla="*/ 1853136 h 1904052"/>
                <a:gd name="connsiteX488" fmla="*/ 2479933 w 2674328"/>
                <a:gd name="connsiteY488" fmla="*/ 1785651 h 1904052"/>
                <a:gd name="connsiteX489" fmla="*/ 2500962 w 2674328"/>
                <a:gd name="connsiteY489" fmla="*/ 1784954 h 1904052"/>
                <a:gd name="connsiteX490" fmla="*/ 2537451 w 2674328"/>
                <a:gd name="connsiteY490" fmla="*/ 1854696 h 1904052"/>
                <a:gd name="connsiteX491" fmla="*/ 2547896 w 2674328"/>
                <a:gd name="connsiteY491" fmla="*/ 1857625 h 1904052"/>
                <a:gd name="connsiteX492" fmla="*/ 2500962 w 2674328"/>
                <a:gd name="connsiteY492" fmla="*/ 1784954 h 1904052"/>
                <a:gd name="connsiteX493" fmla="*/ 2489214 w 2674328"/>
                <a:gd name="connsiteY493" fmla="*/ 1784534 h 1904052"/>
                <a:gd name="connsiteX494" fmla="*/ 2519784 w 2674328"/>
                <a:gd name="connsiteY494" fmla="*/ 1856301 h 1904052"/>
                <a:gd name="connsiteX495" fmla="*/ 2525268 w 2674328"/>
                <a:gd name="connsiteY495" fmla="*/ 1858120 h 1904052"/>
                <a:gd name="connsiteX496" fmla="*/ 2525385 w 2674328"/>
                <a:gd name="connsiteY496" fmla="*/ 1851397 h 1904052"/>
                <a:gd name="connsiteX497" fmla="*/ 2489214 w 2674328"/>
                <a:gd name="connsiteY497" fmla="*/ 1784534 h 1904052"/>
                <a:gd name="connsiteX498" fmla="*/ 2364684 w 2674328"/>
                <a:gd name="connsiteY498" fmla="*/ 1775089 h 1904052"/>
                <a:gd name="connsiteX499" fmla="*/ 2329570 w 2674328"/>
                <a:gd name="connsiteY499" fmla="*/ 1787963 h 1904052"/>
                <a:gd name="connsiteX500" fmla="*/ 2302846 w 2674328"/>
                <a:gd name="connsiteY500" fmla="*/ 1818586 h 1904052"/>
                <a:gd name="connsiteX501" fmla="*/ 2278800 w 2674328"/>
                <a:gd name="connsiteY501" fmla="*/ 1836963 h 1904052"/>
                <a:gd name="connsiteX502" fmla="*/ 2266328 w 2674328"/>
                <a:gd name="connsiteY502" fmla="*/ 1832654 h 1904052"/>
                <a:gd name="connsiteX503" fmla="*/ 2210862 w 2674328"/>
                <a:gd name="connsiteY503" fmla="*/ 1833798 h 1904052"/>
                <a:gd name="connsiteX504" fmla="*/ 2194700 w 2674328"/>
                <a:gd name="connsiteY504" fmla="*/ 1834819 h 1904052"/>
                <a:gd name="connsiteX505" fmla="*/ 2176669 w 2674328"/>
                <a:gd name="connsiteY505" fmla="*/ 1825423 h 1904052"/>
                <a:gd name="connsiteX506" fmla="*/ 2180854 w 2674328"/>
                <a:gd name="connsiteY506" fmla="*/ 1815735 h 1904052"/>
                <a:gd name="connsiteX507" fmla="*/ 2216052 w 2674328"/>
                <a:gd name="connsiteY507" fmla="*/ 1815328 h 1904052"/>
                <a:gd name="connsiteX508" fmla="*/ 2299166 w 2674328"/>
                <a:gd name="connsiteY508" fmla="*/ 1812639 h 1904052"/>
                <a:gd name="connsiteX509" fmla="*/ 2192271 w 2674328"/>
                <a:gd name="connsiteY509" fmla="*/ 1812094 h 1904052"/>
                <a:gd name="connsiteX510" fmla="*/ 2175385 w 2674328"/>
                <a:gd name="connsiteY510" fmla="*/ 1812833 h 1904052"/>
                <a:gd name="connsiteX511" fmla="*/ 2166073 w 2674328"/>
                <a:gd name="connsiteY511" fmla="*/ 1807132 h 1904052"/>
                <a:gd name="connsiteX512" fmla="*/ 2141495 w 2674328"/>
                <a:gd name="connsiteY512" fmla="*/ 1789650 h 1904052"/>
                <a:gd name="connsiteX513" fmla="*/ 2167141 w 2674328"/>
                <a:gd name="connsiteY513" fmla="*/ 1848874 h 1904052"/>
                <a:gd name="connsiteX514" fmla="*/ 2129370 w 2674328"/>
                <a:gd name="connsiteY514" fmla="*/ 1901542 h 1904052"/>
                <a:gd name="connsiteX515" fmla="*/ 2345790 w 2674328"/>
                <a:gd name="connsiteY515" fmla="*/ 1901542 h 1904052"/>
                <a:gd name="connsiteX516" fmla="*/ 2320156 w 2674328"/>
                <a:gd name="connsiteY516" fmla="*/ 1804851 h 1904052"/>
                <a:gd name="connsiteX517" fmla="*/ 2413947 w 2674328"/>
                <a:gd name="connsiteY517" fmla="*/ 1795841 h 1904052"/>
                <a:gd name="connsiteX518" fmla="*/ 2401215 w 2674328"/>
                <a:gd name="connsiteY518" fmla="*/ 1782481 h 1904052"/>
                <a:gd name="connsiteX519" fmla="*/ 2364684 w 2674328"/>
                <a:gd name="connsiteY519" fmla="*/ 1775089 h 1904052"/>
                <a:gd name="connsiteX520" fmla="*/ 2452409 w 2674328"/>
                <a:gd name="connsiteY520" fmla="*/ 1771669 h 1904052"/>
                <a:gd name="connsiteX521" fmla="*/ 2470722 w 2674328"/>
                <a:gd name="connsiteY521" fmla="*/ 1859268 h 1904052"/>
                <a:gd name="connsiteX522" fmla="*/ 2452409 w 2674328"/>
                <a:gd name="connsiteY522" fmla="*/ 1771669 h 1904052"/>
                <a:gd name="connsiteX523" fmla="*/ 1287141 w 2674328"/>
                <a:gd name="connsiteY523" fmla="*/ 1769978 h 1904052"/>
                <a:gd name="connsiteX524" fmla="*/ 1282090 w 2674328"/>
                <a:gd name="connsiteY524" fmla="*/ 1771716 h 1904052"/>
                <a:gd name="connsiteX525" fmla="*/ 1228472 w 2674328"/>
                <a:gd name="connsiteY525" fmla="*/ 1800624 h 1904052"/>
                <a:gd name="connsiteX526" fmla="*/ 1225544 w 2674328"/>
                <a:gd name="connsiteY526" fmla="*/ 1809365 h 1904052"/>
                <a:gd name="connsiteX527" fmla="*/ 1235889 w 2674328"/>
                <a:gd name="connsiteY527" fmla="*/ 1816816 h 1904052"/>
                <a:gd name="connsiteX528" fmla="*/ 1243316 w 2674328"/>
                <a:gd name="connsiteY528" fmla="*/ 1814020 h 1904052"/>
                <a:gd name="connsiteX529" fmla="*/ 1287848 w 2674328"/>
                <a:gd name="connsiteY529" fmla="*/ 1780622 h 1904052"/>
                <a:gd name="connsiteX530" fmla="*/ 1291548 w 2674328"/>
                <a:gd name="connsiteY530" fmla="*/ 1771803 h 1904052"/>
                <a:gd name="connsiteX531" fmla="*/ 1287141 w 2674328"/>
                <a:gd name="connsiteY531" fmla="*/ 1769978 h 1904052"/>
                <a:gd name="connsiteX532" fmla="*/ 2462945 w 2674328"/>
                <a:gd name="connsiteY532" fmla="*/ 1769426 h 1904052"/>
                <a:gd name="connsiteX533" fmla="*/ 2485955 w 2674328"/>
                <a:gd name="connsiteY533" fmla="*/ 1854118 h 1904052"/>
                <a:gd name="connsiteX534" fmla="*/ 2491304 w 2674328"/>
                <a:gd name="connsiteY534" fmla="*/ 1860118 h 1904052"/>
                <a:gd name="connsiteX535" fmla="*/ 2492842 w 2674328"/>
                <a:gd name="connsiteY535" fmla="*/ 1851707 h 1904052"/>
                <a:gd name="connsiteX536" fmla="*/ 2462945 w 2674328"/>
                <a:gd name="connsiteY536" fmla="*/ 1769426 h 1904052"/>
                <a:gd name="connsiteX537" fmla="*/ 276675 w 2674328"/>
                <a:gd name="connsiteY537" fmla="*/ 1765244 h 1904052"/>
                <a:gd name="connsiteX538" fmla="*/ 206609 w 2674328"/>
                <a:gd name="connsiteY538" fmla="*/ 1835789 h 1904052"/>
                <a:gd name="connsiteX539" fmla="*/ 276534 w 2674328"/>
                <a:gd name="connsiteY539" fmla="*/ 1772294 h 1904052"/>
                <a:gd name="connsiteX540" fmla="*/ 322984 w 2674328"/>
                <a:gd name="connsiteY540" fmla="*/ 1792389 h 1904052"/>
                <a:gd name="connsiteX541" fmla="*/ 343821 w 2674328"/>
                <a:gd name="connsiteY541" fmla="*/ 1837562 h 1904052"/>
                <a:gd name="connsiteX542" fmla="*/ 276675 w 2674328"/>
                <a:gd name="connsiteY542" fmla="*/ 1765244 h 1904052"/>
                <a:gd name="connsiteX543" fmla="*/ 970836 w 2674328"/>
                <a:gd name="connsiteY543" fmla="*/ 1764330 h 1904052"/>
                <a:gd name="connsiteX544" fmla="*/ 898752 w 2674328"/>
                <a:gd name="connsiteY544" fmla="*/ 1819559 h 1904052"/>
                <a:gd name="connsiteX545" fmla="*/ 890555 w 2674328"/>
                <a:gd name="connsiteY545" fmla="*/ 1832419 h 1904052"/>
                <a:gd name="connsiteX546" fmla="*/ 865466 w 2674328"/>
                <a:gd name="connsiteY546" fmla="*/ 1821404 h 1904052"/>
                <a:gd name="connsiteX547" fmla="*/ 847783 w 2674328"/>
                <a:gd name="connsiteY547" fmla="*/ 1809855 h 1904052"/>
                <a:gd name="connsiteX548" fmla="*/ 816474 w 2674328"/>
                <a:gd name="connsiteY548" fmla="*/ 1810572 h 1904052"/>
                <a:gd name="connsiteX549" fmla="*/ 807812 w 2674328"/>
                <a:gd name="connsiteY549" fmla="*/ 1811931 h 1904052"/>
                <a:gd name="connsiteX550" fmla="*/ 778807 w 2674328"/>
                <a:gd name="connsiteY550" fmla="*/ 1819895 h 1904052"/>
                <a:gd name="connsiteX551" fmla="*/ 767510 w 2674328"/>
                <a:gd name="connsiteY551" fmla="*/ 1810185 h 1904052"/>
                <a:gd name="connsiteX552" fmla="*/ 747341 w 2674328"/>
                <a:gd name="connsiteY552" fmla="*/ 1803032 h 1904052"/>
                <a:gd name="connsiteX553" fmla="*/ 741961 w 2674328"/>
                <a:gd name="connsiteY553" fmla="*/ 1806244 h 1904052"/>
                <a:gd name="connsiteX554" fmla="*/ 731246 w 2674328"/>
                <a:gd name="connsiteY554" fmla="*/ 1819472 h 1904052"/>
                <a:gd name="connsiteX555" fmla="*/ 726794 w 2674328"/>
                <a:gd name="connsiteY555" fmla="*/ 1829266 h 1904052"/>
                <a:gd name="connsiteX556" fmla="*/ 723748 w 2674328"/>
                <a:gd name="connsiteY556" fmla="*/ 1819649 h 1904052"/>
                <a:gd name="connsiteX557" fmla="*/ 710734 w 2674328"/>
                <a:gd name="connsiteY557" fmla="*/ 1806342 h 1904052"/>
                <a:gd name="connsiteX558" fmla="*/ 703236 w 2674328"/>
                <a:gd name="connsiteY558" fmla="*/ 1804617 h 1904052"/>
                <a:gd name="connsiteX559" fmla="*/ 693053 w 2674328"/>
                <a:gd name="connsiteY559" fmla="*/ 1808998 h 1904052"/>
                <a:gd name="connsiteX560" fmla="*/ 678374 w 2674328"/>
                <a:gd name="connsiteY560" fmla="*/ 1821388 h 1904052"/>
                <a:gd name="connsiteX561" fmla="*/ 673216 w 2674328"/>
                <a:gd name="connsiteY561" fmla="*/ 1834074 h 1904052"/>
                <a:gd name="connsiteX562" fmla="*/ 674905 w 2674328"/>
                <a:gd name="connsiteY562" fmla="*/ 1842047 h 1904052"/>
                <a:gd name="connsiteX563" fmla="*/ 649718 w 2674328"/>
                <a:gd name="connsiteY563" fmla="*/ 1845479 h 1904052"/>
                <a:gd name="connsiteX564" fmla="*/ 645467 w 2674328"/>
                <a:gd name="connsiteY564" fmla="*/ 1835055 h 1904052"/>
                <a:gd name="connsiteX565" fmla="*/ 595644 w 2674328"/>
                <a:gd name="connsiteY565" fmla="*/ 1768739 h 1904052"/>
                <a:gd name="connsiteX566" fmla="*/ 507356 w 2674328"/>
                <a:gd name="connsiteY566" fmla="*/ 1835532 h 1904052"/>
                <a:gd name="connsiteX567" fmla="*/ 578257 w 2674328"/>
                <a:gd name="connsiteY567" fmla="*/ 1772158 h 1904052"/>
                <a:gd name="connsiteX568" fmla="*/ 638503 w 2674328"/>
                <a:gd name="connsiteY568" fmla="*/ 1821440 h 1904052"/>
                <a:gd name="connsiteX569" fmla="*/ 604337 w 2674328"/>
                <a:gd name="connsiteY569" fmla="*/ 1902080 h 1904052"/>
                <a:gd name="connsiteX570" fmla="*/ 938077 w 2674328"/>
                <a:gd name="connsiteY570" fmla="*/ 1902080 h 1904052"/>
                <a:gd name="connsiteX571" fmla="*/ 918151 w 2674328"/>
                <a:gd name="connsiteY571" fmla="*/ 1794347 h 1904052"/>
                <a:gd name="connsiteX572" fmla="*/ 1017146 w 2674328"/>
                <a:gd name="connsiteY572" fmla="*/ 1789732 h 1904052"/>
                <a:gd name="connsiteX573" fmla="*/ 1039202 w 2674328"/>
                <a:gd name="connsiteY573" fmla="*/ 1842481 h 1904052"/>
                <a:gd name="connsiteX574" fmla="*/ 999970 w 2674328"/>
                <a:gd name="connsiteY574" fmla="*/ 1901956 h 1904052"/>
                <a:gd name="connsiteX575" fmla="*/ 1290894 w 2674328"/>
                <a:gd name="connsiteY575" fmla="*/ 1901956 h 1904052"/>
                <a:gd name="connsiteX576" fmla="*/ 1264701 w 2674328"/>
                <a:gd name="connsiteY576" fmla="*/ 1890403 h 1904052"/>
                <a:gd name="connsiteX577" fmla="*/ 1192530 w 2674328"/>
                <a:gd name="connsiteY577" fmla="*/ 1816091 h 1904052"/>
                <a:gd name="connsiteX578" fmla="*/ 1180983 w 2674328"/>
                <a:gd name="connsiteY578" fmla="*/ 1808332 h 1904052"/>
                <a:gd name="connsiteX579" fmla="*/ 1175157 w 2674328"/>
                <a:gd name="connsiteY579" fmla="*/ 1817316 h 1904052"/>
                <a:gd name="connsiteX580" fmla="*/ 1166896 w 2674328"/>
                <a:gd name="connsiteY580" fmla="*/ 1824872 h 1904052"/>
                <a:gd name="connsiteX581" fmla="*/ 1076141 w 2674328"/>
                <a:gd name="connsiteY581" fmla="*/ 1830625 h 1904052"/>
                <a:gd name="connsiteX582" fmla="*/ 1050937 w 2674328"/>
                <a:gd name="connsiteY582" fmla="*/ 1834259 h 1904052"/>
                <a:gd name="connsiteX583" fmla="*/ 1041802 w 2674328"/>
                <a:gd name="connsiteY583" fmla="*/ 1828086 h 1904052"/>
                <a:gd name="connsiteX584" fmla="*/ 1039869 w 2674328"/>
                <a:gd name="connsiteY584" fmla="*/ 1819174 h 1904052"/>
                <a:gd name="connsiteX585" fmla="*/ 970836 w 2674328"/>
                <a:gd name="connsiteY585" fmla="*/ 1764330 h 1904052"/>
                <a:gd name="connsiteX586" fmla="*/ 1751037 w 2674328"/>
                <a:gd name="connsiteY586" fmla="*/ 1758875 h 1904052"/>
                <a:gd name="connsiteX587" fmla="*/ 1766601 w 2674328"/>
                <a:gd name="connsiteY587" fmla="*/ 1776997 h 1904052"/>
                <a:gd name="connsiteX588" fmla="*/ 1794575 w 2674328"/>
                <a:gd name="connsiteY588" fmla="*/ 1783242 h 1904052"/>
                <a:gd name="connsiteX589" fmla="*/ 1951835 w 2674328"/>
                <a:gd name="connsiteY589" fmla="*/ 1795965 h 1904052"/>
                <a:gd name="connsiteX590" fmla="*/ 1966252 w 2674328"/>
                <a:gd name="connsiteY590" fmla="*/ 1794189 h 1904052"/>
                <a:gd name="connsiteX591" fmla="*/ 1955296 w 2674328"/>
                <a:gd name="connsiteY591" fmla="*/ 1790194 h 1904052"/>
                <a:gd name="connsiteX592" fmla="*/ 1838081 w 2674328"/>
                <a:gd name="connsiteY592" fmla="*/ 1782799 h 1904052"/>
                <a:gd name="connsiteX593" fmla="*/ 1757787 w 2674328"/>
                <a:gd name="connsiteY593" fmla="*/ 1761203 h 1904052"/>
                <a:gd name="connsiteX594" fmla="*/ 1751037 w 2674328"/>
                <a:gd name="connsiteY594" fmla="*/ 1758875 h 1904052"/>
                <a:gd name="connsiteX595" fmla="*/ 1766427 w 2674328"/>
                <a:gd name="connsiteY595" fmla="*/ 1752657 h 1904052"/>
                <a:gd name="connsiteX596" fmla="*/ 1767217 w 2674328"/>
                <a:gd name="connsiteY596" fmla="*/ 1757813 h 1904052"/>
                <a:gd name="connsiteX597" fmla="*/ 1828253 w 2674328"/>
                <a:gd name="connsiteY597" fmla="*/ 1771441 h 1904052"/>
                <a:gd name="connsiteX598" fmla="*/ 1829111 w 2674328"/>
                <a:gd name="connsiteY598" fmla="*/ 1762821 h 1904052"/>
                <a:gd name="connsiteX599" fmla="*/ 1814412 w 2674328"/>
                <a:gd name="connsiteY599" fmla="*/ 1758566 h 1904052"/>
                <a:gd name="connsiteX600" fmla="*/ 1766427 w 2674328"/>
                <a:gd name="connsiteY600" fmla="*/ 1752657 h 1904052"/>
                <a:gd name="connsiteX601" fmla="*/ 2004643 w 2674328"/>
                <a:gd name="connsiteY601" fmla="*/ 1751439 h 1904052"/>
                <a:gd name="connsiteX602" fmla="*/ 1994575 w 2674328"/>
                <a:gd name="connsiteY602" fmla="*/ 1762095 h 1904052"/>
                <a:gd name="connsiteX603" fmla="*/ 2005376 w 2674328"/>
                <a:gd name="connsiteY603" fmla="*/ 1771797 h 1904052"/>
                <a:gd name="connsiteX604" fmla="*/ 2015969 w 2674328"/>
                <a:gd name="connsiteY604" fmla="*/ 1764270 h 1904052"/>
                <a:gd name="connsiteX605" fmla="*/ 2004643 w 2674328"/>
                <a:gd name="connsiteY605" fmla="*/ 1751439 h 1904052"/>
                <a:gd name="connsiteX606" fmla="*/ 1390701 w 2674328"/>
                <a:gd name="connsiteY606" fmla="*/ 1751099 h 1904052"/>
                <a:gd name="connsiteX607" fmla="*/ 1383163 w 2674328"/>
                <a:gd name="connsiteY607" fmla="*/ 1751191 h 1904052"/>
                <a:gd name="connsiteX608" fmla="*/ 1373292 w 2674328"/>
                <a:gd name="connsiteY608" fmla="*/ 1754600 h 1904052"/>
                <a:gd name="connsiteX609" fmla="*/ 1381867 w 2674328"/>
                <a:gd name="connsiteY609" fmla="*/ 1760961 h 1904052"/>
                <a:gd name="connsiteX610" fmla="*/ 1432921 w 2674328"/>
                <a:gd name="connsiteY610" fmla="*/ 1770352 h 1904052"/>
                <a:gd name="connsiteX611" fmla="*/ 1445875 w 2674328"/>
                <a:gd name="connsiteY611" fmla="*/ 1766463 h 1904052"/>
                <a:gd name="connsiteX612" fmla="*/ 1434845 w 2674328"/>
                <a:gd name="connsiteY612" fmla="*/ 1756426 h 1904052"/>
                <a:gd name="connsiteX613" fmla="*/ 1390701 w 2674328"/>
                <a:gd name="connsiteY613" fmla="*/ 1751099 h 1904052"/>
                <a:gd name="connsiteX614" fmla="*/ 2436889 w 2674328"/>
                <a:gd name="connsiteY614" fmla="*/ 1750978 h 1904052"/>
                <a:gd name="connsiteX615" fmla="*/ 2436932 w 2674328"/>
                <a:gd name="connsiteY615" fmla="*/ 1758049 h 1904052"/>
                <a:gd name="connsiteX616" fmla="*/ 2450230 w 2674328"/>
                <a:gd name="connsiteY616" fmla="*/ 1851780 h 1904052"/>
                <a:gd name="connsiteX617" fmla="*/ 2454964 w 2674328"/>
                <a:gd name="connsiteY617" fmla="*/ 1858210 h 1904052"/>
                <a:gd name="connsiteX618" fmla="*/ 2457746 w 2674328"/>
                <a:gd name="connsiteY618" fmla="*/ 1849803 h 1904052"/>
                <a:gd name="connsiteX619" fmla="*/ 2436889 w 2674328"/>
                <a:gd name="connsiteY619" fmla="*/ 1750978 h 1904052"/>
                <a:gd name="connsiteX620" fmla="*/ 1282687 w 2674328"/>
                <a:gd name="connsiteY620" fmla="*/ 1749983 h 1904052"/>
                <a:gd name="connsiteX621" fmla="*/ 1275609 w 2674328"/>
                <a:gd name="connsiteY621" fmla="*/ 1750407 h 1904052"/>
                <a:gd name="connsiteX622" fmla="*/ 1224022 w 2674328"/>
                <a:gd name="connsiteY622" fmla="*/ 1758017 h 1904052"/>
                <a:gd name="connsiteX623" fmla="*/ 1211781 w 2674328"/>
                <a:gd name="connsiteY623" fmla="*/ 1767775 h 1904052"/>
                <a:gd name="connsiteX624" fmla="*/ 1228130 w 2674328"/>
                <a:gd name="connsiteY624" fmla="*/ 1776155 h 1904052"/>
                <a:gd name="connsiteX625" fmla="*/ 1279063 w 2674328"/>
                <a:gd name="connsiteY625" fmla="*/ 1763964 h 1904052"/>
                <a:gd name="connsiteX626" fmla="*/ 1287658 w 2674328"/>
                <a:gd name="connsiteY626" fmla="*/ 1754765 h 1904052"/>
                <a:gd name="connsiteX627" fmla="*/ 1282687 w 2674328"/>
                <a:gd name="connsiteY627" fmla="*/ 1749983 h 1904052"/>
                <a:gd name="connsiteX628" fmla="*/ 1980698 w 2674328"/>
                <a:gd name="connsiteY628" fmla="*/ 1749328 h 1904052"/>
                <a:gd name="connsiteX629" fmla="*/ 1975523 w 2674328"/>
                <a:gd name="connsiteY629" fmla="*/ 1749852 h 1904052"/>
                <a:gd name="connsiteX630" fmla="*/ 1899008 w 2674328"/>
                <a:gd name="connsiteY630" fmla="*/ 1755616 h 1904052"/>
                <a:gd name="connsiteX631" fmla="*/ 1890719 w 2674328"/>
                <a:gd name="connsiteY631" fmla="*/ 1771708 h 1904052"/>
                <a:gd name="connsiteX632" fmla="*/ 1899379 w 2674328"/>
                <a:gd name="connsiteY632" fmla="*/ 1779752 h 1904052"/>
                <a:gd name="connsiteX633" fmla="*/ 1943470 w 2674328"/>
                <a:gd name="connsiteY633" fmla="*/ 1782772 h 1904052"/>
                <a:gd name="connsiteX634" fmla="*/ 1964334 w 2674328"/>
                <a:gd name="connsiteY634" fmla="*/ 1779982 h 1904052"/>
                <a:gd name="connsiteX635" fmla="*/ 1978528 w 2674328"/>
                <a:gd name="connsiteY635" fmla="*/ 1767998 h 1904052"/>
                <a:gd name="connsiteX636" fmla="*/ 1982562 w 2674328"/>
                <a:gd name="connsiteY636" fmla="*/ 1753394 h 1904052"/>
                <a:gd name="connsiteX637" fmla="*/ 1980698 w 2674328"/>
                <a:gd name="connsiteY637" fmla="*/ 1749328 h 1904052"/>
                <a:gd name="connsiteX638" fmla="*/ 1674230 w 2674328"/>
                <a:gd name="connsiteY638" fmla="*/ 1748837 h 1904052"/>
                <a:gd name="connsiteX639" fmla="*/ 1660059 w 2674328"/>
                <a:gd name="connsiteY639" fmla="*/ 1750624 h 1904052"/>
                <a:gd name="connsiteX640" fmla="*/ 1535755 w 2674328"/>
                <a:gd name="connsiteY640" fmla="*/ 1772780 h 1904052"/>
                <a:gd name="connsiteX641" fmla="*/ 1377507 w 2674328"/>
                <a:gd name="connsiteY641" fmla="*/ 1767602 h 1904052"/>
                <a:gd name="connsiteX642" fmla="*/ 1366200 w 2674328"/>
                <a:gd name="connsiteY642" fmla="*/ 1771706 h 1904052"/>
                <a:gd name="connsiteX643" fmla="*/ 1376185 w 2674328"/>
                <a:gd name="connsiteY643" fmla="*/ 1777189 h 1904052"/>
                <a:gd name="connsiteX644" fmla="*/ 1481168 w 2674328"/>
                <a:gd name="connsiteY644" fmla="*/ 1781079 h 1904052"/>
                <a:gd name="connsiteX645" fmla="*/ 1632216 w 2674328"/>
                <a:gd name="connsiteY645" fmla="*/ 1766915 h 1904052"/>
                <a:gd name="connsiteX646" fmla="*/ 1675661 w 2674328"/>
                <a:gd name="connsiteY646" fmla="*/ 1758171 h 1904052"/>
                <a:gd name="connsiteX647" fmla="*/ 1681389 w 2674328"/>
                <a:gd name="connsiteY647" fmla="*/ 1752483 h 1904052"/>
                <a:gd name="connsiteX648" fmla="*/ 1674230 w 2674328"/>
                <a:gd name="connsiteY648" fmla="*/ 1748837 h 1904052"/>
                <a:gd name="connsiteX649" fmla="*/ 822180 w 2674328"/>
                <a:gd name="connsiteY649" fmla="*/ 1735403 h 1904052"/>
                <a:gd name="connsiteX650" fmla="*/ 806330 w 2674328"/>
                <a:gd name="connsiteY650" fmla="*/ 1752093 h 1904052"/>
                <a:gd name="connsiteX651" fmla="*/ 822180 w 2674328"/>
                <a:gd name="connsiteY651" fmla="*/ 1735403 h 1904052"/>
                <a:gd name="connsiteX652" fmla="*/ 1895840 w 2674328"/>
                <a:gd name="connsiteY652" fmla="*/ 1732996 h 1904052"/>
                <a:gd name="connsiteX653" fmla="*/ 1893409 w 2674328"/>
                <a:gd name="connsiteY653" fmla="*/ 1737346 h 1904052"/>
                <a:gd name="connsiteX654" fmla="*/ 1900397 w 2674328"/>
                <a:gd name="connsiteY654" fmla="*/ 1744192 h 1904052"/>
                <a:gd name="connsiteX655" fmla="*/ 1946268 w 2674328"/>
                <a:gd name="connsiteY655" fmla="*/ 1736879 h 1904052"/>
                <a:gd name="connsiteX656" fmla="*/ 1900647 w 2674328"/>
                <a:gd name="connsiteY656" fmla="*/ 1733133 h 1904052"/>
                <a:gd name="connsiteX657" fmla="*/ 1895840 w 2674328"/>
                <a:gd name="connsiteY657" fmla="*/ 1732996 h 1904052"/>
                <a:gd name="connsiteX658" fmla="*/ 1840139 w 2674328"/>
                <a:gd name="connsiteY658" fmla="*/ 1726015 h 1904052"/>
                <a:gd name="connsiteX659" fmla="*/ 1808793 w 2674328"/>
                <a:gd name="connsiteY659" fmla="*/ 1726083 h 1904052"/>
                <a:gd name="connsiteX660" fmla="*/ 1802388 w 2674328"/>
                <a:gd name="connsiteY660" fmla="*/ 1731332 h 1904052"/>
                <a:gd name="connsiteX661" fmla="*/ 1805646 w 2674328"/>
                <a:gd name="connsiteY661" fmla="*/ 1735501 h 1904052"/>
                <a:gd name="connsiteX662" fmla="*/ 1840139 w 2674328"/>
                <a:gd name="connsiteY662" fmla="*/ 1726015 h 1904052"/>
                <a:gd name="connsiteX663" fmla="*/ 1515870 w 2674328"/>
                <a:gd name="connsiteY663" fmla="*/ 1720674 h 1904052"/>
                <a:gd name="connsiteX664" fmla="*/ 1512017 w 2674328"/>
                <a:gd name="connsiteY664" fmla="*/ 1724625 h 1904052"/>
                <a:gd name="connsiteX665" fmla="*/ 1513486 w 2674328"/>
                <a:gd name="connsiteY665" fmla="*/ 1764615 h 1904052"/>
                <a:gd name="connsiteX666" fmla="*/ 1518640 w 2674328"/>
                <a:gd name="connsiteY666" fmla="*/ 1769103 h 1904052"/>
                <a:gd name="connsiteX667" fmla="*/ 1522047 w 2674328"/>
                <a:gd name="connsiteY667" fmla="*/ 1764349 h 1904052"/>
                <a:gd name="connsiteX668" fmla="*/ 1522088 w 2674328"/>
                <a:gd name="connsiteY668" fmla="*/ 1746271 h 1904052"/>
                <a:gd name="connsiteX669" fmla="*/ 1521995 w 2674328"/>
                <a:gd name="connsiteY669" fmla="*/ 1746271 h 1904052"/>
                <a:gd name="connsiteX670" fmla="*/ 1521970 w 2674328"/>
                <a:gd name="connsiteY670" fmla="*/ 1725607 h 1904052"/>
                <a:gd name="connsiteX671" fmla="*/ 1515870 w 2674328"/>
                <a:gd name="connsiteY671" fmla="*/ 1720674 h 1904052"/>
                <a:gd name="connsiteX672" fmla="*/ 2290164 w 2674328"/>
                <a:gd name="connsiteY672" fmla="*/ 1720375 h 1904052"/>
                <a:gd name="connsiteX673" fmla="*/ 2286226 w 2674328"/>
                <a:gd name="connsiteY673" fmla="*/ 1726672 h 1904052"/>
                <a:gd name="connsiteX674" fmla="*/ 2281986 w 2674328"/>
                <a:gd name="connsiteY674" fmla="*/ 1727900 h 1904052"/>
                <a:gd name="connsiteX675" fmla="*/ 2193608 w 2674328"/>
                <a:gd name="connsiteY675" fmla="*/ 1727584 h 1904052"/>
                <a:gd name="connsiteX676" fmla="*/ 2190790 w 2674328"/>
                <a:gd name="connsiteY676" fmla="*/ 1723550 h 1904052"/>
                <a:gd name="connsiteX677" fmla="*/ 2189302 w 2674328"/>
                <a:gd name="connsiteY677" fmla="*/ 1720487 h 1904052"/>
                <a:gd name="connsiteX678" fmla="*/ 2163151 w 2674328"/>
                <a:gd name="connsiteY678" fmla="*/ 1742888 h 1904052"/>
                <a:gd name="connsiteX679" fmla="*/ 2170368 w 2674328"/>
                <a:gd name="connsiteY679" fmla="*/ 1733439 h 1904052"/>
                <a:gd name="connsiteX680" fmla="*/ 2191300 w 2674328"/>
                <a:gd name="connsiteY680" fmla="*/ 1733075 h 1904052"/>
                <a:gd name="connsiteX681" fmla="*/ 2283877 w 2674328"/>
                <a:gd name="connsiteY681" fmla="*/ 1733987 h 1904052"/>
                <a:gd name="connsiteX682" fmla="*/ 2301353 w 2674328"/>
                <a:gd name="connsiteY682" fmla="*/ 1733480 h 1904052"/>
                <a:gd name="connsiteX683" fmla="*/ 2305884 w 2674328"/>
                <a:gd name="connsiteY683" fmla="*/ 1735580 h 1904052"/>
                <a:gd name="connsiteX684" fmla="*/ 2306481 w 2674328"/>
                <a:gd name="connsiteY684" fmla="*/ 1729551 h 1904052"/>
                <a:gd name="connsiteX685" fmla="*/ 2290164 w 2674328"/>
                <a:gd name="connsiteY685" fmla="*/ 1720375 h 1904052"/>
                <a:gd name="connsiteX686" fmla="*/ 1546649 w 2674328"/>
                <a:gd name="connsiteY686" fmla="*/ 1720370 h 1904052"/>
                <a:gd name="connsiteX687" fmla="*/ 1532398 w 2674328"/>
                <a:gd name="connsiteY687" fmla="*/ 1731991 h 1904052"/>
                <a:gd name="connsiteX688" fmla="*/ 1532491 w 2674328"/>
                <a:gd name="connsiteY688" fmla="*/ 1743606 h 1904052"/>
                <a:gd name="connsiteX689" fmla="*/ 1532535 w 2674328"/>
                <a:gd name="connsiteY689" fmla="*/ 1743606 h 1904052"/>
                <a:gd name="connsiteX690" fmla="*/ 1532550 w 2674328"/>
                <a:gd name="connsiteY690" fmla="*/ 1755235 h 1904052"/>
                <a:gd name="connsiteX691" fmla="*/ 1541329 w 2674328"/>
                <a:gd name="connsiteY691" fmla="*/ 1766915 h 1904052"/>
                <a:gd name="connsiteX692" fmla="*/ 1551685 w 2674328"/>
                <a:gd name="connsiteY692" fmla="*/ 1756068 h 1904052"/>
                <a:gd name="connsiteX693" fmla="*/ 1553182 w 2674328"/>
                <a:gd name="connsiteY693" fmla="*/ 1732874 h 1904052"/>
                <a:gd name="connsiteX694" fmla="*/ 1546649 w 2674328"/>
                <a:gd name="connsiteY694" fmla="*/ 1720370 h 1904052"/>
                <a:gd name="connsiteX695" fmla="*/ 1615707 w 2674328"/>
                <a:gd name="connsiteY695" fmla="*/ 1718330 h 1904052"/>
                <a:gd name="connsiteX696" fmla="*/ 1608583 w 2674328"/>
                <a:gd name="connsiteY696" fmla="*/ 1724232 h 1904052"/>
                <a:gd name="connsiteX697" fmla="*/ 1614362 w 2674328"/>
                <a:gd name="connsiteY697" fmla="*/ 1734151 h 1904052"/>
                <a:gd name="connsiteX698" fmla="*/ 1683553 w 2674328"/>
                <a:gd name="connsiteY698" fmla="*/ 1739065 h 1904052"/>
                <a:gd name="connsiteX699" fmla="*/ 1672674 w 2674328"/>
                <a:gd name="connsiteY699" fmla="*/ 1729077 h 1904052"/>
                <a:gd name="connsiteX700" fmla="*/ 1615707 w 2674328"/>
                <a:gd name="connsiteY700" fmla="*/ 1718330 h 1904052"/>
                <a:gd name="connsiteX701" fmla="*/ 1219300 w 2674328"/>
                <a:gd name="connsiteY701" fmla="*/ 1717385 h 1904052"/>
                <a:gd name="connsiteX702" fmla="*/ 1212481 w 2674328"/>
                <a:gd name="connsiteY702" fmla="*/ 1723993 h 1904052"/>
                <a:gd name="connsiteX703" fmla="*/ 1219954 w 2674328"/>
                <a:gd name="connsiteY703" fmla="*/ 1732919 h 1904052"/>
                <a:gd name="connsiteX704" fmla="*/ 1259565 w 2674328"/>
                <a:gd name="connsiteY704" fmla="*/ 1739846 h 1904052"/>
                <a:gd name="connsiteX705" fmla="*/ 1291903 w 2674328"/>
                <a:gd name="connsiteY705" fmla="*/ 1739830 h 1904052"/>
                <a:gd name="connsiteX706" fmla="*/ 1219300 w 2674328"/>
                <a:gd name="connsiteY706" fmla="*/ 1717385 h 1904052"/>
                <a:gd name="connsiteX707" fmla="*/ 1434576 w 2674328"/>
                <a:gd name="connsiteY707" fmla="*/ 1716493 h 1904052"/>
                <a:gd name="connsiteX708" fmla="*/ 1374130 w 2674328"/>
                <a:gd name="connsiteY708" fmla="*/ 1738985 h 1904052"/>
                <a:gd name="connsiteX709" fmla="*/ 1437667 w 2674328"/>
                <a:gd name="connsiteY709" fmla="*/ 1731116 h 1904052"/>
                <a:gd name="connsiteX710" fmla="*/ 1442851 w 2674328"/>
                <a:gd name="connsiteY710" fmla="*/ 1723540 h 1904052"/>
                <a:gd name="connsiteX711" fmla="*/ 1434576 w 2674328"/>
                <a:gd name="connsiteY711" fmla="*/ 1716493 h 1904052"/>
                <a:gd name="connsiteX712" fmla="*/ 1513329 w 2674328"/>
                <a:gd name="connsiteY712" fmla="*/ 1702536 h 1904052"/>
                <a:gd name="connsiteX713" fmla="*/ 1508081 w 2674328"/>
                <a:gd name="connsiteY713" fmla="*/ 1706629 h 1904052"/>
                <a:gd name="connsiteX714" fmla="*/ 1515337 w 2674328"/>
                <a:gd name="connsiteY714" fmla="*/ 1712339 h 1904052"/>
                <a:gd name="connsiteX715" fmla="*/ 1521102 w 2674328"/>
                <a:gd name="connsiteY715" fmla="*/ 1707851 h 1904052"/>
                <a:gd name="connsiteX716" fmla="*/ 1513329 w 2674328"/>
                <a:gd name="connsiteY716" fmla="*/ 1702536 h 1904052"/>
                <a:gd name="connsiteX717" fmla="*/ 2105113 w 2674328"/>
                <a:gd name="connsiteY717" fmla="*/ 1702426 h 1904052"/>
                <a:gd name="connsiteX718" fmla="*/ 2097622 w 2674328"/>
                <a:gd name="connsiteY718" fmla="*/ 1708613 h 1904052"/>
                <a:gd name="connsiteX719" fmla="*/ 2104898 w 2674328"/>
                <a:gd name="connsiteY719" fmla="*/ 1715206 h 1904052"/>
                <a:gd name="connsiteX720" fmla="*/ 2113121 w 2674328"/>
                <a:gd name="connsiteY720" fmla="*/ 1710462 h 1904052"/>
                <a:gd name="connsiteX721" fmla="*/ 2105113 w 2674328"/>
                <a:gd name="connsiteY721" fmla="*/ 1702426 h 1904052"/>
                <a:gd name="connsiteX722" fmla="*/ 1547411 w 2674328"/>
                <a:gd name="connsiteY722" fmla="*/ 1701571 h 1904052"/>
                <a:gd name="connsiteX723" fmla="*/ 1533738 w 2674328"/>
                <a:gd name="connsiteY723" fmla="*/ 1707464 h 1904052"/>
                <a:gd name="connsiteX724" fmla="*/ 1547993 w 2674328"/>
                <a:gd name="connsiteY724" fmla="*/ 1712387 h 1904052"/>
                <a:gd name="connsiteX725" fmla="*/ 1559260 w 2674328"/>
                <a:gd name="connsiteY725" fmla="*/ 1706152 h 1904052"/>
                <a:gd name="connsiteX726" fmla="*/ 1547411 w 2674328"/>
                <a:gd name="connsiteY726" fmla="*/ 1701571 h 1904052"/>
                <a:gd name="connsiteX727" fmla="*/ 1441481 w 2674328"/>
                <a:gd name="connsiteY727" fmla="*/ 1701560 h 1904052"/>
                <a:gd name="connsiteX728" fmla="*/ 1399429 w 2674328"/>
                <a:gd name="connsiteY728" fmla="*/ 1719127 h 1904052"/>
                <a:gd name="connsiteX729" fmla="*/ 1441481 w 2674328"/>
                <a:gd name="connsiteY729" fmla="*/ 1701560 h 1904052"/>
                <a:gd name="connsiteX730" fmla="*/ 1412368 w 2674328"/>
                <a:gd name="connsiteY730" fmla="*/ 1685877 h 1904052"/>
                <a:gd name="connsiteX731" fmla="*/ 1401804 w 2674328"/>
                <a:gd name="connsiteY731" fmla="*/ 1688387 h 1904052"/>
                <a:gd name="connsiteX732" fmla="*/ 1369044 w 2674328"/>
                <a:gd name="connsiteY732" fmla="*/ 1723418 h 1904052"/>
                <a:gd name="connsiteX733" fmla="*/ 1424391 w 2674328"/>
                <a:gd name="connsiteY733" fmla="*/ 1689436 h 1904052"/>
                <a:gd name="connsiteX734" fmla="*/ 1412368 w 2674328"/>
                <a:gd name="connsiteY734" fmla="*/ 1685877 h 1904052"/>
                <a:gd name="connsiteX735" fmla="*/ 1818627 w 2674328"/>
                <a:gd name="connsiteY735" fmla="*/ 1684561 h 1904052"/>
                <a:gd name="connsiteX736" fmla="*/ 1815374 w 2674328"/>
                <a:gd name="connsiteY736" fmla="*/ 1688501 h 1904052"/>
                <a:gd name="connsiteX737" fmla="*/ 1787248 w 2674328"/>
                <a:gd name="connsiteY737" fmla="*/ 1696266 h 1904052"/>
                <a:gd name="connsiteX738" fmla="*/ 1770389 w 2674328"/>
                <a:gd name="connsiteY738" fmla="*/ 1695493 h 1904052"/>
                <a:gd name="connsiteX739" fmla="*/ 1797063 w 2674328"/>
                <a:gd name="connsiteY739" fmla="*/ 1701478 h 1904052"/>
                <a:gd name="connsiteX740" fmla="*/ 1820731 w 2674328"/>
                <a:gd name="connsiteY740" fmla="*/ 1696278 h 1904052"/>
                <a:gd name="connsiteX741" fmla="*/ 1823338 w 2674328"/>
                <a:gd name="connsiteY741" fmla="*/ 1685572 h 1904052"/>
                <a:gd name="connsiteX742" fmla="*/ 1818627 w 2674328"/>
                <a:gd name="connsiteY742" fmla="*/ 1684561 h 1904052"/>
                <a:gd name="connsiteX743" fmla="*/ 1505875 w 2674328"/>
                <a:gd name="connsiteY743" fmla="*/ 1679273 h 1904052"/>
                <a:gd name="connsiteX744" fmla="*/ 1503406 w 2674328"/>
                <a:gd name="connsiteY744" fmla="*/ 1688988 h 1904052"/>
                <a:gd name="connsiteX745" fmla="*/ 1510250 w 2674328"/>
                <a:gd name="connsiteY745" fmla="*/ 1695250 h 1904052"/>
                <a:gd name="connsiteX746" fmla="*/ 1521855 w 2674328"/>
                <a:gd name="connsiteY746" fmla="*/ 1688864 h 1904052"/>
                <a:gd name="connsiteX747" fmla="*/ 1530909 w 2674328"/>
                <a:gd name="connsiteY747" fmla="*/ 1685699 h 1904052"/>
                <a:gd name="connsiteX748" fmla="*/ 1560377 w 2674328"/>
                <a:gd name="connsiteY748" fmla="*/ 1694480 h 1904052"/>
                <a:gd name="connsiteX749" fmla="*/ 1569472 w 2674328"/>
                <a:gd name="connsiteY749" fmla="*/ 1684056 h 1904052"/>
                <a:gd name="connsiteX750" fmla="*/ 1560236 w 2674328"/>
                <a:gd name="connsiteY750" fmla="*/ 1680958 h 1904052"/>
                <a:gd name="connsiteX751" fmla="*/ 1514914 w 2674328"/>
                <a:gd name="connsiteY751" fmla="*/ 1680784 h 1904052"/>
                <a:gd name="connsiteX752" fmla="*/ 1505875 w 2674328"/>
                <a:gd name="connsiteY752" fmla="*/ 1679273 h 1904052"/>
                <a:gd name="connsiteX753" fmla="*/ 1389965 w 2674328"/>
                <a:gd name="connsiteY753" fmla="*/ 1679036 h 1904052"/>
                <a:gd name="connsiteX754" fmla="*/ 1383536 w 2674328"/>
                <a:gd name="connsiteY754" fmla="*/ 1681524 h 1904052"/>
                <a:gd name="connsiteX755" fmla="*/ 1359501 w 2674328"/>
                <a:gd name="connsiteY755" fmla="*/ 1717240 h 1904052"/>
                <a:gd name="connsiteX756" fmla="*/ 1391128 w 2674328"/>
                <a:gd name="connsiteY756" fmla="*/ 1690494 h 1904052"/>
                <a:gd name="connsiteX757" fmla="*/ 1395616 w 2674328"/>
                <a:gd name="connsiteY757" fmla="*/ 1680349 h 1904052"/>
                <a:gd name="connsiteX758" fmla="*/ 1389965 w 2674328"/>
                <a:gd name="connsiteY758" fmla="*/ 1679036 h 1904052"/>
                <a:gd name="connsiteX759" fmla="*/ 1636213 w 2674328"/>
                <a:gd name="connsiteY759" fmla="*/ 1677094 h 1904052"/>
                <a:gd name="connsiteX760" fmla="*/ 1625871 w 2674328"/>
                <a:gd name="connsiteY760" fmla="*/ 1680349 h 1904052"/>
                <a:gd name="connsiteX761" fmla="*/ 1628602 w 2674328"/>
                <a:gd name="connsiteY761" fmla="*/ 1690261 h 1904052"/>
                <a:gd name="connsiteX762" fmla="*/ 1688007 w 2674328"/>
                <a:gd name="connsiteY762" fmla="*/ 1721096 h 1904052"/>
                <a:gd name="connsiteX763" fmla="*/ 1641024 w 2674328"/>
                <a:gd name="connsiteY763" fmla="*/ 1679005 h 1904052"/>
                <a:gd name="connsiteX764" fmla="*/ 1636213 w 2674328"/>
                <a:gd name="connsiteY764" fmla="*/ 1677094 h 1904052"/>
                <a:gd name="connsiteX765" fmla="*/ 1241618 w 2674328"/>
                <a:gd name="connsiteY765" fmla="*/ 1676067 h 1904052"/>
                <a:gd name="connsiteX766" fmla="*/ 1235011 w 2674328"/>
                <a:gd name="connsiteY766" fmla="*/ 1679644 h 1904052"/>
                <a:gd name="connsiteX767" fmla="*/ 1240521 w 2674328"/>
                <a:gd name="connsiteY767" fmla="*/ 1692244 h 1904052"/>
                <a:gd name="connsiteX768" fmla="*/ 1290255 w 2674328"/>
                <a:gd name="connsiteY768" fmla="*/ 1720756 h 1904052"/>
                <a:gd name="connsiteX769" fmla="*/ 1248895 w 2674328"/>
                <a:gd name="connsiteY769" fmla="*/ 1678575 h 1904052"/>
                <a:gd name="connsiteX770" fmla="*/ 1241618 w 2674328"/>
                <a:gd name="connsiteY770" fmla="*/ 1676067 h 1904052"/>
                <a:gd name="connsiteX771" fmla="*/ 2149022 w 2674328"/>
                <a:gd name="connsiteY771" fmla="*/ 1670691 h 1904052"/>
                <a:gd name="connsiteX772" fmla="*/ 2138488 w 2674328"/>
                <a:gd name="connsiteY772" fmla="*/ 1673100 h 1904052"/>
                <a:gd name="connsiteX773" fmla="*/ 2122416 w 2674328"/>
                <a:gd name="connsiteY773" fmla="*/ 1702735 h 1904052"/>
                <a:gd name="connsiteX774" fmla="*/ 2128223 w 2674328"/>
                <a:gd name="connsiteY774" fmla="*/ 1715600 h 1904052"/>
                <a:gd name="connsiteX775" fmla="*/ 2147829 w 2674328"/>
                <a:gd name="connsiteY775" fmla="*/ 1713087 h 1904052"/>
                <a:gd name="connsiteX776" fmla="*/ 2157031 w 2674328"/>
                <a:gd name="connsiteY776" fmla="*/ 1706856 h 1904052"/>
                <a:gd name="connsiteX777" fmla="*/ 2169140 w 2674328"/>
                <a:gd name="connsiteY777" fmla="*/ 1689671 h 1904052"/>
                <a:gd name="connsiteX778" fmla="*/ 2165457 w 2674328"/>
                <a:gd name="connsiteY778" fmla="*/ 1672260 h 1904052"/>
                <a:gd name="connsiteX779" fmla="*/ 2149022 w 2674328"/>
                <a:gd name="connsiteY779" fmla="*/ 1670691 h 1904052"/>
                <a:gd name="connsiteX780" fmla="*/ 2321886 w 2674328"/>
                <a:gd name="connsiteY780" fmla="*/ 1662769 h 1904052"/>
                <a:gd name="connsiteX781" fmla="*/ 2304653 w 2674328"/>
                <a:gd name="connsiteY781" fmla="*/ 1665484 h 1904052"/>
                <a:gd name="connsiteX782" fmla="*/ 2300874 w 2674328"/>
                <a:gd name="connsiteY782" fmla="*/ 1670062 h 1904052"/>
                <a:gd name="connsiteX783" fmla="*/ 2300692 w 2674328"/>
                <a:gd name="connsiteY783" fmla="*/ 1701233 h 1904052"/>
                <a:gd name="connsiteX784" fmla="*/ 2308298 w 2674328"/>
                <a:gd name="connsiteY784" fmla="*/ 1706307 h 1904052"/>
                <a:gd name="connsiteX785" fmla="*/ 2384662 w 2674328"/>
                <a:gd name="connsiteY785" fmla="*/ 1706347 h 1904052"/>
                <a:gd name="connsiteX786" fmla="*/ 2339148 w 2674328"/>
                <a:gd name="connsiteY786" fmla="*/ 1669822 h 1904052"/>
                <a:gd name="connsiteX787" fmla="*/ 2321886 w 2674328"/>
                <a:gd name="connsiteY787" fmla="*/ 1662769 h 1904052"/>
                <a:gd name="connsiteX788" fmla="*/ 2289178 w 2674328"/>
                <a:gd name="connsiteY788" fmla="*/ 1661798 h 1904052"/>
                <a:gd name="connsiteX789" fmla="*/ 2181424 w 2674328"/>
                <a:gd name="connsiteY789" fmla="*/ 1666413 h 1904052"/>
                <a:gd name="connsiteX790" fmla="*/ 2289253 w 2674328"/>
                <a:gd name="connsiteY790" fmla="*/ 1666413 h 1904052"/>
                <a:gd name="connsiteX791" fmla="*/ 2289178 w 2674328"/>
                <a:gd name="connsiteY791" fmla="*/ 1661798 h 1904052"/>
                <a:gd name="connsiteX792" fmla="*/ 1651564 w 2674328"/>
                <a:gd name="connsiteY792" fmla="*/ 1652700 h 1904052"/>
                <a:gd name="connsiteX793" fmla="*/ 1647901 w 2674328"/>
                <a:gd name="connsiteY793" fmla="*/ 1664913 h 1904052"/>
                <a:gd name="connsiteX794" fmla="*/ 1657502 w 2674328"/>
                <a:gd name="connsiteY794" fmla="*/ 1678597 h 1904052"/>
                <a:gd name="connsiteX795" fmla="*/ 1690372 w 2674328"/>
                <a:gd name="connsiteY795" fmla="*/ 1709357 h 1904052"/>
                <a:gd name="connsiteX796" fmla="*/ 1662839 w 2674328"/>
                <a:gd name="connsiteY796" fmla="*/ 1655907 h 1904052"/>
                <a:gd name="connsiteX797" fmla="*/ 1651564 w 2674328"/>
                <a:gd name="connsiteY797" fmla="*/ 1652700 h 1904052"/>
                <a:gd name="connsiteX798" fmla="*/ 1790344 w 2674328"/>
                <a:gd name="connsiteY798" fmla="*/ 1651834 h 1904052"/>
                <a:gd name="connsiteX799" fmla="*/ 1770927 w 2674328"/>
                <a:gd name="connsiteY799" fmla="*/ 1674263 h 1904052"/>
                <a:gd name="connsiteX800" fmla="*/ 1769681 w 2674328"/>
                <a:gd name="connsiteY800" fmla="*/ 1683317 h 1904052"/>
                <a:gd name="connsiteX801" fmla="*/ 1779429 w 2674328"/>
                <a:gd name="connsiteY801" fmla="*/ 1682616 h 1904052"/>
                <a:gd name="connsiteX802" fmla="*/ 1797576 w 2674328"/>
                <a:gd name="connsiteY802" fmla="*/ 1660935 h 1904052"/>
                <a:gd name="connsiteX803" fmla="*/ 1790344 w 2674328"/>
                <a:gd name="connsiteY803" fmla="*/ 1651834 h 1904052"/>
                <a:gd name="connsiteX804" fmla="*/ 1269095 w 2674328"/>
                <a:gd name="connsiteY804" fmla="*/ 1649942 h 1904052"/>
                <a:gd name="connsiteX805" fmla="*/ 1260658 w 2674328"/>
                <a:gd name="connsiteY805" fmla="*/ 1650437 h 1904052"/>
                <a:gd name="connsiteX806" fmla="*/ 1261133 w 2674328"/>
                <a:gd name="connsiteY806" fmla="*/ 1666508 h 1904052"/>
                <a:gd name="connsiteX807" fmla="*/ 1304264 w 2674328"/>
                <a:gd name="connsiteY807" fmla="*/ 1712453 h 1904052"/>
                <a:gd name="connsiteX808" fmla="*/ 1275912 w 2674328"/>
                <a:gd name="connsiteY808" fmla="*/ 1656207 h 1904052"/>
                <a:gd name="connsiteX809" fmla="*/ 1269095 w 2674328"/>
                <a:gd name="connsiteY809" fmla="*/ 1649942 h 1904052"/>
                <a:gd name="connsiteX810" fmla="*/ 1536360 w 2674328"/>
                <a:gd name="connsiteY810" fmla="*/ 1641810 h 1904052"/>
                <a:gd name="connsiteX811" fmla="*/ 1585921 w 2674328"/>
                <a:gd name="connsiteY811" fmla="*/ 1650153 h 1904052"/>
                <a:gd name="connsiteX812" fmla="*/ 1536360 w 2674328"/>
                <a:gd name="connsiteY812" fmla="*/ 1641810 h 1904052"/>
                <a:gd name="connsiteX813" fmla="*/ 2361616 w 2674328"/>
                <a:gd name="connsiteY813" fmla="*/ 1639651 h 1904052"/>
                <a:gd name="connsiteX814" fmla="*/ 2357523 w 2674328"/>
                <a:gd name="connsiteY814" fmla="*/ 1641127 h 1904052"/>
                <a:gd name="connsiteX815" fmla="*/ 2329405 w 2674328"/>
                <a:gd name="connsiteY815" fmla="*/ 1653516 h 1904052"/>
                <a:gd name="connsiteX816" fmla="*/ 2380180 w 2674328"/>
                <a:gd name="connsiteY816" fmla="*/ 1694813 h 1904052"/>
                <a:gd name="connsiteX817" fmla="*/ 2415259 w 2674328"/>
                <a:gd name="connsiteY817" fmla="*/ 1704577 h 1904052"/>
                <a:gd name="connsiteX818" fmla="*/ 2423345 w 2674328"/>
                <a:gd name="connsiteY818" fmla="*/ 1701971 h 1904052"/>
                <a:gd name="connsiteX819" fmla="*/ 2419820 w 2674328"/>
                <a:gd name="connsiteY819" fmla="*/ 1692793 h 1904052"/>
                <a:gd name="connsiteX820" fmla="*/ 2365301 w 2674328"/>
                <a:gd name="connsiteY820" fmla="*/ 1642265 h 1904052"/>
                <a:gd name="connsiteX821" fmla="*/ 2361616 w 2674328"/>
                <a:gd name="connsiteY821" fmla="*/ 1639651 h 1904052"/>
                <a:gd name="connsiteX822" fmla="*/ 1376394 w 2674328"/>
                <a:gd name="connsiteY822" fmla="*/ 1638986 h 1904052"/>
                <a:gd name="connsiteX823" fmla="*/ 1349921 w 2674328"/>
                <a:gd name="connsiteY823" fmla="*/ 1686481 h 1904052"/>
                <a:gd name="connsiteX824" fmla="*/ 1376394 w 2674328"/>
                <a:gd name="connsiteY824" fmla="*/ 1638986 h 1904052"/>
                <a:gd name="connsiteX825" fmla="*/ 1685245 w 2674328"/>
                <a:gd name="connsiteY825" fmla="*/ 1635030 h 1904052"/>
                <a:gd name="connsiteX826" fmla="*/ 1680477 w 2674328"/>
                <a:gd name="connsiteY826" fmla="*/ 1648140 h 1904052"/>
                <a:gd name="connsiteX827" fmla="*/ 1706805 w 2674328"/>
                <a:gd name="connsiteY827" fmla="*/ 1715556 h 1904052"/>
                <a:gd name="connsiteX828" fmla="*/ 1695327 w 2674328"/>
                <a:gd name="connsiteY828" fmla="*/ 1644561 h 1904052"/>
                <a:gd name="connsiteX829" fmla="*/ 1685245 w 2674328"/>
                <a:gd name="connsiteY829" fmla="*/ 1635030 h 1904052"/>
                <a:gd name="connsiteX830" fmla="*/ 1762885 w 2674328"/>
                <a:gd name="connsiteY830" fmla="*/ 1634666 h 1904052"/>
                <a:gd name="connsiteX831" fmla="*/ 1753818 w 2674328"/>
                <a:gd name="connsiteY831" fmla="*/ 1637225 h 1904052"/>
                <a:gd name="connsiteX832" fmla="*/ 1737601 w 2674328"/>
                <a:gd name="connsiteY832" fmla="*/ 1676905 h 1904052"/>
                <a:gd name="connsiteX833" fmla="*/ 1740342 w 2674328"/>
                <a:gd name="connsiteY833" fmla="*/ 1684444 h 1904052"/>
                <a:gd name="connsiteX834" fmla="*/ 1750896 w 2674328"/>
                <a:gd name="connsiteY834" fmla="*/ 1679989 h 1904052"/>
                <a:gd name="connsiteX835" fmla="*/ 1766852 w 2674328"/>
                <a:gd name="connsiteY835" fmla="*/ 1640429 h 1904052"/>
                <a:gd name="connsiteX836" fmla="*/ 1762885 w 2674328"/>
                <a:gd name="connsiteY836" fmla="*/ 1634666 h 1904052"/>
                <a:gd name="connsiteX837" fmla="*/ 1296536 w 2674328"/>
                <a:gd name="connsiteY837" fmla="*/ 1632302 h 1904052"/>
                <a:gd name="connsiteX838" fmla="*/ 1290543 w 2674328"/>
                <a:gd name="connsiteY838" fmla="*/ 1644645 h 1904052"/>
                <a:gd name="connsiteX839" fmla="*/ 1308352 w 2674328"/>
                <a:gd name="connsiteY839" fmla="*/ 1695864 h 1904052"/>
                <a:gd name="connsiteX840" fmla="*/ 1315605 w 2674328"/>
                <a:gd name="connsiteY840" fmla="*/ 1702241 h 1904052"/>
                <a:gd name="connsiteX841" fmla="*/ 1318641 w 2674328"/>
                <a:gd name="connsiteY841" fmla="*/ 1693143 h 1904052"/>
                <a:gd name="connsiteX842" fmla="*/ 1306369 w 2674328"/>
                <a:gd name="connsiteY842" fmla="*/ 1640480 h 1904052"/>
                <a:gd name="connsiteX843" fmla="*/ 1296536 w 2674328"/>
                <a:gd name="connsiteY843" fmla="*/ 1632302 h 1904052"/>
                <a:gd name="connsiteX844" fmla="*/ 1333404 w 2674328"/>
                <a:gd name="connsiteY844" fmla="*/ 1628663 h 1904052"/>
                <a:gd name="connsiteX845" fmla="*/ 1327401 w 2674328"/>
                <a:gd name="connsiteY845" fmla="*/ 1633949 h 1904052"/>
                <a:gd name="connsiteX846" fmla="*/ 1330575 w 2674328"/>
                <a:gd name="connsiteY846" fmla="*/ 1700733 h 1904052"/>
                <a:gd name="connsiteX847" fmla="*/ 1341625 w 2674328"/>
                <a:gd name="connsiteY847" fmla="*/ 1633410 h 1904052"/>
                <a:gd name="connsiteX848" fmla="*/ 1333404 w 2674328"/>
                <a:gd name="connsiteY848" fmla="*/ 1628663 h 1904052"/>
                <a:gd name="connsiteX849" fmla="*/ 1725077 w 2674328"/>
                <a:gd name="connsiteY849" fmla="*/ 1627290 h 1904052"/>
                <a:gd name="connsiteX850" fmla="*/ 1716517 w 2674328"/>
                <a:gd name="connsiteY850" fmla="*/ 1633357 h 1904052"/>
                <a:gd name="connsiteX851" fmla="*/ 1722121 w 2674328"/>
                <a:gd name="connsiteY851" fmla="*/ 1712855 h 1904052"/>
                <a:gd name="connsiteX852" fmla="*/ 1730868 w 2674328"/>
                <a:gd name="connsiteY852" fmla="*/ 1635661 h 1904052"/>
                <a:gd name="connsiteX853" fmla="*/ 1725077 w 2674328"/>
                <a:gd name="connsiteY853" fmla="*/ 1627290 h 1904052"/>
                <a:gd name="connsiteX854" fmla="*/ 2033522 w 2674328"/>
                <a:gd name="connsiteY854" fmla="*/ 1622031 h 1904052"/>
                <a:gd name="connsiteX855" fmla="*/ 2033414 w 2674328"/>
                <a:gd name="connsiteY855" fmla="*/ 1623601 h 1904052"/>
                <a:gd name="connsiteX856" fmla="*/ 2223383 w 2674328"/>
                <a:gd name="connsiteY856" fmla="*/ 1623601 h 1904052"/>
                <a:gd name="connsiteX857" fmla="*/ 2223380 w 2674328"/>
                <a:gd name="connsiteY857" fmla="*/ 1622031 h 1904052"/>
                <a:gd name="connsiteX858" fmla="*/ 2033522 w 2674328"/>
                <a:gd name="connsiteY858" fmla="*/ 1622031 h 1904052"/>
                <a:gd name="connsiteX859" fmla="*/ 1705918 w 2674328"/>
                <a:gd name="connsiteY859" fmla="*/ 1596606 h 1904052"/>
                <a:gd name="connsiteX860" fmla="*/ 1613887 w 2674328"/>
                <a:gd name="connsiteY860" fmla="*/ 1644837 h 1904052"/>
                <a:gd name="connsiteX861" fmla="*/ 1607027 w 2674328"/>
                <a:gd name="connsiteY861" fmla="*/ 1662014 h 1904052"/>
                <a:gd name="connsiteX862" fmla="*/ 1748986 w 2674328"/>
                <a:gd name="connsiteY862" fmla="*/ 1607429 h 1904052"/>
                <a:gd name="connsiteX863" fmla="*/ 1864212 w 2674328"/>
                <a:gd name="connsiteY863" fmla="*/ 1707388 h 1904052"/>
                <a:gd name="connsiteX864" fmla="*/ 1794752 w 2674328"/>
                <a:gd name="connsiteY864" fmla="*/ 1704835 h 1904052"/>
                <a:gd name="connsiteX865" fmla="*/ 1795716 w 2674328"/>
                <a:gd name="connsiteY865" fmla="*/ 1706429 h 1904052"/>
                <a:gd name="connsiteX866" fmla="*/ 1915194 w 2674328"/>
                <a:gd name="connsiteY866" fmla="*/ 1711454 h 1904052"/>
                <a:gd name="connsiteX867" fmla="*/ 1915172 w 2674328"/>
                <a:gd name="connsiteY867" fmla="*/ 1710121 h 1904052"/>
                <a:gd name="connsiteX868" fmla="*/ 1908777 w 2674328"/>
                <a:gd name="connsiteY868" fmla="*/ 1708069 h 1904052"/>
                <a:gd name="connsiteX869" fmla="*/ 2032736 w 2674328"/>
                <a:gd name="connsiteY869" fmla="*/ 1708178 h 1904052"/>
                <a:gd name="connsiteX870" fmla="*/ 2045206 w 2674328"/>
                <a:gd name="connsiteY870" fmla="*/ 1713189 h 1904052"/>
                <a:gd name="connsiteX871" fmla="*/ 2068107 w 2674328"/>
                <a:gd name="connsiteY871" fmla="*/ 1715597 h 1904052"/>
                <a:gd name="connsiteX872" fmla="*/ 2070625 w 2674328"/>
                <a:gd name="connsiteY872" fmla="*/ 1706450 h 1904052"/>
                <a:gd name="connsiteX873" fmla="*/ 2064768 w 2674328"/>
                <a:gd name="connsiteY873" fmla="*/ 1699651 h 1904052"/>
                <a:gd name="connsiteX874" fmla="*/ 2047371 w 2674328"/>
                <a:gd name="connsiteY874" fmla="*/ 1689014 h 1904052"/>
                <a:gd name="connsiteX875" fmla="*/ 2034103 w 2674328"/>
                <a:gd name="connsiteY875" fmla="*/ 1682894 h 1904052"/>
                <a:gd name="connsiteX876" fmla="*/ 1903545 w 2674328"/>
                <a:gd name="connsiteY876" fmla="*/ 1683367 h 1904052"/>
                <a:gd name="connsiteX877" fmla="*/ 1892196 w 2674328"/>
                <a:gd name="connsiteY877" fmla="*/ 1700650 h 1904052"/>
                <a:gd name="connsiteX878" fmla="*/ 1896905 w 2674328"/>
                <a:gd name="connsiteY878" fmla="*/ 1707826 h 1904052"/>
                <a:gd name="connsiteX879" fmla="*/ 1887334 w 2674328"/>
                <a:gd name="connsiteY879" fmla="*/ 1707907 h 1904052"/>
                <a:gd name="connsiteX880" fmla="*/ 1865730 w 2674328"/>
                <a:gd name="connsiteY880" fmla="*/ 1692934 h 1904052"/>
                <a:gd name="connsiteX881" fmla="*/ 1808449 w 2674328"/>
                <a:gd name="connsiteY881" fmla="*/ 1620736 h 1904052"/>
                <a:gd name="connsiteX882" fmla="*/ 1705918 w 2674328"/>
                <a:gd name="connsiteY882" fmla="*/ 1596606 h 1904052"/>
                <a:gd name="connsiteX883" fmla="*/ 1333376 w 2674328"/>
                <a:gd name="connsiteY883" fmla="*/ 1594739 h 1904052"/>
                <a:gd name="connsiteX884" fmla="*/ 1239770 w 2674328"/>
                <a:gd name="connsiteY884" fmla="*/ 1625461 h 1904052"/>
                <a:gd name="connsiteX885" fmla="*/ 1185092 w 2674328"/>
                <a:gd name="connsiteY885" fmla="*/ 1778229 h 1904052"/>
                <a:gd name="connsiteX886" fmla="*/ 1307560 w 2674328"/>
                <a:gd name="connsiteY886" fmla="*/ 1606807 h 1904052"/>
                <a:gd name="connsiteX887" fmla="*/ 1405648 w 2674328"/>
                <a:gd name="connsiteY887" fmla="*/ 1623876 h 1904052"/>
                <a:gd name="connsiteX888" fmla="*/ 1479608 w 2674328"/>
                <a:gd name="connsiteY888" fmla="*/ 1767310 h 1904052"/>
                <a:gd name="connsiteX889" fmla="*/ 1427533 w 2674328"/>
                <a:gd name="connsiteY889" fmla="*/ 1627954 h 1904052"/>
                <a:gd name="connsiteX890" fmla="*/ 1333376 w 2674328"/>
                <a:gd name="connsiteY890" fmla="*/ 1594739 h 1904052"/>
                <a:gd name="connsiteX891" fmla="*/ 1142182 w 2674328"/>
                <a:gd name="connsiteY891" fmla="*/ 1584652 h 1904052"/>
                <a:gd name="connsiteX892" fmla="*/ 1142182 w 2674328"/>
                <a:gd name="connsiteY892" fmla="*/ 1586832 h 1904052"/>
                <a:gd name="connsiteX893" fmla="*/ 1567959 w 2674328"/>
                <a:gd name="connsiteY893" fmla="*/ 1586832 h 1904052"/>
                <a:gd name="connsiteX894" fmla="*/ 1567959 w 2674328"/>
                <a:gd name="connsiteY894" fmla="*/ 1584652 h 1904052"/>
                <a:gd name="connsiteX895" fmla="*/ 1142182 w 2674328"/>
                <a:gd name="connsiteY895" fmla="*/ 1584652 h 1904052"/>
                <a:gd name="connsiteX896" fmla="*/ 2387036 w 2674328"/>
                <a:gd name="connsiteY896" fmla="*/ 1572110 h 1904052"/>
                <a:gd name="connsiteX897" fmla="*/ 2392418 w 2674328"/>
                <a:gd name="connsiteY897" fmla="*/ 1577801 h 1904052"/>
                <a:gd name="connsiteX898" fmla="*/ 2384182 w 2674328"/>
                <a:gd name="connsiteY898" fmla="*/ 1584097 h 1904052"/>
                <a:gd name="connsiteX899" fmla="*/ 2378646 w 2674328"/>
                <a:gd name="connsiteY899" fmla="*/ 1579111 h 1904052"/>
                <a:gd name="connsiteX900" fmla="*/ 2387036 w 2674328"/>
                <a:gd name="connsiteY900" fmla="*/ 1572110 h 1904052"/>
                <a:gd name="connsiteX901" fmla="*/ 1788460 w 2674328"/>
                <a:gd name="connsiteY901" fmla="*/ 1483902 h 1904052"/>
                <a:gd name="connsiteX902" fmla="*/ 1786674 w 2674328"/>
                <a:gd name="connsiteY902" fmla="*/ 1483945 h 1904052"/>
                <a:gd name="connsiteX903" fmla="*/ 1786931 w 2674328"/>
                <a:gd name="connsiteY903" fmla="*/ 1533476 h 1904052"/>
                <a:gd name="connsiteX904" fmla="*/ 1774453 w 2674328"/>
                <a:gd name="connsiteY904" fmla="*/ 1545646 h 1904052"/>
                <a:gd name="connsiteX905" fmla="*/ 1662234 w 2674328"/>
                <a:gd name="connsiteY905" fmla="*/ 1545213 h 1904052"/>
                <a:gd name="connsiteX906" fmla="*/ 1157229 w 2674328"/>
                <a:gd name="connsiteY906" fmla="*/ 1545467 h 1904052"/>
                <a:gd name="connsiteX907" fmla="*/ 1140017 w 2674328"/>
                <a:gd name="connsiteY907" fmla="*/ 1550491 h 1904052"/>
                <a:gd name="connsiteX908" fmla="*/ 1818093 w 2674328"/>
                <a:gd name="connsiteY908" fmla="*/ 1550491 h 1904052"/>
                <a:gd name="connsiteX909" fmla="*/ 1799217 w 2674328"/>
                <a:gd name="connsiteY909" fmla="*/ 1545942 h 1904052"/>
                <a:gd name="connsiteX910" fmla="*/ 1788320 w 2674328"/>
                <a:gd name="connsiteY910" fmla="*/ 1534745 h 1904052"/>
                <a:gd name="connsiteX911" fmla="*/ 1788460 w 2674328"/>
                <a:gd name="connsiteY911" fmla="*/ 1483902 h 1904052"/>
                <a:gd name="connsiteX912" fmla="*/ 586774 w 2674328"/>
                <a:gd name="connsiteY912" fmla="*/ 1479495 h 1904052"/>
                <a:gd name="connsiteX913" fmla="*/ 598540 w 2674328"/>
                <a:gd name="connsiteY913" fmla="*/ 1492155 h 1904052"/>
                <a:gd name="connsiteX914" fmla="*/ 598425 w 2674328"/>
                <a:gd name="connsiteY914" fmla="*/ 1501277 h 1904052"/>
                <a:gd name="connsiteX915" fmla="*/ 599572 w 2674328"/>
                <a:gd name="connsiteY915" fmla="*/ 1529700 h 1904052"/>
                <a:gd name="connsiteX916" fmla="*/ 625186 w 2674328"/>
                <a:gd name="connsiteY916" fmla="*/ 1541733 h 1904052"/>
                <a:gd name="connsiteX917" fmla="*/ 172534 w 2674328"/>
                <a:gd name="connsiteY917" fmla="*/ 1541733 h 1904052"/>
                <a:gd name="connsiteX918" fmla="*/ 185133 w 2674328"/>
                <a:gd name="connsiteY918" fmla="*/ 1538088 h 1904052"/>
                <a:gd name="connsiteX919" fmla="*/ 204095 w 2674328"/>
                <a:gd name="connsiteY919" fmla="*/ 1517304 h 1904052"/>
                <a:gd name="connsiteX920" fmla="*/ 204372 w 2674328"/>
                <a:gd name="connsiteY920" fmla="*/ 1491220 h 1904052"/>
                <a:gd name="connsiteX921" fmla="*/ 215119 w 2674328"/>
                <a:gd name="connsiteY921" fmla="*/ 1480010 h 1904052"/>
                <a:gd name="connsiteX922" fmla="*/ 258129 w 2674328"/>
                <a:gd name="connsiteY922" fmla="*/ 1479908 h 1904052"/>
                <a:gd name="connsiteX923" fmla="*/ 554238 w 2674328"/>
                <a:gd name="connsiteY923" fmla="*/ 1479945 h 1904052"/>
                <a:gd name="connsiteX924" fmla="*/ 586774 w 2674328"/>
                <a:gd name="connsiteY924" fmla="*/ 1479495 h 1904052"/>
                <a:gd name="connsiteX925" fmla="*/ 2384580 w 2674328"/>
                <a:gd name="connsiteY925" fmla="*/ 1478079 h 1904052"/>
                <a:gd name="connsiteX926" fmla="*/ 2391761 w 2674328"/>
                <a:gd name="connsiteY926" fmla="*/ 1483949 h 1904052"/>
                <a:gd name="connsiteX927" fmla="*/ 2384590 w 2674328"/>
                <a:gd name="connsiteY927" fmla="*/ 1489869 h 1904052"/>
                <a:gd name="connsiteX928" fmla="*/ 2378795 w 2674328"/>
                <a:gd name="connsiteY928" fmla="*/ 1484904 h 1904052"/>
                <a:gd name="connsiteX929" fmla="*/ 2384580 w 2674328"/>
                <a:gd name="connsiteY929" fmla="*/ 1478079 h 1904052"/>
                <a:gd name="connsiteX930" fmla="*/ 1901496 w 2674328"/>
                <a:gd name="connsiteY930" fmla="*/ 1439242 h 1904052"/>
                <a:gd name="connsiteX931" fmla="*/ 1901508 w 2674328"/>
                <a:gd name="connsiteY931" fmla="*/ 1439709 h 1904052"/>
                <a:gd name="connsiteX932" fmla="*/ 1947556 w 2674328"/>
                <a:gd name="connsiteY932" fmla="*/ 1439709 h 1904052"/>
                <a:gd name="connsiteX933" fmla="*/ 1947551 w 2674328"/>
                <a:gd name="connsiteY933" fmla="*/ 1439242 h 1904052"/>
                <a:gd name="connsiteX934" fmla="*/ 1901496 w 2674328"/>
                <a:gd name="connsiteY934" fmla="*/ 1439242 h 1904052"/>
                <a:gd name="connsiteX935" fmla="*/ 2154935 w 2674328"/>
                <a:gd name="connsiteY935" fmla="*/ 1439232 h 1904052"/>
                <a:gd name="connsiteX936" fmla="*/ 2154716 w 2674328"/>
                <a:gd name="connsiteY936" fmla="*/ 1439890 h 1904052"/>
                <a:gd name="connsiteX937" fmla="*/ 2198771 w 2674328"/>
                <a:gd name="connsiteY937" fmla="*/ 1439890 h 1904052"/>
                <a:gd name="connsiteX938" fmla="*/ 2198769 w 2674328"/>
                <a:gd name="connsiteY938" fmla="*/ 1439232 h 1904052"/>
                <a:gd name="connsiteX939" fmla="*/ 2154935 w 2674328"/>
                <a:gd name="connsiteY939" fmla="*/ 1439232 h 1904052"/>
                <a:gd name="connsiteX940" fmla="*/ 2149195 w 2674328"/>
                <a:gd name="connsiteY940" fmla="*/ 1428250 h 1904052"/>
                <a:gd name="connsiteX941" fmla="*/ 2205333 w 2674328"/>
                <a:gd name="connsiteY941" fmla="*/ 1428250 h 1904052"/>
                <a:gd name="connsiteX942" fmla="*/ 2149195 w 2674328"/>
                <a:gd name="connsiteY942" fmla="*/ 1428250 h 1904052"/>
                <a:gd name="connsiteX943" fmla="*/ 1636359 w 2674328"/>
                <a:gd name="connsiteY943" fmla="*/ 1410009 h 1904052"/>
                <a:gd name="connsiteX944" fmla="*/ 1631242 w 2674328"/>
                <a:gd name="connsiteY944" fmla="*/ 1413830 h 1904052"/>
                <a:gd name="connsiteX945" fmla="*/ 1630734 w 2674328"/>
                <a:gd name="connsiteY945" fmla="*/ 1412969 h 1904052"/>
                <a:gd name="connsiteX946" fmla="*/ 1636359 w 2674328"/>
                <a:gd name="connsiteY946" fmla="*/ 1410009 h 1904052"/>
                <a:gd name="connsiteX947" fmla="*/ 1833510 w 2674328"/>
                <a:gd name="connsiteY947" fmla="*/ 1400228 h 1904052"/>
                <a:gd name="connsiteX948" fmla="*/ 1868430 w 2674328"/>
                <a:gd name="connsiteY948" fmla="*/ 1400228 h 1904052"/>
                <a:gd name="connsiteX949" fmla="*/ 1833510 w 2674328"/>
                <a:gd name="connsiteY949" fmla="*/ 1400228 h 1904052"/>
                <a:gd name="connsiteX950" fmla="*/ 1208189 w 2674328"/>
                <a:gd name="connsiteY950" fmla="*/ 1399368 h 1904052"/>
                <a:gd name="connsiteX951" fmla="*/ 1214249 w 2674328"/>
                <a:gd name="connsiteY951" fmla="*/ 1408067 h 1904052"/>
                <a:gd name="connsiteX952" fmla="*/ 1207624 w 2674328"/>
                <a:gd name="connsiteY952" fmla="*/ 1414539 h 1904052"/>
                <a:gd name="connsiteX953" fmla="*/ 1160869 w 2674328"/>
                <a:gd name="connsiteY953" fmla="*/ 1414725 h 1904052"/>
                <a:gd name="connsiteX954" fmla="*/ 1154879 w 2674328"/>
                <a:gd name="connsiteY954" fmla="*/ 1412354 h 1904052"/>
                <a:gd name="connsiteX955" fmla="*/ 1161481 w 2674328"/>
                <a:gd name="connsiteY955" fmla="*/ 1408534 h 1904052"/>
                <a:gd name="connsiteX956" fmla="*/ 1202931 w 2674328"/>
                <a:gd name="connsiteY956" fmla="*/ 1408618 h 1904052"/>
                <a:gd name="connsiteX957" fmla="*/ 1211885 w 2674328"/>
                <a:gd name="connsiteY957" fmla="*/ 1405160 h 1904052"/>
                <a:gd name="connsiteX958" fmla="*/ 1158432 w 2674328"/>
                <a:gd name="connsiteY958" fmla="*/ 1402911 h 1904052"/>
                <a:gd name="connsiteX959" fmla="*/ 1158194 w 2674328"/>
                <a:gd name="connsiteY959" fmla="*/ 1399417 h 1904052"/>
                <a:gd name="connsiteX960" fmla="*/ 1208189 w 2674328"/>
                <a:gd name="connsiteY960" fmla="*/ 1399368 h 1904052"/>
                <a:gd name="connsiteX961" fmla="*/ 1035071 w 2674328"/>
                <a:gd name="connsiteY961" fmla="*/ 1399256 h 1904052"/>
                <a:gd name="connsiteX962" fmla="*/ 1004700 w 2674328"/>
                <a:gd name="connsiteY962" fmla="*/ 1427626 h 1904052"/>
                <a:gd name="connsiteX963" fmla="*/ 1004609 w 2674328"/>
                <a:gd name="connsiteY963" fmla="*/ 1470604 h 1904052"/>
                <a:gd name="connsiteX964" fmla="*/ 1004997 w 2674328"/>
                <a:gd name="connsiteY964" fmla="*/ 1470604 h 1904052"/>
                <a:gd name="connsiteX965" fmla="*/ 1004922 w 2674328"/>
                <a:gd name="connsiteY965" fmla="*/ 1514893 h 1904052"/>
                <a:gd name="connsiteX966" fmla="*/ 1017978 w 2674328"/>
                <a:gd name="connsiteY966" fmla="*/ 1528827 h 1904052"/>
                <a:gd name="connsiteX967" fmla="*/ 1057051 w 2674328"/>
                <a:gd name="connsiteY967" fmla="*/ 1528956 h 1904052"/>
                <a:gd name="connsiteX968" fmla="*/ 1072436 w 2674328"/>
                <a:gd name="connsiteY968" fmla="*/ 1516497 h 1904052"/>
                <a:gd name="connsiteX969" fmla="*/ 1071969 w 2674328"/>
                <a:gd name="connsiteY969" fmla="*/ 1424053 h 1904052"/>
                <a:gd name="connsiteX970" fmla="*/ 1035071 w 2674328"/>
                <a:gd name="connsiteY970" fmla="*/ 1399256 h 1904052"/>
                <a:gd name="connsiteX971" fmla="*/ 860437 w 2674328"/>
                <a:gd name="connsiteY971" fmla="*/ 1399104 h 1904052"/>
                <a:gd name="connsiteX972" fmla="*/ 825417 w 2674328"/>
                <a:gd name="connsiteY972" fmla="*/ 1426485 h 1904052"/>
                <a:gd name="connsiteX973" fmla="*/ 824858 w 2674328"/>
                <a:gd name="connsiteY973" fmla="*/ 1516418 h 1904052"/>
                <a:gd name="connsiteX974" fmla="*/ 835782 w 2674328"/>
                <a:gd name="connsiteY974" fmla="*/ 1527972 h 1904052"/>
                <a:gd name="connsiteX975" fmla="*/ 878755 w 2674328"/>
                <a:gd name="connsiteY975" fmla="*/ 1528746 h 1904052"/>
                <a:gd name="connsiteX976" fmla="*/ 892147 w 2674328"/>
                <a:gd name="connsiteY976" fmla="*/ 1513858 h 1904052"/>
                <a:gd name="connsiteX977" fmla="*/ 892070 w 2674328"/>
                <a:gd name="connsiteY977" fmla="*/ 1470842 h 1904052"/>
                <a:gd name="connsiteX978" fmla="*/ 892115 w 2674328"/>
                <a:gd name="connsiteY978" fmla="*/ 1470842 h 1904052"/>
                <a:gd name="connsiteX979" fmla="*/ 892112 w 2674328"/>
                <a:gd name="connsiteY979" fmla="*/ 1448680 h 1904052"/>
                <a:gd name="connsiteX980" fmla="*/ 891975 w 2674328"/>
                <a:gd name="connsiteY980" fmla="*/ 1426525 h 1904052"/>
                <a:gd name="connsiteX981" fmla="*/ 860437 w 2674328"/>
                <a:gd name="connsiteY981" fmla="*/ 1399104 h 1904052"/>
                <a:gd name="connsiteX982" fmla="*/ 945359 w 2674328"/>
                <a:gd name="connsiteY982" fmla="*/ 1399026 h 1904052"/>
                <a:gd name="connsiteX983" fmla="*/ 912885 w 2674328"/>
                <a:gd name="connsiteY983" fmla="*/ 1426939 h 1904052"/>
                <a:gd name="connsiteX984" fmla="*/ 912769 w 2674328"/>
                <a:gd name="connsiteY984" fmla="*/ 1470024 h 1904052"/>
                <a:gd name="connsiteX985" fmla="*/ 912302 w 2674328"/>
                <a:gd name="connsiteY985" fmla="*/ 1470024 h 1904052"/>
                <a:gd name="connsiteX986" fmla="*/ 912197 w 2674328"/>
                <a:gd name="connsiteY986" fmla="*/ 1513111 h 1904052"/>
                <a:gd name="connsiteX987" fmla="*/ 927699 w 2674328"/>
                <a:gd name="connsiteY987" fmla="*/ 1529055 h 1904052"/>
                <a:gd name="connsiteX988" fmla="*/ 965547 w 2674328"/>
                <a:gd name="connsiteY988" fmla="*/ 1528621 h 1904052"/>
                <a:gd name="connsiteX989" fmla="*/ 980198 w 2674328"/>
                <a:gd name="connsiteY989" fmla="*/ 1513236 h 1904052"/>
                <a:gd name="connsiteX990" fmla="*/ 979370 w 2674328"/>
                <a:gd name="connsiteY990" fmla="*/ 1427063 h 1904052"/>
                <a:gd name="connsiteX991" fmla="*/ 945359 w 2674328"/>
                <a:gd name="connsiteY991" fmla="*/ 1399026 h 1904052"/>
                <a:gd name="connsiteX992" fmla="*/ 780848 w 2674328"/>
                <a:gd name="connsiteY992" fmla="*/ 1378683 h 1904052"/>
                <a:gd name="connsiteX993" fmla="*/ 770756 w 2674328"/>
                <a:gd name="connsiteY993" fmla="*/ 1385811 h 1904052"/>
                <a:gd name="connsiteX994" fmla="*/ 751432 w 2674328"/>
                <a:gd name="connsiteY994" fmla="*/ 1400923 h 1904052"/>
                <a:gd name="connsiteX995" fmla="*/ 751291 w 2674328"/>
                <a:gd name="connsiteY995" fmla="*/ 1413895 h 1904052"/>
                <a:gd name="connsiteX996" fmla="*/ 761391 w 2674328"/>
                <a:gd name="connsiteY996" fmla="*/ 1422888 h 1904052"/>
                <a:gd name="connsiteX997" fmla="*/ 780664 w 2674328"/>
                <a:gd name="connsiteY997" fmla="*/ 1414561 h 1904052"/>
                <a:gd name="connsiteX998" fmla="*/ 780848 w 2674328"/>
                <a:gd name="connsiteY998" fmla="*/ 1378683 h 1904052"/>
                <a:gd name="connsiteX999" fmla="*/ 1151772 w 2674328"/>
                <a:gd name="connsiteY999" fmla="*/ 1378370 h 1904052"/>
                <a:gd name="connsiteX1000" fmla="*/ 1142601 w 2674328"/>
                <a:gd name="connsiteY1000" fmla="*/ 1390149 h 1904052"/>
                <a:gd name="connsiteX1001" fmla="*/ 1139290 w 2674328"/>
                <a:gd name="connsiteY1001" fmla="*/ 1391638 h 1904052"/>
                <a:gd name="connsiteX1002" fmla="*/ 1131968 w 2674328"/>
                <a:gd name="connsiteY1002" fmla="*/ 1401884 h 1904052"/>
                <a:gd name="connsiteX1003" fmla="*/ 1133520 w 2674328"/>
                <a:gd name="connsiteY1003" fmla="*/ 1473571 h 1904052"/>
                <a:gd name="connsiteX1004" fmla="*/ 1140955 w 2674328"/>
                <a:gd name="connsiteY1004" fmla="*/ 1482377 h 1904052"/>
                <a:gd name="connsiteX1005" fmla="*/ 1145338 w 2674328"/>
                <a:gd name="connsiteY1005" fmla="*/ 1408260 h 1904052"/>
                <a:gd name="connsiteX1006" fmla="*/ 1152362 w 2674328"/>
                <a:gd name="connsiteY1006" fmla="*/ 1432916 h 1904052"/>
                <a:gd name="connsiteX1007" fmla="*/ 1212863 w 2674328"/>
                <a:gd name="connsiteY1007" fmla="*/ 1427948 h 1904052"/>
                <a:gd name="connsiteX1008" fmla="*/ 1187501 w 2674328"/>
                <a:gd name="connsiteY1008" fmla="*/ 1426731 h 1904052"/>
                <a:gd name="connsiteX1009" fmla="*/ 1160225 w 2674328"/>
                <a:gd name="connsiteY1009" fmla="*/ 1427468 h 1904052"/>
                <a:gd name="connsiteX1010" fmla="*/ 1154885 w 2674328"/>
                <a:gd name="connsiteY1010" fmla="*/ 1422935 h 1904052"/>
                <a:gd name="connsiteX1011" fmla="*/ 1160888 w 2674328"/>
                <a:gd name="connsiteY1011" fmla="*/ 1420433 h 1904052"/>
                <a:gd name="connsiteX1012" fmla="*/ 1198669 w 2674328"/>
                <a:gd name="connsiteY1012" fmla="*/ 1419677 h 1904052"/>
                <a:gd name="connsiteX1013" fmla="*/ 1217878 w 2674328"/>
                <a:gd name="connsiteY1013" fmla="*/ 1437116 h 1904052"/>
                <a:gd name="connsiteX1014" fmla="*/ 1221250 w 2674328"/>
                <a:gd name="connsiteY1014" fmla="*/ 1459619 h 1904052"/>
                <a:gd name="connsiteX1015" fmla="*/ 1224662 w 2674328"/>
                <a:gd name="connsiteY1015" fmla="*/ 1416130 h 1904052"/>
                <a:gd name="connsiteX1016" fmla="*/ 1241060 w 2674328"/>
                <a:gd name="connsiteY1016" fmla="*/ 1396984 h 1904052"/>
                <a:gd name="connsiteX1017" fmla="*/ 1246345 w 2674328"/>
                <a:gd name="connsiteY1017" fmla="*/ 1385828 h 1904052"/>
                <a:gd name="connsiteX1018" fmla="*/ 1234056 w 2674328"/>
                <a:gd name="connsiteY1018" fmla="*/ 1380509 h 1904052"/>
                <a:gd name="connsiteX1019" fmla="*/ 1166316 w 2674328"/>
                <a:gd name="connsiteY1019" fmla="*/ 1379136 h 1904052"/>
                <a:gd name="connsiteX1020" fmla="*/ 1151772 w 2674328"/>
                <a:gd name="connsiteY1020" fmla="*/ 1378370 h 1904052"/>
                <a:gd name="connsiteX1021" fmla="*/ 1357566 w 2674328"/>
                <a:gd name="connsiteY1021" fmla="*/ 1376724 h 1904052"/>
                <a:gd name="connsiteX1022" fmla="*/ 1282442 w 2674328"/>
                <a:gd name="connsiteY1022" fmla="*/ 1379074 h 1904052"/>
                <a:gd name="connsiteX1023" fmla="*/ 1278540 w 2674328"/>
                <a:gd name="connsiteY1023" fmla="*/ 1379231 h 1904052"/>
                <a:gd name="connsiteX1024" fmla="*/ 1265116 w 2674328"/>
                <a:gd name="connsiteY1024" fmla="*/ 1392763 h 1904052"/>
                <a:gd name="connsiteX1025" fmla="*/ 1277654 w 2674328"/>
                <a:gd name="connsiteY1025" fmla="*/ 1397455 h 1904052"/>
                <a:gd name="connsiteX1026" fmla="*/ 1326940 w 2674328"/>
                <a:gd name="connsiteY1026" fmla="*/ 1399901 h 1904052"/>
                <a:gd name="connsiteX1027" fmla="*/ 1326906 w 2674328"/>
                <a:gd name="connsiteY1027" fmla="*/ 1402255 h 1904052"/>
                <a:gd name="connsiteX1028" fmla="*/ 1262173 w 2674328"/>
                <a:gd name="connsiteY1028" fmla="*/ 1402253 h 1904052"/>
                <a:gd name="connsiteX1029" fmla="*/ 1276870 w 2674328"/>
                <a:gd name="connsiteY1029" fmla="*/ 1407316 h 1904052"/>
                <a:gd name="connsiteX1030" fmla="*/ 1322546 w 2674328"/>
                <a:gd name="connsiteY1030" fmla="*/ 1407080 h 1904052"/>
                <a:gd name="connsiteX1031" fmla="*/ 1330649 w 2674328"/>
                <a:gd name="connsiteY1031" fmla="*/ 1410280 h 1904052"/>
                <a:gd name="connsiteX1032" fmla="*/ 1322451 w 2674328"/>
                <a:gd name="connsiteY1032" fmla="*/ 1414191 h 1904052"/>
                <a:gd name="connsiteX1033" fmla="*/ 1244158 w 2674328"/>
                <a:gd name="connsiteY1033" fmla="*/ 1415470 h 1904052"/>
                <a:gd name="connsiteX1034" fmla="*/ 1228742 w 2674328"/>
                <a:gd name="connsiteY1034" fmla="*/ 1418151 h 1904052"/>
                <a:gd name="connsiteX1035" fmla="*/ 1242025 w 2674328"/>
                <a:gd name="connsiteY1035" fmla="*/ 1420146 h 1904052"/>
                <a:gd name="connsiteX1036" fmla="*/ 1319020 w 2674328"/>
                <a:gd name="connsiteY1036" fmla="*/ 1419687 h 1904052"/>
                <a:gd name="connsiteX1037" fmla="*/ 1333257 w 2674328"/>
                <a:gd name="connsiteY1037" fmla="*/ 1431945 h 1904052"/>
                <a:gd name="connsiteX1038" fmla="*/ 1335494 w 2674328"/>
                <a:gd name="connsiteY1038" fmla="*/ 1457330 h 1904052"/>
                <a:gd name="connsiteX1039" fmla="*/ 1350005 w 2674328"/>
                <a:gd name="connsiteY1039" fmla="*/ 1417475 h 1904052"/>
                <a:gd name="connsiteX1040" fmla="*/ 1354686 w 2674328"/>
                <a:gd name="connsiteY1040" fmla="*/ 1491983 h 1904052"/>
                <a:gd name="connsiteX1041" fmla="*/ 1363252 w 2674328"/>
                <a:gd name="connsiteY1041" fmla="*/ 1472310 h 1904052"/>
                <a:gd name="connsiteX1042" fmla="*/ 1364123 w 2674328"/>
                <a:gd name="connsiteY1042" fmla="*/ 1450167 h 1904052"/>
                <a:gd name="connsiteX1043" fmla="*/ 1364961 w 2674328"/>
                <a:gd name="connsiteY1043" fmla="*/ 1441101 h 1904052"/>
                <a:gd name="connsiteX1044" fmla="*/ 1376554 w 2674328"/>
                <a:gd name="connsiteY1044" fmla="*/ 1429966 h 1904052"/>
                <a:gd name="connsiteX1045" fmla="*/ 1484607 w 2674328"/>
                <a:gd name="connsiteY1045" fmla="*/ 1430203 h 1904052"/>
                <a:gd name="connsiteX1046" fmla="*/ 1484616 w 2674328"/>
                <a:gd name="connsiteY1046" fmla="*/ 1426970 h 1904052"/>
                <a:gd name="connsiteX1047" fmla="*/ 1375289 w 2674328"/>
                <a:gd name="connsiteY1047" fmla="*/ 1426913 h 1904052"/>
                <a:gd name="connsiteX1048" fmla="*/ 1364721 w 2674328"/>
                <a:gd name="connsiteY1048" fmla="*/ 1423353 h 1904052"/>
                <a:gd name="connsiteX1049" fmla="*/ 1375242 w 2674328"/>
                <a:gd name="connsiteY1049" fmla="*/ 1420165 h 1904052"/>
                <a:gd name="connsiteX1050" fmla="*/ 1393499 w 2674328"/>
                <a:gd name="connsiteY1050" fmla="*/ 1420188 h 1904052"/>
                <a:gd name="connsiteX1051" fmla="*/ 1487204 w 2674328"/>
                <a:gd name="connsiteY1051" fmla="*/ 1413775 h 1904052"/>
                <a:gd name="connsiteX1052" fmla="*/ 1365106 w 2674328"/>
                <a:gd name="connsiteY1052" fmla="*/ 1413775 h 1904052"/>
                <a:gd name="connsiteX1053" fmla="*/ 1365070 w 2674328"/>
                <a:gd name="connsiteY1053" fmla="*/ 1408658 h 1904052"/>
                <a:gd name="connsiteX1054" fmla="*/ 1444508 w 2674328"/>
                <a:gd name="connsiteY1054" fmla="*/ 1407451 h 1904052"/>
                <a:gd name="connsiteX1055" fmla="*/ 1366601 w 2674328"/>
                <a:gd name="connsiteY1055" fmla="*/ 1402683 h 1904052"/>
                <a:gd name="connsiteX1056" fmla="*/ 1521754 w 2674328"/>
                <a:gd name="connsiteY1056" fmla="*/ 1402841 h 1904052"/>
                <a:gd name="connsiteX1057" fmla="*/ 1431555 w 2674328"/>
                <a:gd name="connsiteY1057" fmla="*/ 1389020 h 1904052"/>
                <a:gd name="connsiteX1058" fmla="*/ 1517623 w 2674328"/>
                <a:gd name="connsiteY1058" fmla="*/ 1387479 h 1904052"/>
                <a:gd name="connsiteX1059" fmla="*/ 1432391 w 2674328"/>
                <a:gd name="connsiteY1059" fmla="*/ 1378025 h 1904052"/>
                <a:gd name="connsiteX1060" fmla="*/ 1357566 w 2674328"/>
                <a:gd name="connsiteY1060" fmla="*/ 1376724 h 1904052"/>
                <a:gd name="connsiteX1061" fmla="*/ 1834830 w 2674328"/>
                <a:gd name="connsiteY1061" fmla="*/ 1372895 h 1904052"/>
                <a:gd name="connsiteX1062" fmla="*/ 1828524 w 2674328"/>
                <a:gd name="connsiteY1062" fmla="*/ 1373995 h 1904052"/>
                <a:gd name="connsiteX1063" fmla="*/ 1828270 w 2674328"/>
                <a:gd name="connsiteY1063" fmla="*/ 1382658 h 1904052"/>
                <a:gd name="connsiteX1064" fmla="*/ 1828757 w 2674328"/>
                <a:gd name="connsiteY1064" fmla="*/ 1395983 h 1904052"/>
                <a:gd name="connsiteX1065" fmla="*/ 1822827 w 2674328"/>
                <a:gd name="connsiteY1065" fmla="*/ 1403192 h 1904052"/>
                <a:gd name="connsiteX1066" fmla="*/ 1870619 w 2674328"/>
                <a:gd name="connsiteY1066" fmla="*/ 1411761 h 1904052"/>
                <a:gd name="connsiteX1067" fmla="*/ 1813965 w 2674328"/>
                <a:gd name="connsiteY1067" fmla="*/ 1419134 h 1904052"/>
                <a:gd name="connsiteX1068" fmla="*/ 1824251 w 2674328"/>
                <a:gd name="connsiteY1068" fmla="*/ 1420510 h 1904052"/>
                <a:gd name="connsiteX1069" fmla="*/ 1866007 w 2674328"/>
                <a:gd name="connsiteY1069" fmla="*/ 1420414 h 1904052"/>
                <a:gd name="connsiteX1070" fmla="*/ 1872070 w 2674328"/>
                <a:gd name="connsiteY1070" fmla="*/ 1423310 h 1904052"/>
                <a:gd name="connsiteX1071" fmla="*/ 1866634 w 2674328"/>
                <a:gd name="connsiteY1071" fmla="*/ 1427451 h 1904052"/>
                <a:gd name="connsiteX1072" fmla="*/ 1854911 w 2674328"/>
                <a:gd name="connsiteY1072" fmla="*/ 1427961 h 1904052"/>
                <a:gd name="connsiteX1073" fmla="*/ 1802769 w 2674328"/>
                <a:gd name="connsiteY1073" fmla="*/ 1427983 h 1904052"/>
                <a:gd name="connsiteX1074" fmla="*/ 1854919 w 2674328"/>
                <a:gd name="connsiteY1074" fmla="*/ 1430219 h 1904052"/>
                <a:gd name="connsiteX1075" fmla="*/ 1873917 w 2674328"/>
                <a:gd name="connsiteY1075" fmla="*/ 1448404 h 1904052"/>
                <a:gd name="connsiteX1076" fmla="*/ 1879160 w 2674328"/>
                <a:gd name="connsiteY1076" fmla="*/ 1522590 h 1904052"/>
                <a:gd name="connsiteX1077" fmla="*/ 1886796 w 2674328"/>
                <a:gd name="connsiteY1077" fmla="*/ 1466677 h 1904052"/>
                <a:gd name="connsiteX1078" fmla="*/ 1888975 w 2674328"/>
                <a:gd name="connsiteY1078" fmla="*/ 1479268 h 1904052"/>
                <a:gd name="connsiteX1079" fmla="*/ 1890980 w 2674328"/>
                <a:gd name="connsiteY1079" fmla="*/ 1443796 h 1904052"/>
                <a:gd name="connsiteX1080" fmla="*/ 1904616 w 2674328"/>
                <a:gd name="connsiteY1080" fmla="*/ 1430187 h 1904052"/>
                <a:gd name="connsiteX1081" fmla="*/ 1978205 w 2674328"/>
                <a:gd name="connsiteY1081" fmla="*/ 1430498 h 1904052"/>
                <a:gd name="connsiteX1082" fmla="*/ 1968072 w 2674328"/>
                <a:gd name="connsiteY1082" fmla="*/ 1427702 h 1904052"/>
                <a:gd name="connsiteX1083" fmla="*/ 1900242 w 2674328"/>
                <a:gd name="connsiteY1083" fmla="*/ 1426663 h 1904052"/>
                <a:gd name="connsiteX1084" fmla="*/ 1892417 w 2674328"/>
                <a:gd name="connsiteY1084" fmla="*/ 1423122 h 1904052"/>
                <a:gd name="connsiteX1085" fmla="*/ 1899762 w 2674328"/>
                <a:gd name="connsiteY1085" fmla="*/ 1420214 h 1904052"/>
                <a:gd name="connsiteX1086" fmla="*/ 1928470 w 2674328"/>
                <a:gd name="connsiteY1086" fmla="*/ 1420206 h 1904052"/>
                <a:gd name="connsiteX1087" fmla="*/ 1980992 w 2674328"/>
                <a:gd name="connsiteY1087" fmla="*/ 1420209 h 1904052"/>
                <a:gd name="connsiteX1088" fmla="*/ 1981127 w 2674328"/>
                <a:gd name="connsiteY1088" fmla="*/ 1415725 h 1904052"/>
                <a:gd name="connsiteX1089" fmla="*/ 1893546 w 2674328"/>
                <a:gd name="connsiteY1089" fmla="*/ 1410749 h 1904052"/>
                <a:gd name="connsiteX1090" fmla="*/ 1963386 w 2674328"/>
                <a:gd name="connsiteY1090" fmla="*/ 1407848 h 1904052"/>
                <a:gd name="connsiteX1091" fmla="*/ 1963305 w 2674328"/>
                <a:gd name="connsiteY1091" fmla="*/ 1404148 h 1904052"/>
                <a:gd name="connsiteX1092" fmla="*/ 1895464 w 2674328"/>
                <a:gd name="connsiteY1092" fmla="*/ 1404148 h 1904052"/>
                <a:gd name="connsiteX1093" fmla="*/ 1951153 w 2674328"/>
                <a:gd name="connsiteY1093" fmla="*/ 1401029 h 1904052"/>
                <a:gd name="connsiteX1094" fmla="*/ 1968183 w 2674328"/>
                <a:gd name="connsiteY1094" fmla="*/ 1389692 h 1904052"/>
                <a:gd name="connsiteX1095" fmla="*/ 1970334 w 2674328"/>
                <a:gd name="connsiteY1095" fmla="*/ 1386567 h 1904052"/>
                <a:gd name="connsiteX1096" fmla="*/ 1976105 w 2674328"/>
                <a:gd name="connsiteY1096" fmla="*/ 1376454 h 1904052"/>
                <a:gd name="connsiteX1097" fmla="*/ 1964010 w 2674328"/>
                <a:gd name="connsiteY1097" fmla="*/ 1373522 h 1904052"/>
                <a:gd name="connsiteX1098" fmla="*/ 1834830 w 2674328"/>
                <a:gd name="connsiteY1098" fmla="*/ 1372895 h 1904052"/>
                <a:gd name="connsiteX1099" fmla="*/ 1571484 w 2674328"/>
                <a:gd name="connsiteY1099" fmla="*/ 1370752 h 1904052"/>
                <a:gd name="connsiteX1100" fmla="*/ 1567466 w 2674328"/>
                <a:gd name="connsiteY1100" fmla="*/ 1374162 h 1904052"/>
                <a:gd name="connsiteX1101" fmla="*/ 1564683 w 2674328"/>
                <a:gd name="connsiteY1101" fmla="*/ 1385244 h 1904052"/>
                <a:gd name="connsiteX1102" fmla="*/ 1560913 w 2674328"/>
                <a:gd name="connsiteY1102" fmla="*/ 1399507 h 1904052"/>
                <a:gd name="connsiteX1103" fmla="*/ 1615567 w 2674328"/>
                <a:gd name="connsiteY1103" fmla="*/ 1399507 h 1904052"/>
                <a:gd name="connsiteX1104" fmla="*/ 1561988 w 2674328"/>
                <a:gd name="connsiteY1104" fmla="*/ 1407193 h 1904052"/>
                <a:gd name="connsiteX1105" fmla="*/ 1612222 w 2674328"/>
                <a:gd name="connsiteY1105" fmla="*/ 1407218 h 1904052"/>
                <a:gd name="connsiteX1106" fmla="*/ 1618462 w 2674328"/>
                <a:gd name="connsiteY1106" fmla="*/ 1411665 h 1904052"/>
                <a:gd name="connsiteX1107" fmla="*/ 1612354 w 2674328"/>
                <a:gd name="connsiteY1107" fmla="*/ 1414664 h 1904052"/>
                <a:gd name="connsiteX1108" fmla="*/ 1590177 w 2674328"/>
                <a:gd name="connsiteY1108" fmla="*/ 1415137 h 1904052"/>
                <a:gd name="connsiteX1109" fmla="*/ 1554452 w 2674328"/>
                <a:gd name="connsiteY1109" fmla="*/ 1421331 h 1904052"/>
                <a:gd name="connsiteX1110" fmla="*/ 1620258 w 2674328"/>
                <a:gd name="connsiteY1110" fmla="*/ 1421331 h 1904052"/>
                <a:gd name="connsiteX1111" fmla="*/ 1620472 w 2674328"/>
                <a:gd name="connsiteY1111" fmla="*/ 1424862 h 1904052"/>
                <a:gd name="connsiteX1112" fmla="*/ 1553822 w 2674328"/>
                <a:gd name="connsiteY1112" fmla="*/ 1429549 h 1904052"/>
                <a:gd name="connsiteX1113" fmla="*/ 1605585 w 2674328"/>
                <a:gd name="connsiteY1113" fmla="*/ 1429769 h 1904052"/>
                <a:gd name="connsiteX1114" fmla="*/ 1622631 w 2674328"/>
                <a:gd name="connsiteY1114" fmla="*/ 1445089 h 1904052"/>
                <a:gd name="connsiteX1115" fmla="*/ 1630829 w 2674328"/>
                <a:gd name="connsiteY1115" fmla="*/ 1414139 h 1904052"/>
                <a:gd name="connsiteX1116" fmla="*/ 1631242 w 2674328"/>
                <a:gd name="connsiteY1116" fmla="*/ 1413830 h 1904052"/>
                <a:gd name="connsiteX1117" fmla="*/ 1633981 w 2674328"/>
                <a:gd name="connsiteY1117" fmla="*/ 1418469 h 1904052"/>
                <a:gd name="connsiteX1118" fmla="*/ 1636050 w 2674328"/>
                <a:gd name="connsiteY1118" fmla="*/ 1421188 h 1904052"/>
                <a:gd name="connsiteX1119" fmla="*/ 1635061 w 2674328"/>
                <a:gd name="connsiteY1119" fmla="*/ 1459704 h 1904052"/>
                <a:gd name="connsiteX1120" fmla="*/ 1641260 w 2674328"/>
                <a:gd name="connsiteY1120" fmla="*/ 1528208 h 1904052"/>
                <a:gd name="connsiteX1121" fmla="*/ 1647898 w 2674328"/>
                <a:gd name="connsiteY1121" fmla="*/ 1441532 h 1904052"/>
                <a:gd name="connsiteX1122" fmla="*/ 1660143 w 2674328"/>
                <a:gd name="connsiteY1122" fmla="*/ 1430177 h 1904052"/>
                <a:gd name="connsiteX1123" fmla="*/ 1718136 w 2674328"/>
                <a:gd name="connsiteY1123" fmla="*/ 1430394 h 1904052"/>
                <a:gd name="connsiteX1124" fmla="*/ 1718104 w 2674328"/>
                <a:gd name="connsiteY1124" fmla="*/ 1427257 h 1904052"/>
                <a:gd name="connsiteX1125" fmla="*/ 1659457 w 2674328"/>
                <a:gd name="connsiteY1125" fmla="*/ 1427141 h 1904052"/>
                <a:gd name="connsiteX1126" fmla="*/ 1649301 w 2674328"/>
                <a:gd name="connsiteY1126" fmla="*/ 1422866 h 1904052"/>
                <a:gd name="connsiteX1127" fmla="*/ 1659029 w 2674328"/>
                <a:gd name="connsiteY1127" fmla="*/ 1419946 h 1904052"/>
                <a:gd name="connsiteX1128" fmla="*/ 1721479 w 2674328"/>
                <a:gd name="connsiteY1128" fmla="*/ 1419825 h 1904052"/>
                <a:gd name="connsiteX1129" fmla="*/ 1651155 w 2674328"/>
                <a:gd name="connsiteY1129" fmla="*/ 1410026 h 1904052"/>
                <a:gd name="connsiteX1130" fmla="*/ 1718977 w 2674328"/>
                <a:gd name="connsiteY1130" fmla="*/ 1410026 h 1904052"/>
                <a:gd name="connsiteX1131" fmla="*/ 1651843 w 2674328"/>
                <a:gd name="connsiteY1131" fmla="*/ 1401924 h 1904052"/>
                <a:gd name="connsiteX1132" fmla="*/ 1717387 w 2674328"/>
                <a:gd name="connsiteY1132" fmla="*/ 1401573 h 1904052"/>
                <a:gd name="connsiteX1133" fmla="*/ 1785377 w 2674328"/>
                <a:gd name="connsiteY1133" fmla="*/ 1402819 h 1904052"/>
                <a:gd name="connsiteX1134" fmla="*/ 1699239 w 2674328"/>
                <a:gd name="connsiteY1134" fmla="*/ 1389627 h 1904052"/>
                <a:gd name="connsiteX1135" fmla="*/ 1775680 w 2674328"/>
                <a:gd name="connsiteY1135" fmla="*/ 1387983 h 1904052"/>
                <a:gd name="connsiteX1136" fmla="*/ 1718666 w 2674328"/>
                <a:gd name="connsiteY1136" fmla="*/ 1382095 h 1904052"/>
                <a:gd name="connsiteX1137" fmla="*/ 1710668 w 2674328"/>
                <a:gd name="connsiteY1137" fmla="*/ 1379915 h 1904052"/>
                <a:gd name="connsiteX1138" fmla="*/ 1696515 w 2674328"/>
                <a:gd name="connsiteY1138" fmla="*/ 1373840 h 1904052"/>
                <a:gd name="connsiteX1139" fmla="*/ 1585621 w 2674328"/>
                <a:gd name="connsiteY1139" fmla="*/ 1375270 h 1904052"/>
                <a:gd name="connsiteX1140" fmla="*/ 1575752 w 2674328"/>
                <a:gd name="connsiteY1140" fmla="*/ 1374402 h 1904052"/>
                <a:gd name="connsiteX1141" fmla="*/ 1571484 w 2674328"/>
                <a:gd name="connsiteY1141" fmla="*/ 1370752 h 1904052"/>
                <a:gd name="connsiteX1142" fmla="*/ 1131035 w 2674328"/>
                <a:gd name="connsiteY1142" fmla="*/ 1357116 h 1904052"/>
                <a:gd name="connsiteX1143" fmla="*/ 1027179 w 2674328"/>
                <a:gd name="connsiteY1143" fmla="*/ 1361612 h 1904052"/>
                <a:gd name="connsiteX1144" fmla="*/ 1131208 w 2674328"/>
                <a:gd name="connsiteY1144" fmla="*/ 1361612 h 1904052"/>
                <a:gd name="connsiteX1145" fmla="*/ 1131035 w 2674328"/>
                <a:gd name="connsiteY1145" fmla="*/ 1357116 h 1904052"/>
                <a:gd name="connsiteX1146" fmla="*/ 2389810 w 2674328"/>
                <a:gd name="connsiteY1146" fmla="*/ 1309638 h 1904052"/>
                <a:gd name="connsiteX1147" fmla="*/ 2358721 w 2674328"/>
                <a:gd name="connsiteY1147" fmla="*/ 1340972 h 1904052"/>
                <a:gd name="connsiteX1148" fmla="*/ 2390931 w 2674328"/>
                <a:gd name="connsiteY1148" fmla="*/ 1375061 h 1904052"/>
                <a:gd name="connsiteX1149" fmla="*/ 2423478 w 2674328"/>
                <a:gd name="connsiteY1149" fmla="*/ 1341501 h 1904052"/>
                <a:gd name="connsiteX1150" fmla="*/ 2389810 w 2674328"/>
                <a:gd name="connsiteY1150" fmla="*/ 1309638 h 1904052"/>
                <a:gd name="connsiteX1151" fmla="*/ 2388395 w 2674328"/>
                <a:gd name="connsiteY1151" fmla="*/ 1233953 h 1904052"/>
                <a:gd name="connsiteX1152" fmla="*/ 2396260 w 2674328"/>
                <a:gd name="connsiteY1152" fmla="*/ 1238478 h 1904052"/>
                <a:gd name="connsiteX1153" fmla="*/ 2412719 w 2674328"/>
                <a:gd name="connsiteY1153" fmla="*/ 1250232 h 1904052"/>
                <a:gd name="connsiteX1154" fmla="*/ 2419063 w 2674328"/>
                <a:gd name="connsiteY1154" fmla="*/ 1261493 h 1904052"/>
                <a:gd name="connsiteX1155" fmla="*/ 2418702 w 2674328"/>
                <a:gd name="connsiteY1155" fmla="*/ 1274331 h 1904052"/>
                <a:gd name="connsiteX1156" fmla="*/ 2424165 w 2674328"/>
                <a:gd name="connsiteY1156" fmla="*/ 1283648 h 1904052"/>
                <a:gd name="connsiteX1157" fmla="*/ 2431106 w 2674328"/>
                <a:gd name="connsiteY1157" fmla="*/ 1276620 h 1904052"/>
                <a:gd name="connsiteX1158" fmla="*/ 2434648 w 2674328"/>
                <a:gd name="connsiteY1158" fmla="*/ 1272497 h 1904052"/>
                <a:gd name="connsiteX1159" fmla="*/ 2438729 w 2674328"/>
                <a:gd name="connsiteY1159" fmla="*/ 1277021 h 1904052"/>
                <a:gd name="connsiteX1160" fmla="*/ 2440454 w 2674328"/>
                <a:gd name="connsiteY1160" fmla="*/ 1311243 h 1904052"/>
                <a:gd name="connsiteX1161" fmla="*/ 2441565 w 2674328"/>
                <a:gd name="connsiteY1161" fmla="*/ 1378761 h 1904052"/>
                <a:gd name="connsiteX1162" fmla="*/ 2423147 w 2674328"/>
                <a:gd name="connsiteY1162" fmla="*/ 1399897 h 1904052"/>
                <a:gd name="connsiteX1163" fmla="*/ 2343703 w 2674328"/>
                <a:gd name="connsiteY1163" fmla="*/ 1399528 h 1904052"/>
                <a:gd name="connsiteX1164" fmla="*/ 2328204 w 2674328"/>
                <a:gd name="connsiteY1164" fmla="*/ 1389305 h 1904052"/>
                <a:gd name="connsiteX1165" fmla="*/ 2333292 w 2674328"/>
                <a:gd name="connsiteY1165" fmla="*/ 1380667 h 1904052"/>
                <a:gd name="connsiteX1166" fmla="*/ 2334753 w 2674328"/>
                <a:gd name="connsiteY1166" fmla="*/ 1375443 h 1904052"/>
                <a:gd name="connsiteX1167" fmla="*/ 2332406 w 2674328"/>
                <a:gd name="connsiteY1167" fmla="*/ 1296559 h 1904052"/>
                <a:gd name="connsiteX1168" fmla="*/ 2339065 w 2674328"/>
                <a:gd name="connsiteY1168" fmla="*/ 1274130 h 1904052"/>
                <a:gd name="connsiteX1169" fmla="*/ 2345301 w 2674328"/>
                <a:gd name="connsiteY1169" fmla="*/ 1277265 h 1904052"/>
                <a:gd name="connsiteX1170" fmla="*/ 2351243 w 2674328"/>
                <a:gd name="connsiteY1170" fmla="*/ 1283694 h 1904052"/>
                <a:gd name="connsiteX1171" fmla="*/ 2355622 w 2674328"/>
                <a:gd name="connsiteY1171" fmla="*/ 1275258 h 1904052"/>
                <a:gd name="connsiteX1172" fmla="*/ 2355599 w 2674328"/>
                <a:gd name="connsiteY1172" fmla="*/ 1266246 h 1904052"/>
                <a:gd name="connsiteX1173" fmla="*/ 2368282 w 2674328"/>
                <a:gd name="connsiteY1173" fmla="*/ 1248869 h 1904052"/>
                <a:gd name="connsiteX1174" fmla="*/ 2386336 w 2674328"/>
                <a:gd name="connsiteY1174" fmla="*/ 1246742 h 1904052"/>
                <a:gd name="connsiteX1175" fmla="*/ 2374518 w 2674328"/>
                <a:gd name="connsiteY1175" fmla="*/ 1242107 h 1904052"/>
                <a:gd name="connsiteX1176" fmla="*/ 2377823 w 2674328"/>
                <a:gd name="connsiteY1176" fmla="*/ 1234440 h 1904052"/>
                <a:gd name="connsiteX1177" fmla="*/ 2388395 w 2674328"/>
                <a:gd name="connsiteY1177" fmla="*/ 1233953 h 1904052"/>
                <a:gd name="connsiteX1178" fmla="*/ 2024192 w 2674328"/>
                <a:gd name="connsiteY1178" fmla="*/ 1179296 h 1904052"/>
                <a:gd name="connsiteX1179" fmla="*/ 2028697 w 2674328"/>
                <a:gd name="connsiteY1179" fmla="*/ 1187569 h 1904052"/>
                <a:gd name="connsiteX1180" fmla="*/ 2033774 w 2674328"/>
                <a:gd name="connsiteY1180" fmla="*/ 1248564 h 1904052"/>
                <a:gd name="connsiteX1181" fmla="*/ 2045481 w 2674328"/>
                <a:gd name="connsiteY1181" fmla="*/ 1267094 h 1904052"/>
                <a:gd name="connsiteX1182" fmla="*/ 2042566 w 2674328"/>
                <a:gd name="connsiteY1182" fmla="*/ 1278083 h 1904052"/>
                <a:gd name="connsiteX1183" fmla="*/ 2064282 w 2674328"/>
                <a:gd name="connsiteY1183" fmla="*/ 1290491 h 1904052"/>
                <a:gd name="connsiteX1184" fmla="*/ 2075236 w 2674328"/>
                <a:gd name="connsiteY1184" fmla="*/ 1304025 h 1904052"/>
                <a:gd name="connsiteX1185" fmla="*/ 2076170 w 2674328"/>
                <a:gd name="connsiteY1185" fmla="*/ 1327430 h 1904052"/>
                <a:gd name="connsiteX1186" fmla="*/ 2046678 w 2674328"/>
                <a:gd name="connsiteY1186" fmla="*/ 1358040 h 1904052"/>
                <a:gd name="connsiteX1187" fmla="*/ 1986679 w 2674328"/>
                <a:gd name="connsiteY1187" fmla="*/ 1357714 h 1904052"/>
                <a:gd name="connsiteX1188" fmla="*/ 1975337 w 2674328"/>
                <a:gd name="connsiteY1188" fmla="*/ 1345536 h 1904052"/>
                <a:gd name="connsiteX1189" fmla="*/ 1975114 w 2674328"/>
                <a:gd name="connsiteY1189" fmla="*/ 1314245 h 1904052"/>
                <a:gd name="connsiteX1190" fmla="*/ 1986765 w 2674328"/>
                <a:gd name="connsiteY1190" fmla="*/ 1302013 h 1904052"/>
                <a:gd name="connsiteX1191" fmla="*/ 2019936 w 2674328"/>
                <a:gd name="connsiteY1191" fmla="*/ 1298059 h 1904052"/>
                <a:gd name="connsiteX1192" fmla="*/ 1987941 w 2674328"/>
                <a:gd name="connsiteY1192" fmla="*/ 1293347 h 1904052"/>
                <a:gd name="connsiteX1193" fmla="*/ 2014090 w 2674328"/>
                <a:gd name="connsiteY1193" fmla="*/ 1283494 h 1904052"/>
                <a:gd name="connsiteX1194" fmla="*/ 2021599 w 2674328"/>
                <a:gd name="connsiteY1194" fmla="*/ 1277602 h 1904052"/>
                <a:gd name="connsiteX1195" fmla="*/ 2012911 w 2674328"/>
                <a:gd name="connsiteY1195" fmla="*/ 1274057 h 1904052"/>
                <a:gd name="connsiteX1196" fmla="*/ 2001178 w 2674328"/>
                <a:gd name="connsiteY1196" fmla="*/ 1271520 h 1904052"/>
                <a:gd name="connsiteX1197" fmla="*/ 2021138 w 2674328"/>
                <a:gd name="connsiteY1197" fmla="*/ 1224911 h 1904052"/>
                <a:gd name="connsiteX1198" fmla="*/ 2024192 w 2674328"/>
                <a:gd name="connsiteY1198" fmla="*/ 1179296 h 1904052"/>
                <a:gd name="connsiteX1199" fmla="*/ 1500322 w 2674328"/>
                <a:gd name="connsiteY1199" fmla="*/ 1176424 h 1904052"/>
                <a:gd name="connsiteX1200" fmla="*/ 1505676 w 2674328"/>
                <a:gd name="connsiteY1200" fmla="*/ 1196244 h 1904052"/>
                <a:gd name="connsiteX1201" fmla="*/ 1511021 w 2674328"/>
                <a:gd name="connsiteY1201" fmla="*/ 1217397 h 1904052"/>
                <a:gd name="connsiteX1202" fmla="*/ 1524736 w 2674328"/>
                <a:gd name="connsiteY1202" fmla="*/ 1232457 h 1904052"/>
                <a:gd name="connsiteX1203" fmla="*/ 1528973 w 2674328"/>
                <a:gd name="connsiteY1203" fmla="*/ 1236712 h 1904052"/>
                <a:gd name="connsiteX1204" fmla="*/ 1523248 w 2674328"/>
                <a:gd name="connsiteY1204" fmla="*/ 1239926 h 1904052"/>
                <a:gd name="connsiteX1205" fmla="*/ 1510677 w 2674328"/>
                <a:gd name="connsiteY1205" fmla="*/ 1240904 h 1904052"/>
                <a:gd name="connsiteX1206" fmla="*/ 1475693 w 2674328"/>
                <a:gd name="connsiteY1206" fmla="*/ 1241452 h 1904052"/>
                <a:gd name="connsiteX1207" fmla="*/ 1470386 w 2674328"/>
                <a:gd name="connsiteY1207" fmla="*/ 1239667 h 1904052"/>
                <a:gd name="connsiteX1208" fmla="*/ 1473623 w 2674328"/>
                <a:gd name="connsiteY1208" fmla="*/ 1234743 h 1904052"/>
                <a:gd name="connsiteX1209" fmla="*/ 1493914 w 2674328"/>
                <a:gd name="connsiteY1209" fmla="*/ 1194682 h 1904052"/>
                <a:gd name="connsiteX1210" fmla="*/ 1500322 w 2674328"/>
                <a:gd name="connsiteY1210" fmla="*/ 1176424 h 1904052"/>
                <a:gd name="connsiteX1211" fmla="*/ 1765746 w 2674328"/>
                <a:gd name="connsiteY1211" fmla="*/ 1176133 h 1904052"/>
                <a:gd name="connsiteX1212" fmla="*/ 1771112 w 2674328"/>
                <a:gd name="connsiteY1212" fmla="*/ 1196286 h 1904052"/>
                <a:gd name="connsiteX1213" fmla="*/ 1777472 w 2674328"/>
                <a:gd name="connsiteY1213" fmla="*/ 1218543 h 1904052"/>
                <a:gd name="connsiteX1214" fmla="*/ 1792238 w 2674328"/>
                <a:gd name="connsiteY1214" fmla="*/ 1233363 h 1904052"/>
                <a:gd name="connsiteX1215" fmla="*/ 1795678 w 2674328"/>
                <a:gd name="connsiteY1215" fmla="*/ 1239135 h 1904052"/>
                <a:gd name="connsiteX1216" fmla="*/ 1734338 w 2674328"/>
                <a:gd name="connsiteY1216" fmla="*/ 1242204 h 1904052"/>
                <a:gd name="connsiteX1217" fmla="*/ 1741650 w 2674328"/>
                <a:gd name="connsiteY1217" fmla="*/ 1233847 h 1904052"/>
                <a:gd name="connsiteX1218" fmla="*/ 1755919 w 2674328"/>
                <a:gd name="connsiteY1218" fmla="*/ 1219216 h 1904052"/>
                <a:gd name="connsiteX1219" fmla="*/ 1765746 w 2674328"/>
                <a:gd name="connsiteY1219" fmla="*/ 1176133 h 1904052"/>
                <a:gd name="connsiteX1220" fmla="*/ 2157880 w 2674328"/>
                <a:gd name="connsiteY1220" fmla="*/ 1162979 h 1904052"/>
                <a:gd name="connsiteX1221" fmla="*/ 2298871 w 2674328"/>
                <a:gd name="connsiteY1221" fmla="*/ 1163021 h 1904052"/>
                <a:gd name="connsiteX1222" fmla="*/ 2308252 w 2674328"/>
                <a:gd name="connsiteY1222" fmla="*/ 1164828 h 1904052"/>
                <a:gd name="connsiteX1223" fmla="*/ 2277349 w 2674328"/>
                <a:gd name="connsiteY1223" fmla="*/ 1224324 h 1904052"/>
                <a:gd name="connsiteX1224" fmla="*/ 2266249 w 2674328"/>
                <a:gd name="connsiteY1224" fmla="*/ 1265133 h 1904052"/>
                <a:gd name="connsiteX1225" fmla="*/ 2265983 w 2674328"/>
                <a:gd name="connsiteY1225" fmla="*/ 1357831 h 1904052"/>
                <a:gd name="connsiteX1226" fmla="*/ 2270889 w 2674328"/>
                <a:gd name="connsiteY1226" fmla="*/ 1397305 h 1904052"/>
                <a:gd name="connsiteX1227" fmla="*/ 2279058 w 2674328"/>
                <a:gd name="connsiteY1227" fmla="*/ 1401243 h 1904052"/>
                <a:gd name="connsiteX1228" fmla="*/ 2301501 w 2674328"/>
                <a:gd name="connsiteY1228" fmla="*/ 1403049 h 1904052"/>
                <a:gd name="connsiteX1229" fmla="*/ 2270789 w 2674328"/>
                <a:gd name="connsiteY1229" fmla="*/ 1405786 h 1904052"/>
                <a:gd name="connsiteX1230" fmla="*/ 2306388 w 2674328"/>
                <a:gd name="connsiteY1230" fmla="*/ 1414490 h 1904052"/>
                <a:gd name="connsiteX1231" fmla="*/ 2261617 w 2674328"/>
                <a:gd name="connsiteY1231" fmla="*/ 1418293 h 1904052"/>
                <a:gd name="connsiteX1232" fmla="*/ 2305708 w 2674328"/>
                <a:gd name="connsiteY1232" fmla="*/ 1426792 h 1904052"/>
                <a:gd name="connsiteX1233" fmla="*/ 2260520 w 2674328"/>
                <a:gd name="connsiteY1233" fmla="*/ 1426792 h 1904052"/>
                <a:gd name="connsiteX1234" fmla="*/ 2260482 w 2674328"/>
                <a:gd name="connsiteY1234" fmla="*/ 1430590 h 1904052"/>
                <a:gd name="connsiteX1235" fmla="*/ 2291479 w 2674328"/>
                <a:gd name="connsiteY1235" fmla="*/ 1430453 h 1904052"/>
                <a:gd name="connsiteX1236" fmla="*/ 2310303 w 2674328"/>
                <a:gd name="connsiteY1236" fmla="*/ 1444073 h 1904052"/>
                <a:gd name="connsiteX1237" fmla="*/ 2314458 w 2674328"/>
                <a:gd name="connsiteY1237" fmla="*/ 1407261 h 1904052"/>
                <a:gd name="connsiteX1238" fmla="*/ 2319866 w 2674328"/>
                <a:gd name="connsiteY1238" fmla="*/ 1400338 h 1904052"/>
                <a:gd name="connsiteX1239" fmla="*/ 2324247 w 2674328"/>
                <a:gd name="connsiteY1239" fmla="*/ 1407946 h 1904052"/>
                <a:gd name="connsiteX1240" fmla="*/ 2330509 w 2674328"/>
                <a:gd name="connsiteY1240" fmla="*/ 1487890 h 1904052"/>
                <a:gd name="connsiteX1241" fmla="*/ 2334590 w 2674328"/>
                <a:gd name="connsiteY1241" fmla="*/ 1422794 h 1904052"/>
                <a:gd name="connsiteX1242" fmla="*/ 2344155 w 2674328"/>
                <a:gd name="connsiteY1242" fmla="*/ 1457938 h 1904052"/>
                <a:gd name="connsiteX1243" fmla="*/ 2335032 w 2674328"/>
                <a:gd name="connsiteY1243" fmla="*/ 1422403 h 1904052"/>
                <a:gd name="connsiteX1244" fmla="*/ 2350980 w 2674328"/>
                <a:gd name="connsiteY1244" fmla="*/ 1430027 h 1904052"/>
                <a:gd name="connsiteX1245" fmla="*/ 2354803 w 2674328"/>
                <a:gd name="connsiteY1245" fmla="*/ 1446516 h 1904052"/>
                <a:gd name="connsiteX1246" fmla="*/ 2359777 w 2674328"/>
                <a:gd name="connsiteY1246" fmla="*/ 1463044 h 1904052"/>
                <a:gd name="connsiteX1247" fmla="*/ 2359143 w 2674328"/>
                <a:gd name="connsiteY1247" fmla="*/ 1451455 h 1904052"/>
                <a:gd name="connsiteX1248" fmla="*/ 2371554 w 2674328"/>
                <a:gd name="connsiteY1248" fmla="*/ 1423414 h 1904052"/>
                <a:gd name="connsiteX1249" fmla="*/ 2386545 w 2674328"/>
                <a:gd name="connsiteY1249" fmla="*/ 1416272 h 1904052"/>
                <a:gd name="connsiteX1250" fmla="*/ 2386373 w 2674328"/>
                <a:gd name="connsiteY1250" fmla="*/ 1412345 h 1904052"/>
                <a:gd name="connsiteX1251" fmla="*/ 2354081 w 2674328"/>
                <a:gd name="connsiteY1251" fmla="*/ 1412019 h 1904052"/>
                <a:gd name="connsiteX1252" fmla="*/ 2327441 w 2674328"/>
                <a:gd name="connsiteY1252" fmla="*/ 1401033 h 1904052"/>
                <a:gd name="connsiteX1253" fmla="*/ 2442675 w 2674328"/>
                <a:gd name="connsiteY1253" fmla="*/ 1401105 h 1904052"/>
                <a:gd name="connsiteX1254" fmla="*/ 2449909 w 2674328"/>
                <a:gd name="connsiteY1254" fmla="*/ 1404700 h 1904052"/>
                <a:gd name="connsiteX1255" fmla="*/ 2444768 w 2674328"/>
                <a:gd name="connsiteY1255" fmla="*/ 1410430 h 1904052"/>
                <a:gd name="connsiteX1256" fmla="*/ 2424141 w 2674328"/>
                <a:gd name="connsiteY1256" fmla="*/ 1417611 h 1904052"/>
                <a:gd name="connsiteX1257" fmla="*/ 2401693 w 2674328"/>
                <a:gd name="connsiteY1257" fmla="*/ 1424438 h 1904052"/>
                <a:gd name="connsiteX1258" fmla="*/ 2372343 w 2674328"/>
                <a:gd name="connsiteY1258" fmla="*/ 1437470 h 1904052"/>
                <a:gd name="connsiteX1259" fmla="*/ 2366493 w 2674328"/>
                <a:gd name="connsiteY1259" fmla="*/ 1452060 h 1904052"/>
                <a:gd name="connsiteX1260" fmla="*/ 2373904 w 2674328"/>
                <a:gd name="connsiteY1260" fmla="*/ 1489044 h 1904052"/>
                <a:gd name="connsiteX1261" fmla="*/ 2380098 w 2674328"/>
                <a:gd name="connsiteY1261" fmla="*/ 1498743 h 1904052"/>
                <a:gd name="connsiteX1262" fmla="*/ 2389599 w 2674328"/>
                <a:gd name="connsiteY1262" fmla="*/ 1511035 h 1904052"/>
                <a:gd name="connsiteX1263" fmla="*/ 2389607 w 2674328"/>
                <a:gd name="connsiteY1263" fmla="*/ 1543675 h 1904052"/>
                <a:gd name="connsiteX1264" fmla="*/ 2379899 w 2674328"/>
                <a:gd name="connsiteY1264" fmla="*/ 1559663 h 1904052"/>
                <a:gd name="connsiteX1265" fmla="*/ 2374573 w 2674328"/>
                <a:gd name="connsiteY1265" fmla="*/ 1569077 h 1904052"/>
                <a:gd name="connsiteX1266" fmla="*/ 2364058 w 2674328"/>
                <a:gd name="connsiteY1266" fmla="*/ 1627925 h 1904052"/>
                <a:gd name="connsiteX1267" fmla="*/ 2366785 w 2674328"/>
                <a:gd name="connsiteY1267" fmla="*/ 1635874 h 1904052"/>
                <a:gd name="connsiteX1268" fmla="*/ 2421054 w 2674328"/>
                <a:gd name="connsiteY1268" fmla="*/ 1684763 h 1904052"/>
                <a:gd name="connsiteX1269" fmla="*/ 2635036 w 2674328"/>
                <a:gd name="connsiteY1269" fmla="*/ 1871682 h 1904052"/>
                <a:gd name="connsiteX1270" fmla="*/ 2639117 w 2674328"/>
                <a:gd name="connsiteY1270" fmla="*/ 1876475 h 1904052"/>
                <a:gd name="connsiteX1271" fmla="*/ 2629317 w 2674328"/>
                <a:gd name="connsiteY1271" fmla="*/ 1878919 h 1904052"/>
                <a:gd name="connsiteX1272" fmla="*/ 2444034 w 2674328"/>
                <a:gd name="connsiteY1272" fmla="*/ 1878085 h 1904052"/>
                <a:gd name="connsiteX1273" fmla="*/ 2397451 w 2674328"/>
                <a:gd name="connsiteY1273" fmla="*/ 1899223 h 1904052"/>
                <a:gd name="connsiteX1274" fmla="*/ 2397884 w 2674328"/>
                <a:gd name="connsiteY1274" fmla="*/ 1903150 h 1904052"/>
                <a:gd name="connsiteX1275" fmla="*/ 2674328 w 2674328"/>
                <a:gd name="connsiteY1275" fmla="*/ 1903150 h 1904052"/>
                <a:gd name="connsiteX1276" fmla="*/ 2674328 w 2674328"/>
                <a:gd name="connsiteY1276" fmla="*/ 1904052 h 1904052"/>
                <a:gd name="connsiteX1277" fmla="*/ 0 w 2674328"/>
                <a:gd name="connsiteY1277" fmla="*/ 1904052 h 1904052"/>
                <a:gd name="connsiteX1278" fmla="*/ 0 w 2674328"/>
                <a:gd name="connsiteY1278" fmla="*/ 1903148 h 1904052"/>
                <a:gd name="connsiteX1279" fmla="*/ 242564 w 2674328"/>
                <a:gd name="connsiteY1279" fmla="*/ 1903148 h 1904052"/>
                <a:gd name="connsiteX1280" fmla="*/ 237562 w 2674328"/>
                <a:gd name="connsiteY1280" fmla="*/ 1896066 h 1904052"/>
                <a:gd name="connsiteX1281" fmla="*/ 207293 w 2674328"/>
                <a:gd name="connsiteY1281" fmla="*/ 1853951 h 1904052"/>
                <a:gd name="connsiteX1282" fmla="*/ 196061 w 2674328"/>
                <a:gd name="connsiteY1282" fmla="*/ 1845450 h 1904052"/>
                <a:gd name="connsiteX1283" fmla="*/ 158258 w 2674328"/>
                <a:gd name="connsiteY1283" fmla="*/ 1844147 h 1904052"/>
                <a:gd name="connsiteX1284" fmla="*/ 149571 w 2674328"/>
                <a:gd name="connsiteY1284" fmla="*/ 1831985 h 1904052"/>
                <a:gd name="connsiteX1285" fmla="*/ 146335 w 2674328"/>
                <a:gd name="connsiteY1285" fmla="*/ 1826344 h 1904052"/>
                <a:gd name="connsiteX1286" fmla="*/ 119855 w 2674328"/>
                <a:gd name="connsiteY1286" fmla="*/ 1809898 h 1904052"/>
                <a:gd name="connsiteX1287" fmla="*/ 109993 w 2674328"/>
                <a:gd name="connsiteY1287" fmla="*/ 1808985 h 1904052"/>
                <a:gd name="connsiteX1288" fmla="*/ 96974 w 2674328"/>
                <a:gd name="connsiteY1288" fmla="*/ 1804941 h 1904052"/>
                <a:gd name="connsiteX1289" fmla="*/ 82517 w 2674328"/>
                <a:gd name="connsiteY1289" fmla="*/ 1803841 h 1904052"/>
                <a:gd name="connsiteX1290" fmla="*/ 77632 w 2674328"/>
                <a:gd name="connsiteY1290" fmla="*/ 1814371 h 1904052"/>
                <a:gd name="connsiteX1291" fmla="*/ 74404 w 2674328"/>
                <a:gd name="connsiteY1291" fmla="*/ 1830181 h 1904052"/>
                <a:gd name="connsiteX1292" fmla="*/ 70327 w 2674328"/>
                <a:gd name="connsiteY1292" fmla="*/ 1815073 h 1904052"/>
                <a:gd name="connsiteX1293" fmla="*/ 62931 w 2674328"/>
                <a:gd name="connsiteY1293" fmla="*/ 1807035 h 1904052"/>
                <a:gd name="connsiteX1294" fmla="*/ 54799 w 2674328"/>
                <a:gd name="connsiteY1294" fmla="*/ 1816501 h 1904052"/>
                <a:gd name="connsiteX1295" fmla="*/ 55050 w 2674328"/>
                <a:gd name="connsiteY1295" fmla="*/ 1821699 h 1904052"/>
                <a:gd name="connsiteX1296" fmla="*/ 51879 w 2674328"/>
                <a:gd name="connsiteY1296" fmla="*/ 1831607 h 1904052"/>
                <a:gd name="connsiteX1297" fmla="*/ 47272 w 2674328"/>
                <a:gd name="connsiteY1297" fmla="*/ 1823045 h 1904052"/>
                <a:gd name="connsiteX1298" fmla="*/ 44461 w 2674328"/>
                <a:gd name="connsiteY1298" fmla="*/ 1816348 h 1904052"/>
                <a:gd name="connsiteX1299" fmla="*/ 34791 w 2674328"/>
                <a:gd name="connsiteY1299" fmla="*/ 1810546 h 1904052"/>
                <a:gd name="connsiteX1300" fmla="*/ 34470 w 2674328"/>
                <a:gd name="connsiteY1300" fmla="*/ 1779301 h 1904052"/>
                <a:gd name="connsiteX1301" fmla="*/ 41745 w 2674328"/>
                <a:gd name="connsiteY1301" fmla="*/ 1775536 h 1904052"/>
                <a:gd name="connsiteX1302" fmla="*/ 69529 w 2674328"/>
                <a:gd name="connsiteY1302" fmla="*/ 1769457 h 1904052"/>
                <a:gd name="connsiteX1303" fmla="*/ 70720 w 2674328"/>
                <a:gd name="connsiteY1303" fmla="*/ 1769185 h 1904052"/>
                <a:gd name="connsiteX1304" fmla="*/ 94362 w 2674328"/>
                <a:gd name="connsiteY1304" fmla="*/ 1773092 h 1904052"/>
                <a:gd name="connsiteX1305" fmla="*/ 99147 w 2674328"/>
                <a:gd name="connsiteY1305" fmla="*/ 1767546 h 1904052"/>
                <a:gd name="connsiteX1306" fmla="*/ 117562 w 2674328"/>
                <a:gd name="connsiteY1306" fmla="*/ 1749516 h 1904052"/>
                <a:gd name="connsiteX1307" fmla="*/ 115947 w 2674328"/>
                <a:gd name="connsiteY1307" fmla="*/ 1731830 h 1904052"/>
                <a:gd name="connsiteX1308" fmla="*/ 117579 w 2674328"/>
                <a:gd name="connsiteY1308" fmla="*/ 1720608 h 1904052"/>
                <a:gd name="connsiteX1309" fmla="*/ 117791 w 2674328"/>
                <a:gd name="connsiteY1309" fmla="*/ 1637043 h 1904052"/>
                <a:gd name="connsiteX1310" fmla="*/ 112579 w 2674328"/>
                <a:gd name="connsiteY1310" fmla="*/ 1610070 h 1904052"/>
                <a:gd name="connsiteX1311" fmla="*/ 111974 w 2674328"/>
                <a:gd name="connsiteY1311" fmla="*/ 1580729 h 1904052"/>
                <a:gd name="connsiteX1312" fmla="*/ 102273 w 2674328"/>
                <a:gd name="connsiteY1312" fmla="*/ 1564123 h 1904052"/>
                <a:gd name="connsiteX1313" fmla="*/ 98797 w 2674328"/>
                <a:gd name="connsiteY1313" fmla="*/ 1554192 h 1904052"/>
                <a:gd name="connsiteX1314" fmla="*/ 107568 w 2674328"/>
                <a:gd name="connsiteY1314" fmla="*/ 1549435 h 1904052"/>
                <a:gd name="connsiteX1315" fmla="*/ 192422 w 2674328"/>
                <a:gd name="connsiteY1315" fmla="*/ 1548355 h 1904052"/>
                <a:gd name="connsiteX1316" fmla="*/ 676838 w 2674328"/>
                <a:gd name="connsiteY1316" fmla="*/ 1549199 h 1904052"/>
                <a:gd name="connsiteX1317" fmla="*/ 687858 w 2674328"/>
                <a:gd name="connsiteY1317" fmla="*/ 1552902 h 1904052"/>
                <a:gd name="connsiteX1318" fmla="*/ 682311 w 2674328"/>
                <a:gd name="connsiteY1318" fmla="*/ 1565480 h 1904052"/>
                <a:gd name="connsiteX1319" fmla="*/ 678489 w 2674328"/>
                <a:gd name="connsiteY1319" fmla="*/ 1572850 h 1904052"/>
                <a:gd name="connsiteX1320" fmla="*/ 673888 w 2674328"/>
                <a:gd name="connsiteY1320" fmla="*/ 1622304 h 1904052"/>
                <a:gd name="connsiteX1321" fmla="*/ 672959 w 2674328"/>
                <a:gd name="connsiteY1321" fmla="*/ 1670224 h 1904052"/>
                <a:gd name="connsiteX1322" fmla="*/ 673222 w 2674328"/>
                <a:gd name="connsiteY1322" fmla="*/ 1717229 h 1904052"/>
                <a:gd name="connsiteX1323" fmla="*/ 677571 w 2674328"/>
                <a:gd name="connsiteY1323" fmla="*/ 1735635 h 1904052"/>
                <a:gd name="connsiteX1324" fmla="*/ 674198 w 2674328"/>
                <a:gd name="connsiteY1324" fmla="*/ 1748238 h 1904052"/>
                <a:gd name="connsiteX1325" fmla="*/ 690393 w 2674328"/>
                <a:gd name="connsiteY1325" fmla="*/ 1763532 h 1904052"/>
                <a:gd name="connsiteX1326" fmla="*/ 720454 w 2674328"/>
                <a:gd name="connsiteY1326" fmla="*/ 1772068 h 1904052"/>
                <a:gd name="connsiteX1327" fmla="*/ 730687 w 2674328"/>
                <a:gd name="connsiteY1327" fmla="*/ 1772174 h 1904052"/>
                <a:gd name="connsiteX1328" fmla="*/ 756705 w 2674328"/>
                <a:gd name="connsiteY1328" fmla="*/ 1782286 h 1904052"/>
                <a:gd name="connsiteX1329" fmla="*/ 765634 w 2674328"/>
                <a:gd name="connsiteY1329" fmla="*/ 1771626 h 1904052"/>
                <a:gd name="connsiteX1330" fmla="*/ 779653 w 2674328"/>
                <a:gd name="connsiteY1330" fmla="*/ 1757431 h 1904052"/>
                <a:gd name="connsiteX1331" fmla="*/ 791404 w 2674328"/>
                <a:gd name="connsiteY1331" fmla="*/ 1745603 h 1904052"/>
                <a:gd name="connsiteX1332" fmla="*/ 778777 w 2674328"/>
                <a:gd name="connsiteY1332" fmla="*/ 1733280 h 1904052"/>
                <a:gd name="connsiteX1333" fmla="*/ 752730 w 2674328"/>
                <a:gd name="connsiteY1333" fmla="*/ 1715223 h 1904052"/>
                <a:gd name="connsiteX1334" fmla="*/ 762282 w 2674328"/>
                <a:gd name="connsiteY1334" fmla="*/ 1708366 h 1904052"/>
                <a:gd name="connsiteX1335" fmla="*/ 860174 w 2674328"/>
                <a:gd name="connsiteY1335" fmla="*/ 1707814 h 1904052"/>
                <a:gd name="connsiteX1336" fmla="*/ 1059393 w 2674328"/>
                <a:gd name="connsiteY1336" fmla="*/ 1704778 h 1904052"/>
                <a:gd name="connsiteX1337" fmla="*/ 807425 w 2674328"/>
                <a:gd name="connsiteY1337" fmla="*/ 1704761 h 1904052"/>
                <a:gd name="connsiteX1338" fmla="*/ 778703 w 2674328"/>
                <a:gd name="connsiteY1338" fmla="*/ 1704355 h 1904052"/>
                <a:gd name="connsiteX1339" fmla="*/ 770219 w 2674328"/>
                <a:gd name="connsiteY1339" fmla="*/ 1700251 h 1904052"/>
                <a:gd name="connsiteX1340" fmla="*/ 774062 w 2674328"/>
                <a:gd name="connsiteY1340" fmla="*/ 1691251 h 1904052"/>
                <a:gd name="connsiteX1341" fmla="*/ 780887 w 2674328"/>
                <a:gd name="connsiteY1341" fmla="*/ 1676004 h 1904052"/>
                <a:gd name="connsiteX1342" fmla="*/ 780608 w 2674328"/>
                <a:gd name="connsiteY1342" fmla="*/ 1591132 h 1904052"/>
                <a:gd name="connsiteX1343" fmla="*/ 771094 w 2674328"/>
                <a:gd name="connsiteY1343" fmla="*/ 1577750 h 1904052"/>
                <a:gd name="connsiteX1344" fmla="*/ 766979 w 2674328"/>
                <a:gd name="connsiteY1344" fmla="*/ 1575276 h 1904052"/>
                <a:gd name="connsiteX1345" fmla="*/ 751646 w 2674328"/>
                <a:gd name="connsiteY1345" fmla="*/ 1566254 h 1904052"/>
                <a:gd name="connsiteX1346" fmla="*/ 743103 w 2674328"/>
                <a:gd name="connsiteY1346" fmla="*/ 1562654 h 1904052"/>
                <a:gd name="connsiteX1347" fmla="*/ 752198 w 2674328"/>
                <a:gd name="connsiteY1347" fmla="*/ 1558766 h 1904052"/>
                <a:gd name="connsiteX1348" fmla="*/ 783515 w 2674328"/>
                <a:gd name="connsiteY1348" fmla="*/ 1558225 h 1904052"/>
                <a:gd name="connsiteX1349" fmla="*/ 1005488 w 2674328"/>
                <a:gd name="connsiteY1349" fmla="*/ 1557597 h 1904052"/>
                <a:gd name="connsiteX1350" fmla="*/ 1025621 w 2674328"/>
                <a:gd name="connsiteY1350" fmla="*/ 1555097 h 1904052"/>
                <a:gd name="connsiteX1351" fmla="*/ 772316 w 2674328"/>
                <a:gd name="connsiteY1351" fmla="*/ 1551048 h 1904052"/>
                <a:gd name="connsiteX1352" fmla="*/ 780815 w 2674328"/>
                <a:gd name="connsiteY1352" fmla="*/ 1525601 h 1904052"/>
                <a:gd name="connsiteX1353" fmla="*/ 780790 w 2674328"/>
                <a:gd name="connsiteY1353" fmla="*/ 1486430 h 1904052"/>
                <a:gd name="connsiteX1354" fmla="*/ 772810 w 2674328"/>
                <a:gd name="connsiteY1354" fmla="*/ 1461207 h 1904052"/>
                <a:gd name="connsiteX1355" fmla="*/ 775046 w 2674328"/>
                <a:gd name="connsiteY1355" fmla="*/ 1450870 h 1904052"/>
                <a:gd name="connsiteX1356" fmla="*/ 779800 w 2674328"/>
                <a:gd name="connsiteY1356" fmla="*/ 1440530 h 1904052"/>
                <a:gd name="connsiteX1357" fmla="*/ 770453 w 2674328"/>
                <a:gd name="connsiteY1357" fmla="*/ 1435412 h 1904052"/>
                <a:gd name="connsiteX1358" fmla="*/ 767843 w 2674328"/>
                <a:gd name="connsiteY1358" fmla="*/ 1435368 h 1904052"/>
                <a:gd name="connsiteX1359" fmla="*/ 738203 w 2674328"/>
                <a:gd name="connsiteY1359" fmla="*/ 1404289 h 1904052"/>
                <a:gd name="connsiteX1360" fmla="*/ 708738 w 2674328"/>
                <a:gd name="connsiteY1360" fmla="*/ 1375390 h 1904052"/>
                <a:gd name="connsiteX1361" fmla="*/ 672199 w 2674328"/>
                <a:gd name="connsiteY1361" fmla="*/ 1375655 h 1904052"/>
                <a:gd name="connsiteX1362" fmla="*/ 645444 w 2674328"/>
                <a:gd name="connsiteY1362" fmla="*/ 1363058 h 1904052"/>
                <a:gd name="connsiteX1363" fmla="*/ 944725 w 2674328"/>
                <a:gd name="connsiteY1363" fmla="*/ 1363058 h 1904052"/>
                <a:gd name="connsiteX1364" fmla="*/ 871041 w 2674328"/>
                <a:gd name="connsiteY1364" fmla="*/ 1357372 h 1904052"/>
                <a:gd name="connsiteX1365" fmla="*/ 663430 w 2674328"/>
                <a:gd name="connsiteY1365" fmla="*/ 1357072 h 1904052"/>
                <a:gd name="connsiteX1366" fmla="*/ 642389 w 2674328"/>
                <a:gd name="connsiteY1366" fmla="*/ 1344703 h 1904052"/>
                <a:gd name="connsiteX1367" fmla="*/ 627107 w 2674328"/>
                <a:gd name="connsiteY1367" fmla="*/ 1338816 h 1904052"/>
                <a:gd name="connsiteX1368" fmla="*/ 609508 w 2674328"/>
                <a:gd name="connsiteY1368" fmla="*/ 1327229 h 1904052"/>
                <a:gd name="connsiteX1369" fmla="*/ 597211 w 2674328"/>
                <a:gd name="connsiteY1369" fmla="*/ 1301329 h 1904052"/>
                <a:gd name="connsiteX1370" fmla="*/ 605031 w 2674328"/>
                <a:gd name="connsiteY1370" fmla="*/ 1289799 h 1904052"/>
                <a:gd name="connsiteX1371" fmla="*/ 815255 w 2674328"/>
                <a:gd name="connsiteY1371" fmla="*/ 1289762 h 1904052"/>
                <a:gd name="connsiteX1372" fmla="*/ 1077708 w 2674328"/>
                <a:gd name="connsiteY1372" fmla="*/ 1290107 h 1904052"/>
                <a:gd name="connsiteX1373" fmla="*/ 1092082 w 2674328"/>
                <a:gd name="connsiteY1373" fmla="*/ 1275245 h 1904052"/>
                <a:gd name="connsiteX1374" fmla="*/ 1092990 w 2674328"/>
                <a:gd name="connsiteY1374" fmla="*/ 1242656 h 1904052"/>
                <a:gd name="connsiteX1375" fmla="*/ 1096492 w 2674328"/>
                <a:gd name="connsiteY1375" fmla="*/ 1237791 h 1904052"/>
                <a:gd name="connsiteX1376" fmla="*/ 1101297 w 2674328"/>
                <a:gd name="connsiteY1376" fmla="*/ 1242899 h 1904052"/>
                <a:gd name="connsiteX1377" fmla="*/ 1101759 w 2674328"/>
                <a:gd name="connsiteY1377" fmla="*/ 1271691 h 1904052"/>
                <a:gd name="connsiteX1378" fmla="*/ 1118929 w 2674328"/>
                <a:gd name="connsiteY1378" fmla="*/ 1289357 h 1904052"/>
                <a:gd name="connsiteX1379" fmla="*/ 1133288 w 2674328"/>
                <a:gd name="connsiteY1379" fmla="*/ 1289407 h 1904052"/>
                <a:gd name="connsiteX1380" fmla="*/ 1160877 w 2674328"/>
                <a:gd name="connsiteY1380" fmla="*/ 1291659 h 1904052"/>
                <a:gd name="connsiteX1381" fmla="*/ 1175707 w 2674328"/>
                <a:gd name="connsiteY1381" fmla="*/ 1330254 h 1904052"/>
                <a:gd name="connsiteX1382" fmla="*/ 1169788 w 2674328"/>
                <a:gd name="connsiteY1382" fmla="*/ 1335994 h 1904052"/>
                <a:gd name="connsiteX1383" fmla="*/ 1154666 w 2674328"/>
                <a:gd name="connsiteY1383" fmla="*/ 1355190 h 1904052"/>
                <a:gd name="connsiteX1384" fmla="*/ 1161433 w 2674328"/>
                <a:gd name="connsiteY1384" fmla="*/ 1371083 h 1904052"/>
                <a:gd name="connsiteX1385" fmla="*/ 1238448 w 2674328"/>
                <a:gd name="connsiteY1385" fmla="*/ 1370071 h 1904052"/>
                <a:gd name="connsiteX1386" fmla="*/ 1243186 w 2674328"/>
                <a:gd name="connsiteY1386" fmla="*/ 1357874 h 1904052"/>
                <a:gd name="connsiteX1387" fmla="*/ 1245207 w 2674328"/>
                <a:gd name="connsiteY1387" fmla="*/ 1331694 h 1904052"/>
                <a:gd name="connsiteX1388" fmla="*/ 1249994 w 2674328"/>
                <a:gd name="connsiteY1388" fmla="*/ 1302689 h 1904052"/>
                <a:gd name="connsiteX1389" fmla="*/ 1248812 w 2674328"/>
                <a:gd name="connsiteY1389" fmla="*/ 1271753 h 1904052"/>
                <a:gd name="connsiteX1390" fmla="*/ 1251253 w 2674328"/>
                <a:gd name="connsiteY1390" fmla="*/ 1262457 h 1904052"/>
                <a:gd name="connsiteX1391" fmla="*/ 1257297 w 2674328"/>
                <a:gd name="connsiteY1391" fmla="*/ 1262257 h 1904052"/>
                <a:gd name="connsiteX1392" fmla="*/ 1260496 w 2674328"/>
                <a:gd name="connsiteY1392" fmla="*/ 1271218 h 1904052"/>
                <a:gd name="connsiteX1393" fmla="*/ 1262152 w 2674328"/>
                <a:gd name="connsiteY1393" fmla="*/ 1324898 h 1904052"/>
                <a:gd name="connsiteX1394" fmla="*/ 1263793 w 2674328"/>
                <a:gd name="connsiteY1394" fmla="*/ 1328408 h 1904052"/>
                <a:gd name="connsiteX1395" fmla="*/ 1276092 w 2674328"/>
                <a:gd name="connsiteY1395" fmla="*/ 1340334 h 1904052"/>
                <a:gd name="connsiteX1396" fmla="*/ 1269344 w 2674328"/>
                <a:gd name="connsiteY1396" fmla="*/ 1352361 h 1904052"/>
                <a:gd name="connsiteX1397" fmla="*/ 1263303 w 2674328"/>
                <a:gd name="connsiteY1397" fmla="*/ 1370968 h 1904052"/>
                <a:gd name="connsiteX1398" fmla="*/ 1322713 w 2674328"/>
                <a:gd name="connsiteY1398" fmla="*/ 1370946 h 1904052"/>
                <a:gd name="connsiteX1399" fmla="*/ 1421941 w 2674328"/>
                <a:gd name="connsiteY1399" fmla="*/ 1369992 h 1904052"/>
                <a:gd name="connsiteX1400" fmla="*/ 1427341 w 2674328"/>
                <a:gd name="connsiteY1400" fmla="*/ 1363685 h 1904052"/>
                <a:gd name="connsiteX1401" fmla="*/ 1432615 w 2674328"/>
                <a:gd name="connsiteY1401" fmla="*/ 1361246 h 1904052"/>
                <a:gd name="connsiteX1402" fmla="*/ 1467933 w 2674328"/>
                <a:gd name="connsiteY1402" fmla="*/ 1359017 h 1904052"/>
                <a:gd name="connsiteX1403" fmla="*/ 1466735 w 2674328"/>
                <a:gd name="connsiteY1403" fmla="*/ 1358261 h 1904052"/>
                <a:gd name="connsiteX1404" fmla="*/ 1440669 w 2674328"/>
                <a:gd name="connsiteY1404" fmla="*/ 1329776 h 1904052"/>
                <a:gd name="connsiteX1405" fmla="*/ 1440607 w 2674328"/>
                <a:gd name="connsiteY1405" fmla="*/ 1324554 h 1904052"/>
                <a:gd name="connsiteX1406" fmla="*/ 1459508 w 2674328"/>
                <a:gd name="connsiteY1406" fmla="*/ 1305025 h 1904052"/>
                <a:gd name="connsiteX1407" fmla="*/ 1466266 w 2674328"/>
                <a:gd name="connsiteY1407" fmla="*/ 1304497 h 1904052"/>
                <a:gd name="connsiteX1408" fmla="*/ 1459477 w 2674328"/>
                <a:gd name="connsiteY1408" fmla="*/ 1302060 h 1904052"/>
                <a:gd name="connsiteX1409" fmla="*/ 1447489 w 2674328"/>
                <a:gd name="connsiteY1409" fmla="*/ 1275830 h 1904052"/>
                <a:gd name="connsiteX1410" fmla="*/ 1478068 w 2674328"/>
                <a:gd name="connsiteY1410" fmla="*/ 1258253 h 1904052"/>
                <a:gd name="connsiteX1411" fmla="*/ 1489893 w 2674328"/>
                <a:gd name="connsiteY1411" fmla="*/ 1257562 h 1904052"/>
                <a:gd name="connsiteX1412" fmla="*/ 1483681 w 2674328"/>
                <a:gd name="connsiteY1412" fmla="*/ 1252426 h 1904052"/>
                <a:gd name="connsiteX1413" fmla="*/ 1559140 w 2674328"/>
                <a:gd name="connsiteY1413" fmla="*/ 1289662 h 1904052"/>
                <a:gd name="connsiteX1414" fmla="*/ 1548010 w 2674328"/>
                <a:gd name="connsiteY1414" fmla="*/ 1303779 h 1904052"/>
                <a:gd name="connsiteX1415" fmla="*/ 1559892 w 2674328"/>
                <a:gd name="connsiteY1415" fmla="*/ 1317175 h 1904052"/>
                <a:gd name="connsiteX1416" fmla="*/ 1560977 w 2674328"/>
                <a:gd name="connsiteY1416" fmla="*/ 1353661 h 1904052"/>
                <a:gd name="connsiteX1417" fmla="*/ 1575522 w 2674328"/>
                <a:gd name="connsiteY1417" fmla="*/ 1360483 h 1904052"/>
                <a:gd name="connsiteX1418" fmla="*/ 1588578 w 2674328"/>
                <a:gd name="connsiteY1418" fmla="*/ 1363111 h 1904052"/>
                <a:gd name="connsiteX1419" fmla="*/ 1600284 w 2674328"/>
                <a:gd name="connsiteY1419" fmla="*/ 1366835 h 1904052"/>
                <a:gd name="connsiteX1420" fmla="*/ 1696802 w 2674328"/>
                <a:gd name="connsiteY1420" fmla="*/ 1366125 h 1904052"/>
                <a:gd name="connsiteX1421" fmla="*/ 1751217 w 2674328"/>
                <a:gd name="connsiteY1421" fmla="*/ 1361041 h 1904052"/>
                <a:gd name="connsiteX1422" fmla="*/ 1751000 w 2674328"/>
                <a:gd name="connsiteY1422" fmla="*/ 1357809 h 1904052"/>
                <a:gd name="connsiteX1423" fmla="*/ 1718980 w 2674328"/>
                <a:gd name="connsiteY1423" fmla="*/ 1357946 h 1904052"/>
                <a:gd name="connsiteX1424" fmla="*/ 1708458 w 2674328"/>
                <a:gd name="connsiteY1424" fmla="*/ 1347787 h 1904052"/>
                <a:gd name="connsiteX1425" fmla="*/ 1708354 w 2674328"/>
                <a:gd name="connsiteY1425" fmla="*/ 1309934 h 1904052"/>
                <a:gd name="connsiteX1426" fmla="*/ 1721859 w 2674328"/>
                <a:gd name="connsiteY1426" fmla="*/ 1297439 h 1904052"/>
                <a:gd name="connsiteX1427" fmla="*/ 1710279 w 2674328"/>
                <a:gd name="connsiteY1427" fmla="*/ 1288085 h 1904052"/>
                <a:gd name="connsiteX1428" fmla="*/ 1722989 w 2674328"/>
                <a:gd name="connsiteY1428" fmla="*/ 1272066 h 1904052"/>
                <a:gd name="connsiteX1429" fmla="*/ 1759800 w 2674328"/>
                <a:gd name="connsiteY1429" fmla="*/ 1255558 h 1904052"/>
                <a:gd name="connsiteX1430" fmla="*/ 1752062 w 2674328"/>
                <a:gd name="connsiteY1430" fmla="*/ 1251614 h 1904052"/>
                <a:gd name="connsiteX1431" fmla="*/ 1781706 w 2674328"/>
                <a:gd name="connsiteY1431" fmla="*/ 1242316 h 1904052"/>
                <a:gd name="connsiteX1432" fmla="*/ 1825267 w 2674328"/>
                <a:gd name="connsiteY1432" fmla="*/ 1292811 h 1904052"/>
                <a:gd name="connsiteX1433" fmla="*/ 1825132 w 2674328"/>
                <a:gd name="connsiteY1433" fmla="*/ 1352712 h 1904052"/>
                <a:gd name="connsiteX1434" fmla="*/ 1837578 w 2674328"/>
                <a:gd name="connsiteY1434" fmla="*/ 1365410 h 1904052"/>
                <a:gd name="connsiteX1435" fmla="*/ 1945916 w 2674328"/>
                <a:gd name="connsiteY1435" fmla="*/ 1365461 h 1904052"/>
                <a:gd name="connsiteX1436" fmla="*/ 2049756 w 2674328"/>
                <a:gd name="connsiteY1436" fmla="*/ 1361521 h 1904052"/>
                <a:gd name="connsiteX1437" fmla="*/ 2126180 w 2674328"/>
                <a:gd name="connsiteY1437" fmla="*/ 1367252 h 1904052"/>
                <a:gd name="connsiteX1438" fmla="*/ 2138156 w 2674328"/>
                <a:gd name="connsiteY1438" fmla="*/ 1362519 h 1904052"/>
                <a:gd name="connsiteX1439" fmla="*/ 2147125 w 2674328"/>
                <a:gd name="connsiteY1439" fmla="*/ 1357976 h 1904052"/>
                <a:gd name="connsiteX1440" fmla="*/ 2153139 w 2674328"/>
                <a:gd name="connsiteY1440" fmla="*/ 1368411 h 1904052"/>
                <a:gd name="connsiteX1441" fmla="*/ 2143608 w 2674328"/>
                <a:gd name="connsiteY1441" fmla="*/ 1375119 h 1904052"/>
                <a:gd name="connsiteX1442" fmla="*/ 2088857 w 2674328"/>
                <a:gd name="connsiteY1442" fmla="*/ 1373381 h 1904052"/>
                <a:gd name="connsiteX1443" fmla="*/ 2079984 w 2674328"/>
                <a:gd name="connsiteY1443" fmla="*/ 1374324 h 1904052"/>
                <a:gd name="connsiteX1444" fmla="*/ 2077306 w 2674328"/>
                <a:gd name="connsiteY1444" fmla="*/ 1382786 h 1904052"/>
                <a:gd name="connsiteX1445" fmla="*/ 2075216 w 2674328"/>
                <a:gd name="connsiteY1445" fmla="*/ 1400511 h 1904052"/>
                <a:gd name="connsiteX1446" fmla="*/ 2122551 w 2674328"/>
                <a:gd name="connsiteY1446" fmla="*/ 1400511 h 1904052"/>
                <a:gd name="connsiteX1447" fmla="*/ 2000478 w 2674328"/>
                <a:gd name="connsiteY1447" fmla="*/ 1417933 h 1904052"/>
                <a:gd name="connsiteX1448" fmla="*/ 2125801 w 2674328"/>
                <a:gd name="connsiteY1448" fmla="*/ 1407325 h 1904052"/>
                <a:gd name="connsiteX1449" fmla="*/ 2126469 w 2674328"/>
                <a:gd name="connsiteY1449" fmla="*/ 1412316 h 1904052"/>
                <a:gd name="connsiteX1450" fmla="*/ 2095430 w 2674328"/>
                <a:gd name="connsiteY1450" fmla="*/ 1418466 h 1904052"/>
                <a:gd name="connsiteX1451" fmla="*/ 2095596 w 2674328"/>
                <a:gd name="connsiteY1451" fmla="*/ 1420763 h 1904052"/>
                <a:gd name="connsiteX1452" fmla="*/ 2117628 w 2674328"/>
                <a:gd name="connsiteY1452" fmla="*/ 1420820 h 1904052"/>
                <a:gd name="connsiteX1453" fmla="*/ 2125147 w 2674328"/>
                <a:gd name="connsiteY1453" fmla="*/ 1423511 h 1904052"/>
                <a:gd name="connsiteX1454" fmla="*/ 2117409 w 2674328"/>
                <a:gd name="connsiteY1454" fmla="*/ 1427605 h 1904052"/>
                <a:gd name="connsiteX1455" fmla="*/ 2099087 w 2674328"/>
                <a:gd name="connsiteY1455" fmla="*/ 1429483 h 1904052"/>
                <a:gd name="connsiteX1456" fmla="*/ 2101576 w 2674328"/>
                <a:gd name="connsiteY1456" fmla="*/ 1430566 h 1904052"/>
                <a:gd name="connsiteX1457" fmla="*/ 2126386 w 2674328"/>
                <a:gd name="connsiteY1457" fmla="*/ 1454337 h 1904052"/>
                <a:gd name="connsiteX1458" fmla="*/ 2131927 w 2674328"/>
                <a:gd name="connsiteY1458" fmla="*/ 1507678 h 1904052"/>
                <a:gd name="connsiteX1459" fmla="*/ 2137561 w 2674328"/>
                <a:gd name="connsiteY1459" fmla="*/ 1475151 h 1904052"/>
                <a:gd name="connsiteX1460" fmla="*/ 2140117 w 2674328"/>
                <a:gd name="connsiteY1460" fmla="*/ 1479755 h 1904052"/>
                <a:gd name="connsiteX1461" fmla="*/ 2142590 w 2674328"/>
                <a:gd name="connsiteY1461" fmla="*/ 1479631 h 1904052"/>
                <a:gd name="connsiteX1462" fmla="*/ 2142400 w 2674328"/>
                <a:gd name="connsiteY1462" fmla="*/ 1432905 h 1904052"/>
                <a:gd name="connsiteX1463" fmla="*/ 2155493 w 2674328"/>
                <a:gd name="connsiteY1463" fmla="*/ 1419815 h 1904052"/>
                <a:gd name="connsiteX1464" fmla="*/ 2196957 w 2674328"/>
                <a:gd name="connsiteY1464" fmla="*/ 1419022 h 1904052"/>
                <a:gd name="connsiteX1465" fmla="*/ 2145769 w 2674328"/>
                <a:gd name="connsiteY1465" fmla="*/ 1412839 h 1904052"/>
                <a:gd name="connsiteX1466" fmla="*/ 2145628 w 2674328"/>
                <a:gd name="connsiteY1466" fmla="*/ 1409100 h 1904052"/>
                <a:gd name="connsiteX1467" fmla="*/ 2192689 w 2674328"/>
                <a:gd name="connsiteY1467" fmla="*/ 1409100 h 1904052"/>
                <a:gd name="connsiteX1468" fmla="*/ 2192618 w 2674328"/>
                <a:gd name="connsiteY1468" fmla="*/ 1404562 h 1904052"/>
                <a:gd name="connsiteX1469" fmla="*/ 2142175 w 2674328"/>
                <a:gd name="connsiteY1469" fmla="*/ 1404562 h 1904052"/>
                <a:gd name="connsiteX1470" fmla="*/ 2178364 w 2674328"/>
                <a:gd name="connsiteY1470" fmla="*/ 1400607 h 1904052"/>
                <a:gd name="connsiteX1471" fmla="*/ 2189927 w 2674328"/>
                <a:gd name="connsiteY1471" fmla="*/ 1391575 h 1904052"/>
                <a:gd name="connsiteX1472" fmla="*/ 2194537 w 2674328"/>
                <a:gd name="connsiteY1472" fmla="*/ 1266659 h 1904052"/>
                <a:gd name="connsiteX1473" fmla="*/ 2183289 w 2674328"/>
                <a:gd name="connsiteY1473" fmla="*/ 1223589 h 1904052"/>
                <a:gd name="connsiteX1474" fmla="*/ 2154229 w 2674328"/>
                <a:gd name="connsiteY1474" fmla="*/ 1171084 h 1904052"/>
                <a:gd name="connsiteX1475" fmla="*/ 2157880 w 2674328"/>
                <a:gd name="connsiteY1475" fmla="*/ 1162979 h 1904052"/>
                <a:gd name="connsiteX1476" fmla="*/ 2081120 w 2674328"/>
                <a:gd name="connsiteY1476" fmla="*/ 1081703 h 1904052"/>
                <a:gd name="connsiteX1477" fmla="*/ 2087304 w 2674328"/>
                <a:gd name="connsiteY1477" fmla="*/ 1088393 h 1904052"/>
                <a:gd name="connsiteX1478" fmla="*/ 2080336 w 2674328"/>
                <a:gd name="connsiteY1478" fmla="*/ 1096029 h 1904052"/>
                <a:gd name="connsiteX1479" fmla="*/ 2073877 w 2674328"/>
                <a:gd name="connsiteY1479" fmla="*/ 1088359 h 1904052"/>
                <a:gd name="connsiteX1480" fmla="*/ 2081120 w 2674328"/>
                <a:gd name="connsiteY1480" fmla="*/ 1081703 h 1904052"/>
                <a:gd name="connsiteX1481" fmla="*/ 2022128 w 2674328"/>
                <a:gd name="connsiteY1481" fmla="*/ 1035490 h 1904052"/>
                <a:gd name="connsiteX1482" fmla="*/ 2035185 w 2674328"/>
                <a:gd name="connsiteY1482" fmla="*/ 1045923 h 1904052"/>
                <a:gd name="connsiteX1483" fmla="*/ 2023127 w 2674328"/>
                <a:gd name="connsiteY1483" fmla="*/ 1059617 h 1904052"/>
                <a:gd name="connsiteX1484" fmla="*/ 2010942 w 2674328"/>
                <a:gd name="connsiteY1484" fmla="*/ 1048950 h 1904052"/>
                <a:gd name="connsiteX1485" fmla="*/ 2022128 w 2674328"/>
                <a:gd name="connsiteY1485" fmla="*/ 1035490 h 1904052"/>
                <a:gd name="connsiteX1486" fmla="*/ 2149150 w 2674328"/>
                <a:gd name="connsiteY1486" fmla="*/ 966829 h 1904052"/>
                <a:gd name="connsiteX1487" fmla="*/ 2122585 w 2674328"/>
                <a:gd name="connsiteY1487" fmla="*/ 970330 h 1904052"/>
                <a:gd name="connsiteX1488" fmla="*/ 2169711 w 2674328"/>
                <a:gd name="connsiteY1488" fmla="*/ 988736 h 1904052"/>
                <a:gd name="connsiteX1489" fmla="*/ 2149150 w 2674328"/>
                <a:gd name="connsiteY1489" fmla="*/ 966829 h 1904052"/>
                <a:gd name="connsiteX1490" fmla="*/ 1876175 w 2674328"/>
                <a:gd name="connsiteY1490" fmla="*/ 955439 h 1904052"/>
                <a:gd name="connsiteX1491" fmla="*/ 1885606 w 2674328"/>
                <a:gd name="connsiteY1491" fmla="*/ 964031 h 1904052"/>
                <a:gd name="connsiteX1492" fmla="*/ 1876354 w 2674328"/>
                <a:gd name="connsiteY1492" fmla="*/ 975866 h 1904052"/>
                <a:gd name="connsiteX1493" fmla="*/ 1865941 w 2674328"/>
                <a:gd name="connsiteY1493" fmla="*/ 966240 h 1904052"/>
                <a:gd name="connsiteX1494" fmla="*/ 1876175 w 2674328"/>
                <a:gd name="connsiteY1494" fmla="*/ 955439 h 1904052"/>
                <a:gd name="connsiteX1495" fmla="*/ 750211 w 2674328"/>
                <a:gd name="connsiteY1495" fmla="*/ 943962 h 1904052"/>
                <a:gd name="connsiteX1496" fmla="*/ 762663 w 2674328"/>
                <a:gd name="connsiteY1496" fmla="*/ 955845 h 1904052"/>
                <a:gd name="connsiteX1497" fmla="*/ 750725 w 2674328"/>
                <a:gd name="connsiteY1497" fmla="*/ 966763 h 1904052"/>
                <a:gd name="connsiteX1498" fmla="*/ 738608 w 2674328"/>
                <a:gd name="connsiteY1498" fmla="*/ 954878 h 1904052"/>
                <a:gd name="connsiteX1499" fmla="*/ 750211 w 2674328"/>
                <a:gd name="connsiteY1499" fmla="*/ 943962 h 1904052"/>
                <a:gd name="connsiteX1500" fmla="*/ 1696564 w 2674328"/>
                <a:gd name="connsiteY1500" fmla="*/ 934496 h 1904052"/>
                <a:gd name="connsiteX1501" fmla="*/ 1714311 w 2674328"/>
                <a:gd name="connsiteY1501" fmla="*/ 951285 h 1904052"/>
                <a:gd name="connsiteX1502" fmla="*/ 1697128 w 2674328"/>
                <a:gd name="connsiteY1502" fmla="*/ 968513 h 1904052"/>
                <a:gd name="connsiteX1503" fmla="*/ 1679955 w 2674328"/>
                <a:gd name="connsiteY1503" fmla="*/ 952897 h 1904052"/>
                <a:gd name="connsiteX1504" fmla="*/ 1696564 w 2674328"/>
                <a:gd name="connsiteY1504" fmla="*/ 934496 h 1904052"/>
                <a:gd name="connsiteX1505" fmla="*/ 1546645 w 2674328"/>
                <a:gd name="connsiteY1505" fmla="*/ 921882 h 1904052"/>
                <a:gd name="connsiteX1506" fmla="*/ 1559208 w 2674328"/>
                <a:gd name="connsiteY1506" fmla="*/ 933675 h 1904052"/>
                <a:gd name="connsiteX1507" fmla="*/ 1547616 w 2674328"/>
                <a:gd name="connsiteY1507" fmla="*/ 945775 h 1904052"/>
                <a:gd name="connsiteX1508" fmla="*/ 1535304 w 2674328"/>
                <a:gd name="connsiteY1508" fmla="*/ 934895 h 1904052"/>
                <a:gd name="connsiteX1509" fmla="*/ 1546645 w 2674328"/>
                <a:gd name="connsiteY1509" fmla="*/ 921882 h 1904052"/>
                <a:gd name="connsiteX1510" fmla="*/ 1168445 w 2674328"/>
                <a:gd name="connsiteY1510" fmla="*/ 899607 h 1904052"/>
                <a:gd name="connsiteX1511" fmla="*/ 1179229 w 2674328"/>
                <a:gd name="connsiteY1511" fmla="*/ 909998 h 1904052"/>
                <a:gd name="connsiteX1512" fmla="*/ 1169045 w 2674328"/>
                <a:gd name="connsiteY1512" fmla="*/ 919760 h 1904052"/>
                <a:gd name="connsiteX1513" fmla="*/ 1158440 w 2674328"/>
                <a:gd name="connsiteY1513" fmla="*/ 909296 h 1904052"/>
                <a:gd name="connsiteX1514" fmla="*/ 1168445 w 2674328"/>
                <a:gd name="connsiteY1514" fmla="*/ 899607 h 1904052"/>
                <a:gd name="connsiteX1515" fmla="*/ 807640 w 2674328"/>
                <a:gd name="connsiteY1515" fmla="*/ 887096 h 1904052"/>
                <a:gd name="connsiteX1516" fmla="*/ 827915 w 2674328"/>
                <a:gd name="connsiteY1516" fmla="*/ 904899 h 1904052"/>
                <a:gd name="connsiteX1517" fmla="*/ 808539 w 2674328"/>
                <a:gd name="connsiteY1517" fmla="*/ 924969 h 1904052"/>
                <a:gd name="connsiteX1518" fmla="*/ 790188 w 2674328"/>
                <a:gd name="connsiteY1518" fmla="*/ 907083 h 1904052"/>
                <a:gd name="connsiteX1519" fmla="*/ 807640 w 2674328"/>
                <a:gd name="connsiteY1519" fmla="*/ 887096 h 1904052"/>
                <a:gd name="connsiteX1520" fmla="*/ 2097540 w 2674328"/>
                <a:gd name="connsiteY1520" fmla="*/ 880547 h 1904052"/>
                <a:gd name="connsiteX1521" fmla="*/ 2052135 w 2674328"/>
                <a:gd name="connsiteY1521" fmla="*/ 903393 h 1904052"/>
                <a:gd name="connsiteX1522" fmla="*/ 2143070 w 2674328"/>
                <a:gd name="connsiteY1522" fmla="*/ 902566 h 1904052"/>
                <a:gd name="connsiteX1523" fmla="*/ 2097540 w 2674328"/>
                <a:gd name="connsiteY1523" fmla="*/ 880547 h 1904052"/>
                <a:gd name="connsiteX1524" fmla="*/ 527330 w 2674328"/>
                <a:gd name="connsiteY1524" fmla="*/ 879800 h 1904052"/>
                <a:gd name="connsiteX1525" fmla="*/ 546154 w 2674328"/>
                <a:gd name="connsiteY1525" fmla="*/ 897156 h 1904052"/>
                <a:gd name="connsiteX1526" fmla="*/ 529745 w 2674328"/>
                <a:gd name="connsiteY1526" fmla="*/ 915451 h 1904052"/>
                <a:gd name="connsiteX1527" fmla="*/ 511263 w 2674328"/>
                <a:gd name="connsiteY1527" fmla="*/ 899667 h 1904052"/>
                <a:gd name="connsiteX1528" fmla="*/ 527330 w 2674328"/>
                <a:gd name="connsiteY1528" fmla="*/ 879800 h 1904052"/>
                <a:gd name="connsiteX1529" fmla="*/ 850380 w 2674328"/>
                <a:gd name="connsiteY1529" fmla="*/ 848619 h 1904052"/>
                <a:gd name="connsiteX1530" fmla="*/ 861904 w 2674328"/>
                <a:gd name="connsiteY1530" fmla="*/ 858519 h 1904052"/>
                <a:gd name="connsiteX1531" fmla="*/ 851502 w 2674328"/>
                <a:gd name="connsiteY1531" fmla="*/ 869402 h 1904052"/>
                <a:gd name="connsiteX1532" fmla="*/ 839558 w 2674328"/>
                <a:gd name="connsiteY1532" fmla="*/ 859019 h 1904052"/>
                <a:gd name="connsiteX1533" fmla="*/ 850380 w 2674328"/>
                <a:gd name="connsiteY1533" fmla="*/ 848619 h 1904052"/>
                <a:gd name="connsiteX1534" fmla="*/ 2095454 w 2674328"/>
                <a:gd name="connsiteY1534" fmla="*/ 845118 h 1904052"/>
                <a:gd name="connsiteX1535" fmla="*/ 2074608 w 2674328"/>
                <a:gd name="connsiteY1535" fmla="*/ 859857 h 1904052"/>
                <a:gd name="connsiteX1536" fmla="*/ 2154926 w 2674328"/>
                <a:gd name="connsiteY1536" fmla="*/ 882681 h 1904052"/>
                <a:gd name="connsiteX1537" fmla="*/ 2120166 w 2674328"/>
                <a:gd name="connsiteY1537" fmla="*/ 845551 h 1904052"/>
                <a:gd name="connsiteX1538" fmla="*/ 2095454 w 2674328"/>
                <a:gd name="connsiteY1538" fmla="*/ 845118 h 1904052"/>
                <a:gd name="connsiteX1539" fmla="*/ 1450653 w 2674328"/>
                <a:gd name="connsiteY1539" fmla="*/ 844562 h 1904052"/>
                <a:gd name="connsiteX1540" fmla="*/ 1527808 w 2674328"/>
                <a:gd name="connsiteY1540" fmla="*/ 871622 h 1904052"/>
                <a:gd name="connsiteX1541" fmla="*/ 1450653 w 2674328"/>
                <a:gd name="connsiteY1541" fmla="*/ 844562 h 1904052"/>
                <a:gd name="connsiteX1542" fmla="*/ 1023166 w 2674328"/>
                <a:gd name="connsiteY1542" fmla="*/ 829575 h 1904052"/>
                <a:gd name="connsiteX1543" fmla="*/ 1034857 w 2674328"/>
                <a:gd name="connsiteY1543" fmla="*/ 840360 h 1904052"/>
                <a:gd name="connsiteX1544" fmla="*/ 1023326 w 2674328"/>
                <a:gd name="connsiteY1544" fmla="*/ 851873 h 1904052"/>
                <a:gd name="connsiteX1545" fmla="*/ 1012612 w 2674328"/>
                <a:gd name="connsiteY1545" fmla="*/ 840202 h 1904052"/>
                <a:gd name="connsiteX1546" fmla="*/ 1023166 w 2674328"/>
                <a:gd name="connsiteY1546" fmla="*/ 829575 h 1904052"/>
                <a:gd name="connsiteX1547" fmla="*/ 306900 w 2674328"/>
                <a:gd name="connsiteY1547" fmla="*/ 828098 h 1904052"/>
                <a:gd name="connsiteX1548" fmla="*/ 330155 w 2674328"/>
                <a:gd name="connsiteY1548" fmla="*/ 849180 h 1904052"/>
                <a:gd name="connsiteX1549" fmla="*/ 309829 w 2674328"/>
                <a:gd name="connsiteY1549" fmla="*/ 871511 h 1904052"/>
                <a:gd name="connsiteX1550" fmla="*/ 286613 w 2674328"/>
                <a:gd name="connsiteY1550" fmla="*/ 849123 h 1904052"/>
                <a:gd name="connsiteX1551" fmla="*/ 306900 w 2674328"/>
                <a:gd name="connsiteY1551" fmla="*/ 828098 h 1904052"/>
                <a:gd name="connsiteX1552" fmla="*/ 455437 w 2674328"/>
                <a:gd name="connsiteY1552" fmla="*/ 798258 h 1904052"/>
                <a:gd name="connsiteX1553" fmla="*/ 470187 w 2674328"/>
                <a:gd name="connsiteY1553" fmla="*/ 811246 h 1904052"/>
                <a:gd name="connsiteX1554" fmla="*/ 457409 w 2674328"/>
                <a:gd name="connsiteY1554" fmla="*/ 824621 h 1904052"/>
                <a:gd name="connsiteX1555" fmla="*/ 442571 w 2674328"/>
                <a:gd name="connsiteY1555" fmla="*/ 811617 h 1904052"/>
                <a:gd name="connsiteX1556" fmla="*/ 455437 w 2674328"/>
                <a:gd name="connsiteY1556" fmla="*/ 798258 h 1904052"/>
                <a:gd name="connsiteX1557" fmla="*/ 1060389 w 2674328"/>
                <a:gd name="connsiteY1557" fmla="*/ 793238 h 1904052"/>
                <a:gd name="connsiteX1558" fmla="*/ 1069696 w 2674328"/>
                <a:gd name="connsiteY1558" fmla="*/ 801641 h 1904052"/>
                <a:gd name="connsiteX1559" fmla="*/ 1061653 w 2674328"/>
                <a:gd name="connsiteY1559" fmla="*/ 810540 h 1904052"/>
                <a:gd name="connsiteX1560" fmla="*/ 1052357 w 2674328"/>
                <a:gd name="connsiteY1560" fmla="*/ 801380 h 1904052"/>
                <a:gd name="connsiteX1561" fmla="*/ 1060389 w 2674328"/>
                <a:gd name="connsiteY1561" fmla="*/ 793238 h 1904052"/>
                <a:gd name="connsiteX1562" fmla="*/ 1654533 w 2674328"/>
                <a:gd name="connsiteY1562" fmla="*/ 773368 h 1904052"/>
                <a:gd name="connsiteX1563" fmla="*/ 1698738 w 2674328"/>
                <a:gd name="connsiteY1563" fmla="*/ 791187 h 1904052"/>
                <a:gd name="connsiteX1564" fmla="*/ 1654533 w 2674328"/>
                <a:gd name="connsiteY1564" fmla="*/ 773368 h 1904052"/>
                <a:gd name="connsiteX1565" fmla="*/ 2006207 w 2674328"/>
                <a:gd name="connsiteY1565" fmla="*/ 750857 h 1904052"/>
                <a:gd name="connsiteX1566" fmla="*/ 1927953 w 2674328"/>
                <a:gd name="connsiteY1566" fmla="*/ 778485 h 1904052"/>
                <a:gd name="connsiteX1567" fmla="*/ 2068663 w 2674328"/>
                <a:gd name="connsiteY1567" fmla="*/ 805324 h 1904052"/>
                <a:gd name="connsiteX1568" fmla="*/ 2006207 w 2674328"/>
                <a:gd name="connsiteY1568" fmla="*/ 750857 h 1904052"/>
                <a:gd name="connsiteX1569" fmla="*/ 619675 w 2674328"/>
                <a:gd name="connsiteY1569" fmla="*/ 740181 h 1904052"/>
                <a:gd name="connsiteX1570" fmla="*/ 609441 w 2674328"/>
                <a:gd name="connsiteY1570" fmla="*/ 744469 h 1904052"/>
                <a:gd name="connsiteX1571" fmla="*/ 649220 w 2674328"/>
                <a:gd name="connsiteY1571" fmla="*/ 794611 h 1904052"/>
                <a:gd name="connsiteX1572" fmla="*/ 628699 w 2674328"/>
                <a:gd name="connsiteY1572" fmla="*/ 743087 h 1904052"/>
                <a:gd name="connsiteX1573" fmla="*/ 619675 w 2674328"/>
                <a:gd name="connsiteY1573" fmla="*/ 740181 h 1904052"/>
                <a:gd name="connsiteX1574" fmla="*/ 1839305 w 2674328"/>
                <a:gd name="connsiteY1574" fmla="*/ 642907 h 1904052"/>
                <a:gd name="connsiteX1575" fmla="*/ 1808819 w 2674328"/>
                <a:gd name="connsiteY1575" fmla="*/ 658261 h 1904052"/>
                <a:gd name="connsiteX1576" fmla="*/ 1913938 w 2674328"/>
                <a:gd name="connsiteY1576" fmla="*/ 711292 h 1904052"/>
                <a:gd name="connsiteX1577" fmla="*/ 1872648 w 2674328"/>
                <a:gd name="connsiteY1577" fmla="*/ 648079 h 1904052"/>
                <a:gd name="connsiteX1578" fmla="*/ 1839305 w 2674328"/>
                <a:gd name="connsiteY1578" fmla="*/ 642907 h 1904052"/>
                <a:gd name="connsiteX1579" fmla="*/ 1558572 w 2674328"/>
                <a:gd name="connsiteY1579" fmla="*/ 632511 h 1904052"/>
                <a:gd name="connsiteX1580" fmla="*/ 1523515 w 2674328"/>
                <a:gd name="connsiteY1580" fmla="*/ 650956 h 1904052"/>
                <a:gd name="connsiteX1581" fmla="*/ 1649784 w 2674328"/>
                <a:gd name="connsiteY1581" fmla="*/ 705623 h 1904052"/>
                <a:gd name="connsiteX1582" fmla="*/ 1603221 w 2674328"/>
                <a:gd name="connsiteY1582" fmla="*/ 638251 h 1904052"/>
                <a:gd name="connsiteX1583" fmla="*/ 1558572 w 2674328"/>
                <a:gd name="connsiteY1583" fmla="*/ 632511 h 1904052"/>
                <a:gd name="connsiteX1584" fmla="*/ 1672441 w 2674328"/>
                <a:gd name="connsiteY1584" fmla="*/ 603657 h 1904052"/>
                <a:gd name="connsiteX1585" fmla="*/ 1646509 w 2674328"/>
                <a:gd name="connsiteY1585" fmla="*/ 609769 h 1904052"/>
                <a:gd name="connsiteX1586" fmla="*/ 1731138 w 2674328"/>
                <a:gd name="connsiteY1586" fmla="*/ 669312 h 1904052"/>
                <a:gd name="connsiteX1587" fmla="*/ 1695740 w 2674328"/>
                <a:gd name="connsiteY1587" fmla="*/ 612022 h 1904052"/>
                <a:gd name="connsiteX1588" fmla="*/ 1672441 w 2674328"/>
                <a:gd name="connsiteY1588" fmla="*/ 603657 h 1904052"/>
                <a:gd name="connsiteX1589" fmla="*/ 1573592 w 2674328"/>
                <a:gd name="connsiteY1589" fmla="*/ 514851 h 1904052"/>
                <a:gd name="connsiteX1590" fmla="*/ 1516504 w 2674328"/>
                <a:gd name="connsiteY1590" fmla="*/ 550439 h 1904052"/>
                <a:gd name="connsiteX1591" fmla="*/ 1637044 w 2674328"/>
                <a:gd name="connsiteY1591" fmla="*/ 539249 h 1904052"/>
                <a:gd name="connsiteX1592" fmla="*/ 1573592 w 2674328"/>
                <a:gd name="connsiteY1592" fmla="*/ 514851 h 1904052"/>
                <a:gd name="connsiteX1593" fmla="*/ 1732112 w 2674328"/>
                <a:gd name="connsiteY1593" fmla="*/ 506031 h 1904052"/>
                <a:gd name="connsiteX1594" fmla="*/ 1716331 w 2674328"/>
                <a:gd name="connsiteY1594" fmla="*/ 510460 h 1904052"/>
                <a:gd name="connsiteX1595" fmla="*/ 1791228 w 2674328"/>
                <a:gd name="connsiteY1595" fmla="*/ 620507 h 1904052"/>
                <a:gd name="connsiteX1596" fmla="*/ 1786488 w 2674328"/>
                <a:gd name="connsiteY1596" fmla="*/ 533310 h 1904052"/>
                <a:gd name="connsiteX1597" fmla="*/ 1732112 w 2674328"/>
                <a:gd name="connsiteY1597" fmla="*/ 506031 h 1904052"/>
                <a:gd name="connsiteX1598" fmla="*/ 1385697 w 2674328"/>
                <a:gd name="connsiteY1598" fmla="*/ 491293 h 1904052"/>
                <a:gd name="connsiteX1599" fmla="*/ 1321175 w 2674328"/>
                <a:gd name="connsiteY1599" fmla="*/ 507787 h 1904052"/>
                <a:gd name="connsiteX1600" fmla="*/ 1449443 w 2674328"/>
                <a:gd name="connsiteY1600" fmla="*/ 560581 h 1904052"/>
                <a:gd name="connsiteX1601" fmla="*/ 1385697 w 2674328"/>
                <a:gd name="connsiteY1601" fmla="*/ 491293 h 1904052"/>
                <a:gd name="connsiteX1602" fmla="*/ 1214843 w 2674328"/>
                <a:gd name="connsiteY1602" fmla="*/ 393892 h 1904052"/>
                <a:gd name="connsiteX1603" fmla="*/ 1127668 w 2674328"/>
                <a:gd name="connsiteY1603" fmla="*/ 436271 h 1904052"/>
                <a:gd name="connsiteX1604" fmla="*/ 1298666 w 2674328"/>
                <a:gd name="connsiteY1604" fmla="*/ 445109 h 1904052"/>
                <a:gd name="connsiteX1605" fmla="*/ 1214843 w 2674328"/>
                <a:gd name="connsiteY1605" fmla="*/ 393892 h 1904052"/>
                <a:gd name="connsiteX1606" fmla="*/ 1361792 w 2674328"/>
                <a:gd name="connsiteY1606" fmla="*/ 356346 h 1904052"/>
                <a:gd name="connsiteX1607" fmla="*/ 1328086 w 2674328"/>
                <a:gd name="connsiteY1607" fmla="*/ 369442 h 1904052"/>
                <a:gd name="connsiteX1608" fmla="*/ 1456553 w 2674328"/>
                <a:gd name="connsiteY1608" fmla="*/ 450868 h 1904052"/>
                <a:gd name="connsiteX1609" fmla="*/ 1404579 w 2674328"/>
                <a:gd name="connsiteY1609" fmla="*/ 364622 h 1904052"/>
                <a:gd name="connsiteX1610" fmla="*/ 1361792 w 2674328"/>
                <a:gd name="connsiteY1610" fmla="*/ 356346 h 1904052"/>
                <a:gd name="connsiteX1611" fmla="*/ 717555 w 2674328"/>
                <a:gd name="connsiteY1611" fmla="*/ 312508 h 1904052"/>
                <a:gd name="connsiteX1612" fmla="*/ 670393 w 2674328"/>
                <a:gd name="connsiteY1612" fmla="*/ 322385 h 1904052"/>
                <a:gd name="connsiteX1613" fmla="*/ 832574 w 2674328"/>
                <a:gd name="connsiteY1613" fmla="*/ 456443 h 1904052"/>
                <a:gd name="connsiteX1614" fmla="*/ 775767 w 2674328"/>
                <a:gd name="connsiteY1614" fmla="*/ 332929 h 1904052"/>
                <a:gd name="connsiteX1615" fmla="*/ 717555 w 2674328"/>
                <a:gd name="connsiteY1615" fmla="*/ 312508 h 1904052"/>
                <a:gd name="connsiteX1616" fmla="*/ 403336 w 2674328"/>
                <a:gd name="connsiteY1616" fmla="*/ 264535 h 1904052"/>
                <a:gd name="connsiteX1617" fmla="*/ 267760 w 2674328"/>
                <a:gd name="connsiteY1617" fmla="*/ 336286 h 1904052"/>
                <a:gd name="connsiteX1618" fmla="*/ 449760 w 2674328"/>
                <a:gd name="connsiteY1618" fmla="*/ 283953 h 1904052"/>
                <a:gd name="connsiteX1619" fmla="*/ 403336 w 2674328"/>
                <a:gd name="connsiteY1619" fmla="*/ 264535 h 1904052"/>
                <a:gd name="connsiteX1620" fmla="*/ 1056632 w 2674328"/>
                <a:gd name="connsiteY1620" fmla="*/ 247711 h 1904052"/>
                <a:gd name="connsiteX1621" fmla="*/ 970750 w 2674328"/>
                <a:gd name="connsiteY1621" fmla="*/ 302054 h 1904052"/>
                <a:gd name="connsiteX1622" fmla="*/ 1104000 w 2674328"/>
                <a:gd name="connsiteY1622" fmla="*/ 265445 h 1904052"/>
                <a:gd name="connsiteX1623" fmla="*/ 1187759 w 2674328"/>
                <a:gd name="connsiteY1623" fmla="*/ 366147 h 1904052"/>
                <a:gd name="connsiteX1624" fmla="*/ 1099244 w 2674328"/>
                <a:gd name="connsiteY1624" fmla="*/ 250687 h 1904052"/>
                <a:gd name="connsiteX1625" fmla="*/ 1056632 w 2674328"/>
                <a:gd name="connsiteY1625" fmla="*/ 247711 h 1904052"/>
                <a:gd name="connsiteX1626" fmla="*/ 1245765 w 2674328"/>
                <a:gd name="connsiteY1626" fmla="*/ 229589 h 1904052"/>
                <a:gd name="connsiteX1627" fmla="*/ 1265198 w 2674328"/>
                <a:gd name="connsiteY1627" fmla="*/ 245550 h 1904052"/>
                <a:gd name="connsiteX1628" fmla="*/ 1245765 w 2674328"/>
                <a:gd name="connsiteY1628" fmla="*/ 229589 h 1904052"/>
                <a:gd name="connsiteX1629" fmla="*/ 486276 w 2674328"/>
                <a:gd name="connsiteY1629" fmla="*/ 178065 h 1904052"/>
                <a:gd name="connsiteX1630" fmla="*/ 382148 w 2674328"/>
                <a:gd name="connsiteY1630" fmla="*/ 227483 h 1904052"/>
                <a:gd name="connsiteX1631" fmla="*/ 649407 w 2674328"/>
                <a:gd name="connsiteY1631" fmla="*/ 334474 h 1904052"/>
                <a:gd name="connsiteX1632" fmla="*/ 539496 w 2674328"/>
                <a:gd name="connsiteY1632" fmla="*/ 183145 h 1904052"/>
                <a:gd name="connsiteX1633" fmla="*/ 486276 w 2674328"/>
                <a:gd name="connsiteY1633" fmla="*/ 178065 h 1904052"/>
                <a:gd name="connsiteX1634" fmla="*/ 879671 w 2674328"/>
                <a:gd name="connsiteY1634" fmla="*/ 156577 h 1904052"/>
                <a:gd name="connsiteX1635" fmla="*/ 807424 w 2674328"/>
                <a:gd name="connsiteY1635" fmla="*/ 186132 h 1904052"/>
                <a:gd name="connsiteX1636" fmla="*/ 955977 w 2674328"/>
                <a:gd name="connsiteY1636" fmla="*/ 211542 h 1904052"/>
                <a:gd name="connsiteX1637" fmla="*/ 879671 w 2674328"/>
                <a:gd name="connsiteY1637" fmla="*/ 156577 h 1904052"/>
                <a:gd name="connsiteX1638" fmla="*/ 1036987 w 2674328"/>
                <a:gd name="connsiteY1638" fmla="*/ 144239 h 1904052"/>
                <a:gd name="connsiteX1639" fmla="*/ 992157 w 2674328"/>
                <a:gd name="connsiteY1639" fmla="*/ 164682 h 1904052"/>
                <a:gd name="connsiteX1640" fmla="*/ 1088177 w 2674328"/>
                <a:gd name="connsiteY1640" fmla="*/ 179610 h 1904052"/>
                <a:gd name="connsiteX1641" fmla="*/ 1036987 w 2674328"/>
                <a:gd name="connsiteY1641" fmla="*/ 144239 h 1904052"/>
                <a:gd name="connsiteX1642" fmla="*/ 442760 w 2674328"/>
                <a:gd name="connsiteY1642" fmla="*/ 606 h 1904052"/>
                <a:gd name="connsiteX1643" fmla="*/ 559566 w 2674328"/>
                <a:gd name="connsiteY1643" fmla="*/ 51726 h 1904052"/>
                <a:gd name="connsiteX1644" fmla="*/ 570441 w 2674328"/>
                <a:gd name="connsiteY1644" fmla="*/ 62982 h 1904052"/>
                <a:gd name="connsiteX1645" fmla="*/ 578519 w 2674328"/>
                <a:gd name="connsiteY1645" fmla="*/ 74352 h 1904052"/>
                <a:gd name="connsiteX1646" fmla="*/ 534187 w 2674328"/>
                <a:gd name="connsiteY1646" fmla="*/ 100189 h 1904052"/>
                <a:gd name="connsiteX1647" fmla="*/ 705851 w 2674328"/>
                <a:gd name="connsiteY1647" fmla="*/ 110888 h 1904052"/>
                <a:gd name="connsiteX1648" fmla="*/ 642764 w 2674328"/>
                <a:gd name="connsiteY1648" fmla="*/ 71037 h 1904052"/>
                <a:gd name="connsiteX1649" fmla="*/ 736870 w 2674328"/>
                <a:gd name="connsiteY1649" fmla="*/ 27038 h 1904052"/>
                <a:gd name="connsiteX1650" fmla="*/ 830935 w 2674328"/>
                <a:gd name="connsiteY1650" fmla="*/ 91467 h 1904052"/>
                <a:gd name="connsiteX1651" fmla="*/ 966651 w 2674328"/>
                <a:gd name="connsiteY1651" fmla="*/ 43549 h 1904052"/>
                <a:gd name="connsiteX1652" fmla="*/ 1030166 w 2674328"/>
                <a:gd name="connsiteY1652" fmla="*/ 123193 h 1904052"/>
                <a:gd name="connsiteX1653" fmla="*/ 1048644 w 2674328"/>
                <a:gd name="connsiteY1653" fmla="*/ 103448 h 1904052"/>
                <a:gd name="connsiteX1654" fmla="*/ 1074963 w 2674328"/>
                <a:gd name="connsiteY1654" fmla="*/ 105395 h 1904052"/>
                <a:gd name="connsiteX1655" fmla="*/ 1076928 w 2674328"/>
                <a:gd name="connsiteY1655" fmla="*/ 133552 h 1904052"/>
                <a:gd name="connsiteX1656" fmla="*/ 1129270 w 2674328"/>
                <a:gd name="connsiteY1656" fmla="*/ 115575 h 1904052"/>
                <a:gd name="connsiteX1657" fmla="*/ 1224955 w 2674328"/>
                <a:gd name="connsiteY1657" fmla="*/ 207622 h 1904052"/>
                <a:gd name="connsiteX1658" fmla="*/ 1208711 w 2674328"/>
                <a:gd name="connsiteY1658" fmla="*/ 220617 h 1904052"/>
                <a:gd name="connsiteX1659" fmla="*/ 1162162 w 2674328"/>
                <a:gd name="connsiteY1659" fmla="*/ 232712 h 1904052"/>
                <a:gd name="connsiteX1660" fmla="*/ 1240574 w 2674328"/>
                <a:gd name="connsiteY1660" fmla="*/ 244942 h 1904052"/>
                <a:gd name="connsiteX1661" fmla="*/ 1272523 w 2674328"/>
                <a:gd name="connsiteY1661" fmla="*/ 302033 h 1904052"/>
                <a:gd name="connsiteX1662" fmla="*/ 1260583 w 2674328"/>
                <a:gd name="connsiteY1662" fmla="*/ 316336 h 1904052"/>
                <a:gd name="connsiteX1663" fmla="*/ 1304753 w 2674328"/>
                <a:gd name="connsiteY1663" fmla="*/ 348026 h 1904052"/>
                <a:gd name="connsiteX1664" fmla="*/ 1284921 w 2674328"/>
                <a:gd name="connsiteY1664" fmla="*/ 320775 h 1904052"/>
                <a:gd name="connsiteX1665" fmla="*/ 1279452 w 2674328"/>
                <a:gd name="connsiteY1665" fmla="*/ 307323 h 1904052"/>
                <a:gd name="connsiteX1666" fmla="*/ 1279174 w 2674328"/>
                <a:gd name="connsiteY1666" fmla="*/ 280281 h 1904052"/>
                <a:gd name="connsiteX1667" fmla="*/ 1287152 w 2674328"/>
                <a:gd name="connsiteY1667" fmla="*/ 258893 h 1904052"/>
                <a:gd name="connsiteX1668" fmla="*/ 1441903 w 2674328"/>
                <a:gd name="connsiteY1668" fmla="*/ 291304 h 1904052"/>
                <a:gd name="connsiteX1669" fmla="*/ 1451047 w 2674328"/>
                <a:gd name="connsiteY1669" fmla="*/ 330290 h 1904052"/>
                <a:gd name="connsiteX1670" fmla="*/ 1458732 w 2674328"/>
                <a:gd name="connsiteY1670" fmla="*/ 337592 h 1904052"/>
                <a:gd name="connsiteX1671" fmla="*/ 1543233 w 2674328"/>
                <a:gd name="connsiteY1671" fmla="*/ 401741 h 1904052"/>
                <a:gd name="connsiteX1672" fmla="*/ 1532945 w 2674328"/>
                <a:gd name="connsiteY1672" fmla="*/ 421846 h 1904052"/>
                <a:gd name="connsiteX1673" fmla="*/ 1516963 w 2674328"/>
                <a:gd name="connsiteY1673" fmla="*/ 438011 h 1904052"/>
                <a:gd name="connsiteX1674" fmla="*/ 1569006 w 2674328"/>
                <a:gd name="connsiteY1674" fmla="*/ 423143 h 1904052"/>
                <a:gd name="connsiteX1675" fmla="*/ 1618967 w 2674328"/>
                <a:gd name="connsiteY1675" fmla="*/ 434774 h 1904052"/>
                <a:gd name="connsiteX1676" fmla="*/ 1570262 w 2674328"/>
                <a:gd name="connsiteY1676" fmla="*/ 411206 h 1904052"/>
                <a:gd name="connsiteX1677" fmla="*/ 1657751 w 2674328"/>
                <a:gd name="connsiteY1677" fmla="*/ 373982 h 1904052"/>
                <a:gd name="connsiteX1678" fmla="*/ 1728003 w 2674328"/>
                <a:gd name="connsiteY1678" fmla="*/ 435484 h 1904052"/>
                <a:gd name="connsiteX1679" fmla="*/ 1719468 w 2674328"/>
                <a:gd name="connsiteY1679" fmla="*/ 449098 h 1904052"/>
                <a:gd name="connsiteX1680" fmla="*/ 1711105 w 2674328"/>
                <a:gd name="connsiteY1680" fmla="*/ 452456 h 1904052"/>
                <a:gd name="connsiteX1681" fmla="*/ 1753232 w 2674328"/>
                <a:gd name="connsiteY1681" fmla="*/ 460126 h 1904052"/>
                <a:gd name="connsiteX1682" fmla="*/ 1779083 w 2674328"/>
                <a:gd name="connsiteY1682" fmla="*/ 495488 h 1904052"/>
                <a:gd name="connsiteX1683" fmla="*/ 1868131 w 2674328"/>
                <a:gd name="connsiteY1683" fmla="*/ 501971 h 1904052"/>
                <a:gd name="connsiteX1684" fmla="*/ 1880527 w 2674328"/>
                <a:gd name="connsiteY1684" fmla="*/ 574774 h 1904052"/>
                <a:gd name="connsiteX1685" fmla="*/ 1897056 w 2674328"/>
                <a:gd name="connsiteY1685" fmla="*/ 573839 h 1904052"/>
                <a:gd name="connsiteX1686" fmla="*/ 1947030 w 2674328"/>
                <a:gd name="connsiteY1686" fmla="*/ 607292 h 1904052"/>
                <a:gd name="connsiteX1687" fmla="*/ 1935003 w 2674328"/>
                <a:gd name="connsiteY1687" fmla="*/ 623945 h 1904052"/>
                <a:gd name="connsiteX1688" fmla="*/ 1910146 w 2674328"/>
                <a:gd name="connsiteY1688" fmla="*/ 624946 h 1904052"/>
                <a:gd name="connsiteX1689" fmla="*/ 1941575 w 2674328"/>
                <a:gd name="connsiteY1689" fmla="*/ 645931 h 1904052"/>
                <a:gd name="connsiteX1690" fmla="*/ 2058033 w 2674328"/>
                <a:gd name="connsiteY1690" fmla="*/ 638618 h 1904052"/>
                <a:gd name="connsiteX1691" fmla="*/ 2090016 w 2674328"/>
                <a:gd name="connsiteY1691" fmla="*/ 747237 h 1904052"/>
                <a:gd name="connsiteX1692" fmla="*/ 2092202 w 2674328"/>
                <a:gd name="connsiteY1692" fmla="*/ 748245 h 1904052"/>
                <a:gd name="connsiteX1693" fmla="*/ 2152848 w 2674328"/>
                <a:gd name="connsiteY1693" fmla="*/ 763345 h 1904052"/>
                <a:gd name="connsiteX1694" fmla="*/ 2163248 w 2674328"/>
                <a:gd name="connsiteY1694" fmla="*/ 830508 h 1904052"/>
                <a:gd name="connsiteX1695" fmla="*/ 2154744 w 2674328"/>
                <a:gd name="connsiteY1695" fmla="*/ 852491 h 1904052"/>
                <a:gd name="connsiteX1696" fmla="*/ 2176344 w 2674328"/>
                <a:gd name="connsiteY1696" fmla="*/ 853037 h 1904052"/>
                <a:gd name="connsiteX1697" fmla="*/ 2223882 w 2674328"/>
                <a:gd name="connsiteY1697" fmla="*/ 906043 h 1904052"/>
                <a:gd name="connsiteX1698" fmla="*/ 2209625 w 2674328"/>
                <a:gd name="connsiteY1698" fmla="*/ 921649 h 1904052"/>
                <a:gd name="connsiteX1699" fmla="*/ 2233071 w 2674328"/>
                <a:gd name="connsiteY1699" fmla="*/ 942169 h 1904052"/>
                <a:gd name="connsiteX1700" fmla="*/ 2247009 w 2674328"/>
                <a:gd name="connsiteY1700" fmla="*/ 946409 h 1904052"/>
                <a:gd name="connsiteX1701" fmla="*/ 2275743 w 2674328"/>
                <a:gd name="connsiteY1701" fmla="*/ 1000191 h 1904052"/>
                <a:gd name="connsiteX1702" fmla="*/ 2246598 w 2674328"/>
                <a:gd name="connsiteY1702" fmla="*/ 1006905 h 1904052"/>
                <a:gd name="connsiteX1703" fmla="*/ 2242878 w 2674328"/>
                <a:gd name="connsiteY1703" fmla="*/ 1006070 h 1904052"/>
                <a:gd name="connsiteX1704" fmla="*/ 2239186 w 2674328"/>
                <a:gd name="connsiteY1704" fmla="*/ 1007618 h 1904052"/>
                <a:gd name="connsiteX1705" fmla="*/ 2259510 w 2674328"/>
                <a:gd name="connsiteY1705" fmla="*/ 1039638 h 1904052"/>
                <a:gd name="connsiteX1706" fmla="*/ 2262364 w 2674328"/>
                <a:gd name="connsiteY1706" fmla="*/ 1044580 h 1904052"/>
                <a:gd name="connsiteX1707" fmla="*/ 2263997 w 2674328"/>
                <a:gd name="connsiteY1707" fmla="*/ 1083132 h 1904052"/>
                <a:gd name="connsiteX1708" fmla="*/ 2275264 w 2674328"/>
                <a:gd name="connsiteY1708" fmla="*/ 1134417 h 1904052"/>
                <a:gd name="connsiteX1709" fmla="*/ 2281023 w 2674328"/>
                <a:gd name="connsiteY1709" fmla="*/ 1142925 h 1904052"/>
                <a:gd name="connsiteX1710" fmla="*/ 2285250 w 2674328"/>
                <a:gd name="connsiteY1710" fmla="*/ 1152878 h 1904052"/>
                <a:gd name="connsiteX1711" fmla="*/ 2276604 w 2674328"/>
                <a:gd name="connsiteY1711" fmla="*/ 1156900 h 1904052"/>
                <a:gd name="connsiteX1712" fmla="*/ 2180001 w 2674328"/>
                <a:gd name="connsiteY1712" fmla="*/ 1156077 h 1904052"/>
                <a:gd name="connsiteX1713" fmla="*/ 2172444 w 2674328"/>
                <a:gd name="connsiteY1713" fmla="*/ 1152931 h 1904052"/>
                <a:gd name="connsiteX1714" fmla="*/ 2174043 w 2674328"/>
                <a:gd name="connsiteY1714" fmla="*/ 1145586 h 1904052"/>
                <a:gd name="connsiteX1715" fmla="*/ 2168540 w 2674328"/>
                <a:gd name="connsiteY1715" fmla="*/ 1130421 h 1904052"/>
                <a:gd name="connsiteX1716" fmla="*/ 2146678 w 2674328"/>
                <a:gd name="connsiteY1716" fmla="*/ 1109276 h 1904052"/>
                <a:gd name="connsiteX1717" fmla="*/ 2197916 w 2674328"/>
                <a:gd name="connsiteY1717" fmla="*/ 1108269 h 1904052"/>
                <a:gd name="connsiteX1718" fmla="*/ 2134308 w 2674328"/>
                <a:gd name="connsiteY1718" fmla="*/ 1077108 h 1904052"/>
                <a:gd name="connsiteX1719" fmla="*/ 2136546 w 2674328"/>
                <a:gd name="connsiteY1719" fmla="*/ 1094807 h 1904052"/>
                <a:gd name="connsiteX1720" fmla="*/ 2116773 w 2674328"/>
                <a:gd name="connsiteY1720" fmla="*/ 1072565 h 1904052"/>
                <a:gd name="connsiteX1721" fmla="*/ 2104831 w 2674328"/>
                <a:gd name="connsiteY1721" fmla="*/ 1062248 h 1904052"/>
                <a:gd name="connsiteX1722" fmla="*/ 2066015 w 2674328"/>
                <a:gd name="connsiteY1722" fmla="*/ 1030148 h 1904052"/>
                <a:gd name="connsiteX1723" fmla="*/ 2102970 w 2674328"/>
                <a:gd name="connsiteY1723" fmla="*/ 1027381 h 1904052"/>
                <a:gd name="connsiteX1724" fmla="*/ 2020325 w 2674328"/>
                <a:gd name="connsiteY1724" fmla="*/ 965991 h 1904052"/>
                <a:gd name="connsiteX1725" fmla="*/ 2023369 w 2674328"/>
                <a:gd name="connsiteY1725" fmla="*/ 992058 h 1904052"/>
                <a:gd name="connsiteX1726" fmla="*/ 2014735 w 2674328"/>
                <a:gd name="connsiteY1726" fmla="*/ 1006403 h 1904052"/>
                <a:gd name="connsiteX1727" fmla="*/ 1926517 w 2674328"/>
                <a:gd name="connsiteY1727" fmla="*/ 938466 h 1904052"/>
                <a:gd name="connsiteX1728" fmla="*/ 1927264 w 2674328"/>
                <a:gd name="connsiteY1728" fmla="*/ 924711 h 1904052"/>
                <a:gd name="connsiteX1729" fmla="*/ 1886574 w 2674328"/>
                <a:gd name="connsiteY1729" fmla="*/ 933301 h 1904052"/>
                <a:gd name="connsiteX1730" fmla="*/ 1844096 w 2674328"/>
                <a:gd name="connsiteY1730" fmla="*/ 916898 h 1904052"/>
                <a:gd name="connsiteX1731" fmla="*/ 1841139 w 2674328"/>
                <a:gd name="connsiteY1731" fmla="*/ 936845 h 1904052"/>
                <a:gd name="connsiteX1732" fmla="*/ 1775800 w 2674328"/>
                <a:gd name="connsiteY1732" fmla="*/ 937869 h 1904052"/>
                <a:gd name="connsiteX1733" fmla="*/ 1750643 w 2674328"/>
                <a:gd name="connsiteY1733" fmla="*/ 877543 h 1904052"/>
                <a:gd name="connsiteX1734" fmla="*/ 1752563 w 2674328"/>
                <a:gd name="connsiteY1734" fmla="*/ 869718 h 1904052"/>
                <a:gd name="connsiteX1735" fmla="*/ 1732455 w 2674328"/>
                <a:gd name="connsiteY1735" fmla="*/ 884120 h 1904052"/>
                <a:gd name="connsiteX1736" fmla="*/ 1680633 w 2674328"/>
                <a:gd name="connsiteY1736" fmla="*/ 886724 h 1904052"/>
                <a:gd name="connsiteX1737" fmla="*/ 1670261 w 2674328"/>
                <a:gd name="connsiteY1737" fmla="*/ 891219 h 1904052"/>
                <a:gd name="connsiteX1738" fmla="*/ 1621020 w 2674328"/>
                <a:gd name="connsiteY1738" fmla="*/ 924728 h 1904052"/>
                <a:gd name="connsiteX1739" fmla="*/ 1578414 w 2674328"/>
                <a:gd name="connsiteY1739" fmla="*/ 881013 h 1904052"/>
                <a:gd name="connsiteX1740" fmla="*/ 1589322 w 2674328"/>
                <a:gd name="connsiteY1740" fmla="*/ 867962 h 1904052"/>
                <a:gd name="connsiteX1741" fmla="*/ 1645377 w 2674328"/>
                <a:gd name="connsiteY1741" fmla="*/ 838940 h 1904052"/>
                <a:gd name="connsiteX1742" fmla="*/ 1534360 w 2674328"/>
                <a:gd name="connsiteY1742" fmla="*/ 810542 h 1904052"/>
                <a:gd name="connsiteX1743" fmla="*/ 1548355 w 2674328"/>
                <a:gd name="connsiteY1743" fmla="*/ 854000 h 1904052"/>
                <a:gd name="connsiteX1744" fmla="*/ 1545080 w 2674328"/>
                <a:gd name="connsiteY1744" fmla="*/ 853916 h 1904052"/>
                <a:gd name="connsiteX1745" fmla="*/ 1500131 w 2674328"/>
                <a:gd name="connsiteY1745" fmla="*/ 842051 h 1904052"/>
                <a:gd name="connsiteX1746" fmla="*/ 1446683 w 2674328"/>
                <a:gd name="connsiteY1746" fmla="*/ 810495 h 1904052"/>
                <a:gd name="connsiteX1747" fmla="*/ 1442050 w 2674328"/>
                <a:gd name="connsiteY1747" fmla="*/ 802734 h 1904052"/>
                <a:gd name="connsiteX1748" fmla="*/ 1440834 w 2674328"/>
                <a:gd name="connsiteY1748" fmla="*/ 802346 h 1904052"/>
                <a:gd name="connsiteX1749" fmla="*/ 1367285 w 2674328"/>
                <a:gd name="connsiteY1749" fmla="*/ 862300 h 1904052"/>
                <a:gd name="connsiteX1750" fmla="*/ 1298329 w 2674328"/>
                <a:gd name="connsiteY1750" fmla="*/ 792168 h 1904052"/>
                <a:gd name="connsiteX1751" fmla="*/ 1296821 w 2674328"/>
                <a:gd name="connsiteY1751" fmla="*/ 778164 h 1904052"/>
                <a:gd name="connsiteX1752" fmla="*/ 1290857 w 2674328"/>
                <a:gd name="connsiteY1752" fmla="*/ 816781 h 1904052"/>
                <a:gd name="connsiteX1753" fmla="*/ 1280668 w 2674328"/>
                <a:gd name="connsiteY1753" fmla="*/ 825052 h 1904052"/>
                <a:gd name="connsiteX1754" fmla="*/ 1247070 w 2674328"/>
                <a:gd name="connsiteY1754" fmla="*/ 813763 h 1904052"/>
                <a:gd name="connsiteX1755" fmla="*/ 1281514 w 2674328"/>
                <a:gd name="connsiteY1755" fmla="*/ 838942 h 1904052"/>
                <a:gd name="connsiteX1756" fmla="*/ 1142669 w 2674328"/>
                <a:gd name="connsiteY1756" fmla="*/ 848092 h 1904052"/>
                <a:gd name="connsiteX1757" fmla="*/ 1098077 w 2674328"/>
                <a:gd name="connsiteY1757" fmla="*/ 775612 h 1904052"/>
                <a:gd name="connsiteX1758" fmla="*/ 1119280 w 2674328"/>
                <a:gd name="connsiteY1758" fmla="*/ 692301 h 1904052"/>
                <a:gd name="connsiteX1759" fmla="*/ 1103596 w 2674328"/>
                <a:gd name="connsiteY1759" fmla="*/ 711426 h 1904052"/>
                <a:gd name="connsiteX1760" fmla="*/ 1017945 w 2674328"/>
                <a:gd name="connsiteY1760" fmla="*/ 730365 h 1904052"/>
                <a:gd name="connsiteX1761" fmla="*/ 993148 w 2674328"/>
                <a:gd name="connsiteY1761" fmla="*/ 712468 h 1904052"/>
                <a:gd name="connsiteX1762" fmla="*/ 1002838 w 2674328"/>
                <a:gd name="connsiteY1762" fmla="*/ 727955 h 1904052"/>
                <a:gd name="connsiteX1763" fmla="*/ 1013996 w 2674328"/>
                <a:gd name="connsiteY1763" fmla="*/ 772796 h 1904052"/>
                <a:gd name="connsiteX1764" fmla="*/ 937740 w 2674328"/>
                <a:gd name="connsiteY1764" fmla="*/ 831498 h 1904052"/>
                <a:gd name="connsiteX1765" fmla="*/ 860735 w 2674328"/>
                <a:gd name="connsiteY1765" fmla="*/ 774947 h 1904052"/>
                <a:gd name="connsiteX1766" fmla="*/ 859918 w 2674328"/>
                <a:gd name="connsiteY1766" fmla="*/ 740424 h 1904052"/>
                <a:gd name="connsiteX1767" fmla="*/ 839017 w 2674328"/>
                <a:gd name="connsiteY1767" fmla="*/ 766495 h 1904052"/>
                <a:gd name="connsiteX1768" fmla="*/ 808672 w 2674328"/>
                <a:gd name="connsiteY1768" fmla="*/ 709694 h 1904052"/>
                <a:gd name="connsiteX1769" fmla="*/ 825192 w 2674328"/>
                <a:gd name="connsiteY1769" fmla="*/ 757023 h 1904052"/>
                <a:gd name="connsiteX1770" fmla="*/ 726447 w 2674328"/>
                <a:gd name="connsiteY1770" fmla="*/ 892102 h 1904052"/>
                <a:gd name="connsiteX1771" fmla="*/ 599405 w 2674328"/>
                <a:gd name="connsiteY1771" fmla="*/ 843567 h 1904052"/>
                <a:gd name="connsiteX1772" fmla="*/ 585685 w 2674328"/>
                <a:gd name="connsiteY1772" fmla="*/ 838061 h 1904052"/>
                <a:gd name="connsiteX1773" fmla="*/ 504002 w 2674328"/>
                <a:gd name="connsiteY1773" fmla="*/ 758566 h 1904052"/>
                <a:gd name="connsiteX1774" fmla="*/ 495679 w 2674328"/>
                <a:gd name="connsiteY1774" fmla="*/ 743972 h 1904052"/>
                <a:gd name="connsiteX1775" fmla="*/ 443452 w 2674328"/>
                <a:gd name="connsiteY1775" fmla="*/ 713317 h 1904052"/>
                <a:gd name="connsiteX1776" fmla="*/ 444664 w 2674328"/>
                <a:gd name="connsiteY1776" fmla="*/ 719861 h 1904052"/>
                <a:gd name="connsiteX1777" fmla="*/ 443956 w 2674328"/>
                <a:gd name="connsiteY1777" fmla="*/ 747634 h 1904052"/>
                <a:gd name="connsiteX1778" fmla="*/ 181906 w 2674328"/>
                <a:gd name="connsiteY1778" fmla="*/ 713911 h 1904052"/>
                <a:gd name="connsiteX1779" fmla="*/ 196681 w 2674328"/>
                <a:gd name="connsiteY1779" fmla="*/ 593072 h 1904052"/>
                <a:gd name="connsiteX1780" fmla="*/ 199567 w 2674328"/>
                <a:gd name="connsiteY1780" fmla="*/ 585804 h 1904052"/>
                <a:gd name="connsiteX1781" fmla="*/ 183278 w 2674328"/>
                <a:gd name="connsiteY1781" fmla="*/ 607052 h 1904052"/>
                <a:gd name="connsiteX1782" fmla="*/ 167887 w 2674328"/>
                <a:gd name="connsiteY1782" fmla="*/ 613192 h 1904052"/>
                <a:gd name="connsiteX1783" fmla="*/ 114288 w 2674328"/>
                <a:gd name="connsiteY1783" fmla="*/ 392853 h 1904052"/>
                <a:gd name="connsiteX1784" fmla="*/ 193492 w 2674328"/>
                <a:gd name="connsiteY1784" fmla="*/ 346848 h 1904052"/>
                <a:gd name="connsiteX1785" fmla="*/ 182129 w 2674328"/>
                <a:gd name="connsiteY1785" fmla="*/ 347723 h 1904052"/>
                <a:gd name="connsiteX1786" fmla="*/ 169326 w 2674328"/>
                <a:gd name="connsiteY1786" fmla="*/ 350032 h 1904052"/>
                <a:gd name="connsiteX1787" fmla="*/ 157080 w 2674328"/>
                <a:gd name="connsiteY1787" fmla="*/ 341752 h 1904052"/>
                <a:gd name="connsiteX1788" fmla="*/ 246735 w 2674328"/>
                <a:gd name="connsiteY1788" fmla="*/ 246955 h 1904052"/>
                <a:gd name="connsiteX1789" fmla="*/ 253858 w 2674328"/>
                <a:gd name="connsiteY1789" fmla="*/ 246970 h 1904052"/>
                <a:gd name="connsiteX1790" fmla="*/ 248385 w 2674328"/>
                <a:gd name="connsiteY1790" fmla="*/ 241351 h 1904052"/>
                <a:gd name="connsiteX1791" fmla="*/ 226925 w 2674328"/>
                <a:gd name="connsiteY1791" fmla="*/ 212492 h 1904052"/>
                <a:gd name="connsiteX1792" fmla="*/ 398065 w 2674328"/>
                <a:gd name="connsiteY1792" fmla="*/ 1700 h 1904052"/>
                <a:gd name="connsiteX1793" fmla="*/ 442760 w 2674328"/>
                <a:gd name="connsiteY1793" fmla="*/ 606 h 190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</a:cxnLst>
              <a:rect l="l" t="t" r="r" b="b"/>
              <a:pathLst>
                <a:path w="2674328" h="1904052">
                  <a:moveTo>
                    <a:pt x="575135" y="1869514"/>
                  </a:moveTo>
                  <a:cubicBezTo>
                    <a:pt x="571476" y="1875017"/>
                    <a:pt x="564732" y="1878410"/>
                    <a:pt x="568502" y="1885263"/>
                  </a:cubicBezTo>
                  <a:cubicBezTo>
                    <a:pt x="569960" y="1887914"/>
                    <a:pt x="576235" y="1886846"/>
                    <a:pt x="578057" y="1884856"/>
                  </a:cubicBezTo>
                  <a:cubicBezTo>
                    <a:pt x="582723" y="1879755"/>
                    <a:pt x="578981" y="1875027"/>
                    <a:pt x="575135" y="1869514"/>
                  </a:cubicBezTo>
                  <a:close/>
                  <a:moveTo>
                    <a:pt x="970031" y="1868620"/>
                  </a:moveTo>
                  <a:cubicBezTo>
                    <a:pt x="966304" y="1873431"/>
                    <a:pt x="961269" y="1877736"/>
                    <a:pt x="964960" y="1884278"/>
                  </a:cubicBezTo>
                  <a:cubicBezTo>
                    <a:pt x="965491" y="1885220"/>
                    <a:pt x="969458" y="1885463"/>
                    <a:pt x="970752" y="1884529"/>
                  </a:cubicBezTo>
                  <a:cubicBezTo>
                    <a:pt x="977704" y="1879514"/>
                    <a:pt x="972408" y="1874096"/>
                    <a:pt x="970031" y="1868620"/>
                  </a:cubicBezTo>
                  <a:close/>
                  <a:moveTo>
                    <a:pt x="265953" y="1864042"/>
                  </a:moveTo>
                  <a:cubicBezTo>
                    <a:pt x="264845" y="1870993"/>
                    <a:pt x="254192" y="1875220"/>
                    <a:pt x="260393" y="1883272"/>
                  </a:cubicBezTo>
                  <a:cubicBezTo>
                    <a:pt x="261783" y="1885077"/>
                    <a:pt x="268852" y="1885502"/>
                    <a:pt x="269910" y="1884062"/>
                  </a:cubicBezTo>
                  <a:cubicBezTo>
                    <a:pt x="275032" y="1877101"/>
                    <a:pt x="268804" y="1870937"/>
                    <a:pt x="265953" y="1864042"/>
                  </a:cubicBezTo>
                  <a:close/>
                  <a:moveTo>
                    <a:pt x="2372594" y="1862381"/>
                  </a:moveTo>
                  <a:cubicBezTo>
                    <a:pt x="2370323" y="1868803"/>
                    <a:pt x="2367921" y="1874638"/>
                    <a:pt x="2366251" y="1880674"/>
                  </a:cubicBezTo>
                  <a:cubicBezTo>
                    <a:pt x="2365234" y="1884354"/>
                    <a:pt x="2365936" y="1887671"/>
                    <a:pt x="2371359" y="1886306"/>
                  </a:cubicBezTo>
                  <a:cubicBezTo>
                    <a:pt x="2374501" y="1885515"/>
                    <a:pt x="2380280" y="1888453"/>
                    <a:pt x="2379094" y="1881678"/>
                  </a:cubicBezTo>
                  <a:cubicBezTo>
                    <a:pt x="2377966" y="1875241"/>
                    <a:pt x="2378582" y="1867981"/>
                    <a:pt x="2372594" y="1862381"/>
                  </a:cubicBezTo>
                  <a:close/>
                  <a:moveTo>
                    <a:pt x="2103512" y="1862050"/>
                  </a:moveTo>
                  <a:cubicBezTo>
                    <a:pt x="2098163" y="1866711"/>
                    <a:pt x="2095859" y="1871801"/>
                    <a:pt x="2093402" y="1876754"/>
                  </a:cubicBezTo>
                  <a:cubicBezTo>
                    <a:pt x="2091768" y="1880047"/>
                    <a:pt x="2090815" y="1883581"/>
                    <a:pt x="2095447" y="1885200"/>
                  </a:cubicBezTo>
                  <a:cubicBezTo>
                    <a:pt x="2099580" y="1886645"/>
                    <a:pt x="2102390" y="1884122"/>
                    <a:pt x="2103119" y="1880494"/>
                  </a:cubicBezTo>
                  <a:cubicBezTo>
                    <a:pt x="2104243" y="1874891"/>
                    <a:pt x="2107295" y="1869206"/>
                    <a:pt x="2103512" y="1862050"/>
                  </a:cubicBezTo>
                  <a:close/>
                  <a:moveTo>
                    <a:pt x="2361982" y="1860179"/>
                  </a:moveTo>
                  <a:cubicBezTo>
                    <a:pt x="2358033" y="1856559"/>
                    <a:pt x="2353683" y="1866749"/>
                    <a:pt x="2349084" y="1870220"/>
                  </a:cubicBezTo>
                  <a:cubicBezTo>
                    <a:pt x="2346819" y="1871928"/>
                    <a:pt x="2343750" y="1874200"/>
                    <a:pt x="2345204" y="1877622"/>
                  </a:cubicBezTo>
                  <a:cubicBezTo>
                    <a:pt x="2346880" y="1881563"/>
                    <a:pt x="2351129" y="1882227"/>
                    <a:pt x="2354822" y="1883307"/>
                  </a:cubicBezTo>
                  <a:cubicBezTo>
                    <a:pt x="2356669" y="1883819"/>
                    <a:pt x="2358731" y="1883694"/>
                    <a:pt x="2358869" y="1881556"/>
                  </a:cubicBezTo>
                  <a:cubicBezTo>
                    <a:pt x="2359350" y="1874054"/>
                    <a:pt x="2368032" y="1865725"/>
                    <a:pt x="2361982" y="1860179"/>
                  </a:cubicBezTo>
                  <a:close/>
                  <a:moveTo>
                    <a:pt x="278232" y="1859403"/>
                  </a:moveTo>
                  <a:cubicBezTo>
                    <a:pt x="275446" y="1867671"/>
                    <a:pt x="279213" y="1873988"/>
                    <a:pt x="279589" y="1880475"/>
                  </a:cubicBezTo>
                  <a:cubicBezTo>
                    <a:pt x="279788" y="1883933"/>
                    <a:pt x="281617" y="1886234"/>
                    <a:pt x="285453" y="1885194"/>
                  </a:cubicBezTo>
                  <a:cubicBezTo>
                    <a:pt x="289019" y="1884225"/>
                    <a:pt x="292021" y="1882140"/>
                    <a:pt x="290386" y="1877896"/>
                  </a:cubicBezTo>
                  <a:cubicBezTo>
                    <a:pt x="287863" y="1871350"/>
                    <a:pt x="285127" y="1864785"/>
                    <a:pt x="278232" y="1859403"/>
                  </a:cubicBezTo>
                  <a:close/>
                  <a:moveTo>
                    <a:pt x="2378099" y="1858773"/>
                  </a:moveTo>
                  <a:cubicBezTo>
                    <a:pt x="2380579" y="1864769"/>
                    <a:pt x="2382581" y="1869821"/>
                    <a:pt x="2384759" y="1874795"/>
                  </a:cubicBezTo>
                  <a:cubicBezTo>
                    <a:pt x="2386032" y="1877697"/>
                    <a:pt x="2384987" y="1882405"/>
                    <a:pt x="2389405" y="1882934"/>
                  </a:cubicBezTo>
                  <a:cubicBezTo>
                    <a:pt x="2392603" y="1883317"/>
                    <a:pt x="2394632" y="1880413"/>
                    <a:pt x="2396311" y="1877779"/>
                  </a:cubicBezTo>
                  <a:cubicBezTo>
                    <a:pt x="2398620" y="1874157"/>
                    <a:pt x="2397422" y="1871151"/>
                    <a:pt x="2394648" y="1868567"/>
                  </a:cubicBezTo>
                  <a:cubicBezTo>
                    <a:pt x="2390165" y="1864391"/>
                    <a:pt x="2386626" y="1858499"/>
                    <a:pt x="2378099" y="1858773"/>
                  </a:cubicBezTo>
                  <a:close/>
                  <a:moveTo>
                    <a:pt x="981408" y="1858531"/>
                  </a:moveTo>
                  <a:cubicBezTo>
                    <a:pt x="980386" y="1857163"/>
                    <a:pt x="978582" y="1857777"/>
                    <a:pt x="978223" y="1858888"/>
                  </a:cubicBezTo>
                  <a:cubicBezTo>
                    <a:pt x="976148" y="1865301"/>
                    <a:pt x="980310" y="1870356"/>
                    <a:pt x="982322" y="1875870"/>
                  </a:cubicBezTo>
                  <a:cubicBezTo>
                    <a:pt x="982911" y="1877483"/>
                    <a:pt x="983675" y="1879061"/>
                    <a:pt x="984562" y="1880533"/>
                  </a:cubicBezTo>
                  <a:cubicBezTo>
                    <a:pt x="985991" y="1882905"/>
                    <a:pt x="988133" y="1882432"/>
                    <a:pt x="990185" y="1881563"/>
                  </a:cubicBezTo>
                  <a:cubicBezTo>
                    <a:pt x="992320" y="1880657"/>
                    <a:pt x="993565" y="1879017"/>
                    <a:pt x="993755" y="1875445"/>
                  </a:cubicBezTo>
                  <a:cubicBezTo>
                    <a:pt x="990004" y="1870285"/>
                    <a:pt x="985767" y="1864363"/>
                    <a:pt x="981408" y="1858531"/>
                  </a:cubicBezTo>
                  <a:close/>
                  <a:moveTo>
                    <a:pt x="565552" y="1858245"/>
                  </a:moveTo>
                  <a:cubicBezTo>
                    <a:pt x="559856" y="1863205"/>
                    <a:pt x="555300" y="1866966"/>
                    <a:pt x="551003" y="1871004"/>
                  </a:cubicBezTo>
                  <a:cubicBezTo>
                    <a:pt x="548974" y="1872910"/>
                    <a:pt x="545632" y="1875057"/>
                    <a:pt x="548701" y="1878392"/>
                  </a:cubicBezTo>
                  <a:cubicBezTo>
                    <a:pt x="551451" y="1881380"/>
                    <a:pt x="555284" y="1883524"/>
                    <a:pt x="558862" y="1880218"/>
                  </a:cubicBezTo>
                  <a:cubicBezTo>
                    <a:pt x="564590" y="1874926"/>
                    <a:pt x="569734" y="1869012"/>
                    <a:pt x="565552" y="1858245"/>
                  </a:cubicBezTo>
                  <a:close/>
                  <a:moveTo>
                    <a:pt x="956496" y="1857396"/>
                  </a:moveTo>
                  <a:cubicBezTo>
                    <a:pt x="952615" y="1855441"/>
                    <a:pt x="951504" y="1859418"/>
                    <a:pt x="949774" y="1861702"/>
                  </a:cubicBezTo>
                  <a:cubicBezTo>
                    <a:pt x="947676" y="1864475"/>
                    <a:pt x="945486" y="1867190"/>
                    <a:pt x="943556" y="1870077"/>
                  </a:cubicBezTo>
                  <a:cubicBezTo>
                    <a:pt x="940591" y="1874511"/>
                    <a:pt x="941362" y="1878649"/>
                    <a:pt x="945979" y="1881123"/>
                  </a:cubicBezTo>
                  <a:cubicBezTo>
                    <a:pt x="951197" y="1883918"/>
                    <a:pt x="954090" y="1881026"/>
                    <a:pt x="955361" y="1875934"/>
                  </a:cubicBezTo>
                  <a:cubicBezTo>
                    <a:pt x="956307" y="1872145"/>
                    <a:pt x="957227" y="1868350"/>
                    <a:pt x="958206" y="1864365"/>
                  </a:cubicBezTo>
                  <a:cubicBezTo>
                    <a:pt x="957806" y="1862064"/>
                    <a:pt x="959123" y="1858719"/>
                    <a:pt x="956496" y="1857396"/>
                  </a:cubicBezTo>
                  <a:close/>
                  <a:moveTo>
                    <a:pt x="2112274" y="1857355"/>
                  </a:moveTo>
                  <a:cubicBezTo>
                    <a:pt x="2114360" y="1864572"/>
                    <a:pt x="2116041" y="1870210"/>
                    <a:pt x="2117606" y="1875879"/>
                  </a:cubicBezTo>
                  <a:cubicBezTo>
                    <a:pt x="2118239" y="1878174"/>
                    <a:pt x="2116854" y="1881787"/>
                    <a:pt x="2120154" y="1882336"/>
                  </a:cubicBezTo>
                  <a:cubicBezTo>
                    <a:pt x="2124562" y="1883068"/>
                    <a:pt x="2126611" y="1878827"/>
                    <a:pt x="2129482" y="1876414"/>
                  </a:cubicBezTo>
                  <a:cubicBezTo>
                    <a:pt x="2131849" y="1874424"/>
                    <a:pt x="2132680" y="1871985"/>
                    <a:pt x="2130074" y="1869973"/>
                  </a:cubicBezTo>
                  <a:cubicBezTo>
                    <a:pt x="2124812" y="1865912"/>
                    <a:pt x="2122068" y="1858536"/>
                    <a:pt x="2112274" y="1857355"/>
                  </a:cubicBezTo>
                  <a:close/>
                  <a:moveTo>
                    <a:pt x="2091499" y="1856123"/>
                  </a:moveTo>
                  <a:cubicBezTo>
                    <a:pt x="2089566" y="1856008"/>
                    <a:pt x="2075938" y="1870811"/>
                    <a:pt x="2076283" y="1872878"/>
                  </a:cubicBezTo>
                  <a:cubicBezTo>
                    <a:pt x="2076851" y="1876280"/>
                    <a:pt x="2079193" y="1877947"/>
                    <a:pt x="2082552" y="1878274"/>
                  </a:cubicBezTo>
                  <a:cubicBezTo>
                    <a:pt x="2086594" y="1877827"/>
                    <a:pt x="2095230" y="1864121"/>
                    <a:pt x="2094511" y="1859483"/>
                  </a:cubicBezTo>
                  <a:cubicBezTo>
                    <a:pt x="2094217" y="1857590"/>
                    <a:pt x="2093560" y="1856245"/>
                    <a:pt x="2091499" y="1856123"/>
                  </a:cubicBezTo>
                  <a:close/>
                  <a:moveTo>
                    <a:pt x="256211" y="1854852"/>
                  </a:moveTo>
                  <a:cubicBezTo>
                    <a:pt x="249962" y="1858034"/>
                    <a:pt x="241995" y="1860582"/>
                    <a:pt x="240221" y="1869298"/>
                  </a:cubicBezTo>
                  <a:cubicBezTo>
                    <a:pt x="239489" y="1872889"/>
                    <a:pt x="243392" y="1877228"/>
                    <a:pt x="246391" y="1875775"/>
                  </a:cubicBezTo>
                  <a:cubicBezTo>
                    <a:pt x="253482" y="1872339"/>
                    <a:pt x="256913" y="1864814"/>
                    <a:pt x="260710" y="1858193"/>
                  </a:cubicBezTo>
                  <a:cubicBezTo>
                    <a:pt x="261834" y="1856232"/>
                    <a:pt x="259686" y="1854314"/>
                    <a:pt x="256211" y="1854852"/>
                  </a:cubicBezTo>
                  <a:close/>
                  <a:moveTo>
                    <a:pt x="580602" y="1854483"/>
                  </a:moveTo>
                  <a:cubicBezTo>
                    <a:pt x="580852" y="1865641"/>
                    <a:pt x="585800" y="1872355"/>
                    <a:pt x="589166" y="1879471"/>
                  </a:cubicBezTo>
                  <a:cubicBezTo>
                    <a:pt x="591513" y="1884433"/>
                    <a:pt x="595425" y="1882616"/>
                    <a:pt x="598800" y="1880030"/>
                  </a:cubicBezTo>
                  <a:cubicBezTo>
                    <a:pt x="602341" y="1877318"/>
                    <a:pt x="602268" y="1874448"/>
                    <a:pt x="599068" y="1871500"/>
                  </a:cubicBezTo>
                  <a:cubicBezTo>
                    <a:pt x="593506" y="1866377"/>
                    <a:pt x="587946" y="1861252"/>
                    <a:pt x="580602" y="1854483"/>
                  </a:cubicBezTo>
                  <a:close/>
                  <a:moveTo>
                    <a:pt x="987190" y="1849508"/>
                  </a:moveTo>
                  <a:cubicBezTo>
                    <a:pt x="986685" y="1850214"/>
                    <a:pt x="986179" y="1850921"/>
                    <a:pt x="985674" y="1851627"/>
                  </a:cubicBezTo>
                  <a:cubicBezTo>
                    <a:pt x="989089" y="1857527"/>
                    <a:pt x="992425" y="1863476"/>
                    <a:pt x="995949" y="1869311"/>
                  </a:cubicBezTo>
                  <a:cubicBezTo>
                    <a:pt x="998203" y="1873044"/>
                    <a:pt x="1001114" y="1875537"/>
                    <a:pt x="1005151" y="1871456"/>
                  </a:cubicBezTo>
                  <a:cubicBezTo>
                    <a:pt x="1008681" y="1867889"/>
                    <a:pt x="1009714" y="1863765"/>
                    <a:pt x="1005021" y="1860511"/>
                  </a:cubicBezTo>
                  <a:cubicBezTo>
                    <a:pt x="999289" y="1856538"/>
                    <a:pt x="993152" y="1853150"/>
                    <a:pt x="987190" y="1849508"/>
                  </a:cubicBezTo>
                  <a:close/>
                  <a:moveTo>
                    <a:pt x="2353017" y="1848897"/>
                  </a:moveTo>
                  <a:cubicBezTo>
                    <a:pt x="2344679" y="1848234"/>
                    <a:pt x="2339079" y="1854485"/>
                    <a:pt x="2332713" y="1858043"/>
                  </a:cubicBezTo>
                  <a:cubicBezTo>
                    <a:pt x="2327728" y="1860830"/>
                    <a:pt x="2333097" y="1865354"/>
                    <a:pt x="2335130" y="1868762"/>
                  </a:cubicBezTo>
                  <a:cubicBezTo>
                    <a:pt x="2335493" y="1869370"/>
                    <a:pt x="2336527" y="1869577"/>
                    <a:pt x="2337267" y="1869940"/>
                  </a:cubicBezTo>
                  <a:cubicBezTo>
                    <a:pt x="2340156" y="1870132"/>
                    <a:pt x="2354109" y="1854274"/>
                    <a:pt x="2353779" y="1851101"/>
                  </a:cubicBezTo>
                  <a:cubicBezTo>
                    <a:pt x="2353697" y="1850317"/>
                    <a:pt x="2353336" y="1848922"/>
                    <a:pt x="2353017" y="1848897"/>
                  </a:cubicBezTo>
                  <a:close/>
                  <a:moveTo>
                    <a:pt x="557477" y="1848725"/>
                  </a:moveTo>
                  <a:cubicBezTo>
                    <a:pt x="549102" y="1853121"/>
                    <a:pt x="543492" y="1855944"/>
                    <a:pt x="538008" y="1858990"/>
                  </a:cubicBezTo>
                  <a:cubicBezTo>
                    <a:pt x="534606" y="1860880"/>
                    <a:pt x="532748" y="1863847"/>
                    <a:pt x="535028" y="1867551"/>
                  </a:cubicBezTo>
                  <a:cubicBezTo>
                    <a:pt x="537523" y="1871605"/>
                    <a:pt x="540782" y="1870454"/>
                    <a:pt x="543664" y="1867794"/>
                  </a:cubicBezTo>
                  <a:cubicBezTo>
                    <a:pt x="548609" y="1863231"/>
                    <a:pt x="554699" y="1859564"/>
                    <a:pt x="557477" y="1848725"/>
                  </a:cubicBezTo>
                  <a:close/>
                  <a:moveTo>
                    <a:pt x="593396" y="1846448"/>
                  </a:moveTo>
                  <a:cubicBezTo>
                    <a:pt x="593666" y="1854903"/>
                    <a:pt x="598326" y="1859168"/>
                    <a:pt x="601583" y="1863982"/>
                  </a:cubicBezTo>
                  <a:cubicBezTo>
                    <a:pt x="603591" y="1866949"/>
                    <a:pt x="605875" y="1871782"/>
                    <a:pt x="610049" y="1870537"/>
                  </a:cubicBezTo>
                  <a:cubicBezTo>
                    <a:pt x="614531" y="1869201"/>
                    <a:pt x="614695" y="1863926"/>
                    <a:pt x="615418" y="1859690"/>
                  </a:cubicBezTo>
                  <a:cubicBezTo>
                    <a:pt x="616370" y="1854128"/>
                    <a:pt x="612162" y="1853671"/>
                    <a:pt x="608578" y="1852371"/>
                  </a:cubicBezTo>
                  <a:cubicBezTo>
                    <a:pt x="603919" y="1850681"/>
                    <a:pt x="599336" y="1848779"/>
                    <a:pt x="593396" y="1846448"/>
                  </a:cubicBezTo>
                  <a:close/>
                  <a:moveTo>
                    <a:pt x="2121420" y="1846198"/>
                  </a:moveTo>
                  <a:cubicBezTo>
                    <a:pt x="2122080" y="1852238"/>
                    <a:pt x="2124987" y="1855143"/>
                    <a:pt x="2127798" y="1857538"/>
                  </a:cubicBezTo>
                  <a:cubicBezTo>
                    <a:pt x="2132367" y="1861431"/>
                    <a:pt x="2134194" y="1871374"/>
                    <a:pt x="2139252" y="1870032"/>
                  </a:cubicBezTo>
                  <a:cubicBezTo>
                    <a:pt x="2146235" y="1868179"/>
                    <a:pt x="2147646" y="1859002"/>
                    <a:pt x="2149103" y="1851800"/>
                  </a:cubicBezTo>
                  <a:cubicBezTo>
                    <a:pt x="2149234" y="1851148"/>
                    <a:pt x="2148435" y="1850307"/>
                    <a:pt x="2147841" y="1849089"/>
                  </a:cubicBezTo>
                  <a:cubicBezTo>
                    <a:pt x="2138449" y="1860499"/>
                    <a:pt x="2131087" y="1848191"/>
                    <a:pt x="2121420" y="1846198"/>
                  </a:cubicBezTo>
                  <a:close/>
                  <a:moveTo>
                    <a:pt x="294437" y="1845569"/>
                  </a:moveTo>
                  <a:cubicBezTo>
                    <a:pt x="294162" y="1846176"/>
                    <a:pt x="293887" y="1846781"/>
                    <a:pt x="293612" y="1847388"/>
                  </a:cubicBezTo>
                  <a:cubicBezTo>
                    <a:pt x="297235" y="1849525"/>
                    <a:pt x="300855" y="1851668"/>
                    <a:pt x="304482" y="1853798"/>
                  </a:cubicBezTo>
                  <a:cubicBezTo>
                    <a:pt x="307684" y="1855678"/>
                    <a:pt x="312868" y="1856861"/>
                    <a:pt x="308415" y="1862064"/>
                  </a:cubicBezTo>
                  <a:cubicBezTo>
                    <a:pt x="304859" y="1866220"/>
                    <a:pt x="301489" y="1863571"/>
                    <a:pt x="298329" y="1860974"/>
                  </a:cubicBezTo>
                  <a:cubicBezTo>
                    <a:pt x="295079" y="1858302"/>
                    <a:pt x="294111" y="1852971"/>
                    <a:pt x="288951" y="1851746"/>
                  </a:cubicBezTo>
                  <a:cubicBezTo>
                    <a:pt x="287848" y="1856086"/>
                    <a:pt x="289677" y="1858975"/>
                    <a:pt x="291462" y="1861012"/>
                  </a:cubicBezTo>
                  <a:cubicBezTo>
                    <a:pt x="295956" y="1866143"/>
                    <a:pt x="292307" y="1877957"/>
                    <a:pt x="299737" y="1877661"/>
                  </a:cubicBezTo>
                  <a:cubicBezTo>
                    <a:pt x="307003" y="1877373"/>
                    <a:pt x="310240" y="1867089"/>
                    <a:pt x="314564" y="1860674"/>
                  </a:cubicBezTo>
                  <a:cubicBezTo>
                    <a:pt x="317213" y="1856742"/>
                    <a:pt x="320855" y="1851913"/>
                    <a:pt x="318143" y="1847550"/>
                  </a:cubicBezTo>
                  <a:cubicBezTo>
                    <a:pt x="315586" y="1843436"/>
                    <a:pt x="310166" y="1847027"/>
                    <a:pt x="306038" y="1846682"/>
                  </a:cubicBezTo>
                  <a:cubicBezTo>
                    <a:pt x="302168" y="1846358"/>
                    <a:pt x="298304" y="1845943"/>
                    <a:pt x="294437" y="1845569"/>
                  </a:cubicBezTo>
                  <a:close/>
                  <a:moveTo>
                    <a:pt x="497378" y="1845427"/>
                  </a:moveTo>
                  <a:cubicBezTo>
                    <a:pt x="448689" y="1845640"/>
                    <a:pt x="400000" y="1845814"/>
                    <a:pt x="351310" y="1846004"/>
                  </a:cubicBezTo>
                  <a:cubicBezTo>
                    <a:pt x="347990" y="1846017"/>
                    <a:pt x="343789" y="1844710"/>
                    <a:pt x="342997" y="1849724"/>
                  </a:cubicBezTo>
                  <a:cubicBezTo>
                    <a:pt x="339290" y="1873212"/>
                    <a:pt x="324518" y="1888836"/>
                    <a:pt x="303187" y="1902613"/>
                  </a:cubicBezTo>
                  <a:cubicBezTo>
                    <a:pt x="384729" y="1902613"/>
                    <a:pt x="463238" y="1902613"/>
                    <a:pt x="544059" y="1902613"/>
                  </a:cubicBezTo>
                  <a:cubicBezTo>
                    <a:pt x="518294" y="1884030"/>
                    <a:pt x="514914" y="1879941"/>
                    <a:pt x="507525" y="1851985"/>
                  </a:cubicBezTo>
                  <a:cubicBezTo>
                    <a:pt x="505727" y="1845181"/>
                    <a:pt x="502241" y="1845406"/>
                    <a:pt x="497378" y="1845427"/>
                  </a:cubicBezTo>
                  <a:close/>
                  <a:moveTo>
                    <a:pt x="2407166" y="1843153"/>
                  </a:moveTo>
                  <a:cubicBezTo>
                    <a:pt x="2404928" y="1843713"/>
                    <a:pt x="2402533" y="1845362"/>
                    <a:pt x="2400841" y="1846123"/>
                  </a:cubicBezTo>
                  <a:cubicBezTo>
                    <a:pt x="2395960" y="1848318"/>
                    <a:pt x="2391704" y="1845041"/>
                    <a:pt x="2383872" y="1846835"/>
                  </a:cubicBezTo>
                  <a:cubicBezTo>
                    <a:pt x="2390466" y="1854098"/>
                    <a:pt x="2397057" y="1859148"/>
                    <a:pt x="2399882" y="1866866"/>
                  </a:cubicBezTo>
                  <a:cubicBezTo>
                    <a:pt x="2400686" y="1869060"/>
                    <a:pt x="2402936" y="1870282"/>
                    <a:pt x="2405075" y="1868576"/>
                  </a:cubicBezTo>
                  <a:cubicBezTo>
                    <a:pt x="2412163" y="1862922"/>
                    <a:pt x="2414982" y="1854932"/>
                    <a:pt x="2412546" y="1846708"/>
                  </a:cubicBezTo>
                  <a:cubicBezTo>
                    <a:pt x="2411483" y="1843119"/>
                    <a:pt x="2409403" y="1842592"/>
                    <a:pt x="2407166" y="1843153"/>
                  </a:cubicBezTo>
                  <a:close/>
                  <a:moveTo>
                    <a:pt x="994516" y="1843061"/>
                  </a:moveTo>
                  <a:cubicBezTo>
                    <a:pt x="998841" y="1849206"/>
                    <a:pt x="1003978" y="1853796"/>
                    <a:pt x="1011017" y="1854388"/>
                  </a:cubicBezTo>
                  <a:cubicBezTo>
                    <a:pt x="1015572" y="1854771"/>
                    <a:pt x="1017725" y="1850762"/>
                    <a:pt x="1017812" y="1846619"/>
                  </a:cubicBezTo>
                  <a:cubicBezTo>
                    <a:pt x="1017912" y="1841852"/>
                    <a:pt x="1013834" y="1843202"/>
                    <a:pt x="1011156" y="1843115"/>
                  </a:cubicBezTo>
                  <a:cubicBezTo>
                    <a:pt x="1005614" y="1842937"/>
                    <a:pt x="1000063" y="1843061"/>
                    <a:pt x="994516" y="1843061"/>
                  </a:cubicBezTo>
                  <a:close/>
                  <a:moveTo>
                    <a:pt x="935578" y="1842016"/>
                  </a:moveTo>
                  <a:cubicBezTo>
                    <a:pt x="931375" y="1841683"/>
                    <a:pt x="927555" y="1841869"/>
                    <a:pt x="924582" y="1844854"/>
                  </a:cubicBezTo>
                  <a:cubicBezTo>
                    <a:pt x="923194" y="1846248"/>
                    <a:pt x="922712" y="1849470"/>
                    <a:pt x="923577" y="1852754"/>
                  </a:cubicBezTo>
                  <a:lnTo>
                    <a:pt x="930404" y="1860736"/>
                  </a:lnTo>
                  <a:lnTo>
                    <a:pt x="930304" y="1861341"/>
                  </a:lnTo>
                  <a:lnTo>
                    <a:pt x="930631" y="1861136"/>
                  </a:lnTo>
                  <a:lnTo>
                    <a:pt x="929279" y="1869795"/>
                  </a:lnTo>
                  <a:cubicBezTo>
                    <a:pt x="933591" y="1873438"/>
                    <a:pt x="935295" y="1868326"/>
                    <a:pt x="936972" y="1865977"/>
                  </a:cubicBezTo>
                  <a:cubicBezTo>
                    <a:pt x="939685" y="1862176"/>
                    <a:pt x="944070" y="1859072"/>
                    <a:pt x="944815" y="1852254"/>
                  </a:cubicBezTo>
                  <a:lnTo>
                    <a:pt x="930631" y="1861136"/>
                  </a:lnTo>
                  <a:lnTo>
                    <a:pt x="930649" y="1861022"/>
                  </a:lnTo>
                  <a:lnTo>
                    <a:pt x="930404" y="1860736"/>
                  </a:lnTo>
                  <a:lnTo>
                    <a:pt x="931548" y="1853799"/>
                  </a:lnTo>
                  <a:cubicBezTo>
                    <a:pt x="935598" y="1848979"/>
                    <a:pt x="946390" y="1850526"/>
                    <a:pt x="948873" y="1842298"/>
                  </a:cubicBezTo>
                  <a:cubicBezTo>
                    <a:pt x="944367" y="1843203"/>
                    <a:pt x="939781" y="1842350"/>
                    <a:pt x="935578" y="1842016"/>
                  </a:cubicBezTo>
                  <a:close/>
                  <a:moveTo>
                    <a:pt x="611871" y="1840478"/>
                  </a:moveTo>
                  <a:cubicBezTo>
                    <a:pt x="608714" y="1840406"/>
                    <a:pt x="605429" y="1840937"/>
                    <a:pt x="602334" y="1840531"/>
                  </a:cubicBezTo>
                  <a:cubicBezTo>
                    <a:pt x="601969" y="1840483"/>
                    <a:pt x="601549" y="1840864"/>
                    <a:pt x="601154" y="1841045"/>
                  </a:cubicBezTo>
                  <a:cubicBezTo>
                    <a:pt x="607245" y="1844317"/>
                    <a:pt x="612652" y="1850431"/>
                    <a:pt x="620436" y="1847407"/>
                  </a:cubicBezTo>
                  <a:cubicBezTo>
                    <a:pt x="620907" y="1847224"/>
                    <a:pt x="621197" y="1844648"/>
                    <a:pt x="620640" y="1844040"/>
                  </a:cubicBezTo>
                  <a:cubicBezTo>
                    <a:pt x="618057" y="1841225"/>
                    <a:pt x="615028" y="1840550"/>
                    <a:pt x="611871" y="1840478"/>
                  </a:cubicBezTo>
                  <a:close/>
                  <a:moveTo>
                    <a:pt x="542875" y="1838537"/>
                  </a:moveTo>
                  <a:cubicBezTo>
                    <a:pt x="536615" y="1839002"/>
                    <a:pt x="529004" y="1838412"/>
                    <a:pt x="528416" y="1847695"/>
                  </a:cubicBezTo>
                  <a:cubicBezTo>
                    <a:pt x="528171" y="1851558"/>
                    <a:pt x="531635" y="1850814"/>
                    <a:pt x="534781" y="1850862"/>
                  </a:cubicBezTo>
                  <a:cubicBezTo>
                    <a:pt x="540329" y="1847398"/>
                    <a:pt x="550619" y="1850279"/>
                    <a:pt x="552984" y="1842407"/>
                  </a:cubicBezTo>
                  <a:cubicBezTo>
                    <a:pt x="554410" y="1837664"/>
                    <a:pt x="546789" y="1838246"/>
                    <a:pt x="542875" y="1838537"/>
                  </a:cubicBezTo>
                  <a:close/>
                  <a:moveTo>
                    <a:pt x="2340507" y="1838445"/>
                  </a:moveTo>
                  <a:cubicBezTo>
                    <a:pt x="2337153" y="1838667"/>
                    <a:pt x="2333854" y="1839498"/>
                    <a:pt x="2330570" y="1840174"/>
                  </a:cubicBezTo>
                  <a:cubicBezTo>
                    <a:pt x="2325865" y="1841143"/>
                    <a:pt x="2326064" y="1844889"/>
                    <a:pt x="2326538" y="1848342"/>
                  </a:cubicBezTo>
                  <a:cubicBezTo>
                    <a:pt x="2327164" y="1852899"/>
                    <a:pt x="2330570" y="1852143"/>
                    <a:pt x="2333470" y="1851177"/>
                  </a:cubicBezTo>
                  <a:cubicBezTo>
                    <a:pt x="2339790" y="1849073"/>
                    <a:pt x="2347007" y="1848289"/>
                    <a:pt x="2350768" y="1840368"/>
                  </a:cubicBezTo>
                  <a:cubicBezTo>
                    <a:pt x="2347267" y="1838610"/>
                    <a:pt x="2343860" y="1838223"/>
                    <a:pt x="2340507" y="1838445"/>
                  </a:cubicBezTo>
                  <a:close/>
                  <a:moveTo>
                    <a:pt x="248997" y="1837873"/>
                  </a:moveTo>
                  <a:cubicBezTo>
                    <a:pt x="244000" y="1839194"/>
                    <a:pt x="238737" y="1839842"/>
                    <a:pt x="234172" y="1841979"/>
                  </a:cubicBezTo>
                  <a:cubicBezTo>
                    <a:pt x="228393" y="1844684"/>
                    <a:pt x="227348" y="1852898"/>
                    <a:pt x="230663" y="1854926"/>
                  </a:cubicBezTo>
                  <a:cubicBezTo>
                    <a:pt x="238401" y="1859662"/>
                    <a:pt x="243124" y="1849722"/>
                    <a:pt x="249810" y="1847449"/>
                  </a:cubicBezTo>
                  <a:cubicBezTo>
                    <a:pt x="252734" y="1846455"/>
                    <a:pt x="256138" y="1843692"/>
                    <a:pt x="253791" y="1839502"/>
                  </a:cubicBezTo>
                  <a:cubicBezTo>
                    <a:pt x="253203" y="1838450"/>
                    <a:pt x="250774" y="1838429"/>
                    <a:pt x="248997" y="1837873"/>
                  </a:cubicBezTo>
                  <a:close/>
                  <a:moveTo>
                    <a:pt x="2063337" y="1837395"/>
                  </a:moveTo>
                  <a:lnTo>
                    <a:pt x="2060869" y="1850395"/>
                  </a:lnTo>
                  <a:lnTo>
                    <a:pt x="2060837" y="1850419"/>
                  </a:lnTo>
                  <a:lnTo>
                    <a:pt x="2060865" y="1850414"/>
                  </a:lnTo>
                  <a:cubicBezTo>
                    <a:pt x="2063330" y="1854853"/>
                    <a:pt x="2065809" y="1859282"/>
                    <a:pt x="2068253" y="1863732"/>
                  </a:cubicBezTo>
                  <a:cubicBezTo>
                    <a:pt x="2069501" y="1866003"/>
                    <a:pt x="2071235" y="1869251"/>
                    <a:pt x="2073740" y="1866293"/>
                  </a:cubicBezTo>
                  <a:cubicBezTo>
                    <a:pt x="2078391" y="1860798"/>
                    <a:pt x="2086812" y="1854973"/>
                    <a:pt x="2085212" y="1848590"/>
                  </a:cubicBezTo>
                  <a:cubicBezTo>
                    <a:pt x="2083338" y="1841114"/>
                    <a:pt x="2076151" y="1850218"/>
                    <a:pt x="2070883" y="1848917"/>
                  </a:cubicBezTo>
                  <a:lnTo>
                    <a:pt x="2060865" y="1850414"/>
                  </a:lnTo>
                  <a:lnTo>
                    <a:pt x="2060869" y="1850395"/>
                  </a:lnTo>
                  <a:lnTo>
                    <a:pt x="2070579" y="1843222"/>
                  </a:lnTo>
                  <a:cubicBezTo>
                    <a:pt x="2074899" y="1842840"/>
                    <a:pt x="2079566" y="1843043"/>
                    <a:pt x="2082400" y="1839539"/>
                  </a:cubicBezTo>
                  <a:cubicBezTo>
                    <a:pt x="2071486" y="1837203"/>
                    <a:pt x="2066029" y="1836036"/>
                    <a:pt x="2063337" y="1837395"/>
                  </a:cubicBezTo>
                  <a:close/>
                  <a:moveTo>
                    <a:pt x="1691021" y="1835253"/>
                  </a:moveTo>
                  <a:cubicBezTo>
                    <a:pt x="1682476" y="1834569"/>
                    <a:pt x="1673988" y="1845502"/>
                    <a:pt x="1673053" y="1857039"/>
                  </a:cubicBezTo>
                  <a:cubicBezTo>
                    <a:pt x="1672395" y="1865141"/>
                    <a:pt x="1678149" y="1869347"/>
                    <a:pt x="1683822" y="1868775"/>
                  </a:cubicBezTo>
                  <a:cubicBezTo>
                    <a:pt x="1697840" y="1867362"/>
                    <a:pt x="1695253" y="1854096"/>
                    <a:pt x="1698090" y="1844950"/>
                  </a:cubicBezTo>
                  <a:cubicBezTo>
                    <a:pt x="1700127" y="1838383"/>
                    <a:pt x="1697341" y="1835036"/>
                    <a:pt x="1691021" y="1835253"/>
                  </a:cubicBezTo>
                  <a:close/>
                  <a:moveTo>
                    <a:pt x="2146925" y="1832304"/>
                  </a:moveTo>
                  <a:cubicBezTo>
                    <a:pt x="2145431" y="1832284"/>
                    <a:pt x="2143756" y="1833215"/>
                    <a:pt x="2142396" y="1834556"/>
                  </a:cubicBezTo>
                  <a:cubicBezTo>
                    <a:pt x="2138649" y="1838255"/>
                    <a:pt x="2132218" y="1836829"/>
                    <a:pt x="2129142" y="1841847"/>
                  </a:cubicBezTo>
                  <a:cubicBezTo>
                    <a:pt x="2134044" y="1846794"/>
                    <a:pt x="2140033" y="1846700"/>
                    <a:pt x="2145988" y="1845839"/>
                  </a:cubicBezTo>
                  <a:cubicBezTo>
                    <a:pt x="2152409" y="1844912"/>
                    <a:pt x="2151356" y="1839554"/>
                    <a:pt x="2150370" y="1835753"/>
                  </a:cubicBezTo>
                  <a:cubicBezTo>
                    <a:pt x="2149733" y="1833293"/>
                    <a:pt x="2148419" y="1832323"/>
                    <a:pt x="2146925" y="1832304"/>
                  </a:cubicBezTo>
                  <a:close/>
                  <a:moveTo>
                    <a:pt x="619738" y="1829693"/>
                  </a:moveTo>
                  <a:cubicBezTo>
                    <a:pt x="611576" y="1827860"/>
                    <a:pt x="603895" y="1828854"/>
                    <a:pt x="596637" y="1832337"/>
                  </a:cubicBezTo>
                  <a:cubicBezTo>
                    <a:pt x="596806" y="1833483"/>
                    <a:pt x="596976" y="1834628"/>
                    <a:pt x="597146" y="1835774"/>
                  </a:cubicBezTo>
                  <a:cubicBezTo>
                    <a:pt x="604747" y="1834963"/>
                    <a:pt x="612349" y="1834152"/>
                    <a:pt x="619952" y="1833342"/>
                  </a:cubicBezTo>
                  <a:cubicBezTo>
                    <a:pt x="619881" y="1832126"/>
                    <a:pt x="619809" y="1830909"/>
                    <a:pt x="619738" y="1829693"/>
                  </a:cubicBezTo>
                  <a:close/>
                  <a:moveTo>
                    <a:pt x="1502850" y="1829398"/>
                  </a:moveTo>
                  <a:cubicBezTo>
                    <a:pt x="1483969" y="1829969"/>
                    <a:pt x="1464828" y="1824137"/>
                    <a:pt x="1450608" y="1846598"/>
                  </a:cubicBezTo>
                  <a:cubicBezTo>
                    <a:pt x="1432231" y="1875626"/>
                    <a:pt x="1402014" y="1891341"/>
                    <a:pt x="1369549" y="1902525"/>
                  </a:cubicBezTo>
                  <a:cubicBezTo>
                    <a:pt x="1474188" y="1902525"/>
                    <a:pt x="1578828" y="1902525"/>
                    <a:pt x="1683467" y="1902525"/>
                  </a:cubicBezTo>
                  <a:cubicBezTo>
                    <a:pt x="1644985" y="1891924"/>
                    <a:pt x="1616252" y="1868944"/>
                    <a:pt x="1594984" y="1835965"/>
                  </a:cubicBezTo>
                  <a:cubicBezTo>
                    <a:pt x="1592423" y="1831994"/>
                    <a:pt x="1588548" y="1832018"/>
                    <a:pt x="1584617" y="1832045"/>
                  </a:cubicBezTo>
                  <a:cubicBezTo>
                    <a:pt x="1568091" y="1832161"/>
                    <a:pt x="1551565" y="1832398"/>
                    <a:pt x="1535039" y="1832413"/>
                  </a:cubicBezTo>
                  <a:cubicBezTo>
                    <a:pt x="1529779" y="1832417"/>
                    <a:pt x="1525441" y="1833016"/>
                    <a:pt x="1525034" y="1839647"/>
                  </a:cubicBezTo>
                  <a:cubicBezTo>
                    <a:pt x="1524873" y="1842259"/>
                    <a:pt x="1524190" y="1844951"/>
                    <a:pt x="1520980" y="1845552"/>
                  </a:cubicBezTo>
                  <a:cubicBezTo>
                    <a:pt x="1516966" y="1846303"/>
                    <a:pt x="1516303" y="1842970"/>
                    <a:pt x="1514533" y="1840519"/>
                  </a:cubicBezTo>
                  <a:cubicBezTo>
                    <a:pt x="1511354" y="1836118"/>
                    <a:pt x="1509482" y="1829197"/>
                    <a:pt x="1502850" y="1829398"/>
                  </a:cubicBezTo>
                  <a:close/>
                  <a:moveTo>
                    <a:pt x="317215" y="1829167"/>
                  </a:moveTo>
                  <a:cubicBezTo>
                    <a:pt x="310040" y="1829438"/>
                    <a:pt x="301530" y="1827105"/>
                    <a:pt x="297056" y="1837653"/>
                  </a:cubicBezTo>
                  <a:cubicBezTo>
                    <a:pt x="304014" y="1837653"/>
                    <a:pt x="309975" y="1837652"/>
                    <a:pt x="315937" y="1837653"/>
                  </a:cubicBezTo>
                  <a:cubicBezTo>
                    <a:pt x="318344" y="1837654"/>
                    <a:pt x="320181" y="1836916"/>
                    <a:pt x="320291" y="1834125"/>
                  </a:cubicBezTo>
                  <a:cubicBezTo>
                    <a:pt x="320385" y="1831768"/>
                    <a:pt x="319481" y="1829080"/>
                    <a:pt x="317215" y="1829167"/>
                  </a:cubicBezTo>
                  <a:close/>
                  <a:moveTo>
                    <a:pt x="1003713" y="1827906"/>
                  </a:moveTo>
                  <a:cubicBezTo>
                    <a:pt x="998912" y="1828586"/>
                    <a:pt x="994324" y="1830496"/>
                    <a:pt x="989532" y="1834867"/>
                  </a:cubicBezTo>
                  <a:cubicBezTo>
                    <a:pt x="1000979" y="1835716"/>
                    <a:pt x="1009867" y="1837442"/>
                    <a:pt x="1019175" y="1828324"/>
                  </a:cubicBezTo>
                  <a:cubicBezTo>
                    <a:pt x="1013530" y="1827776"/>
                    <a:pt x="1008515" y="1827227"/>
                    <a:pt x="1003713" y="1827906"/>
                  </a:cubicBezTo>
                  <a:close/>
                  <a:moveTo>
                    <a:pt x="2409890" y="1827070"/>
                  </a:moveTo>
                  <a:cubicBezTo>
                    <a:pt x="2404343" y="1833001"/>
                    <a:pt x="2396374" y="1833423"/>
                    <a:pt x="2389068" y="1837026"/>
                  </a:cubicBezTo>
                  <a:cubicBezTo>
                    <a:pt x="2396731" y="1837663"/>
                    <a:pt x="2404809" y="1842241"/>
                    <a:pt x="2412153" y="1837428"/>
                  </a:cubicBezTo>
                  <a:cubicBezTo>
                    <a:pt x="2414309" y="1836015"/>
                    <a:pt x="2414464" y="1830415"/>
                    <a:pt x="2409890" y="1827070"/>
                  </a:cubicBezTo>
                  <a:close/>
                  <a:moveTo>
                    <a:pt x="2558673" y="1823754"/>
                  </a:moveTo>
                  <a:cubicBezTo>
                    <a:pt x="2584817" y="1856472"/>
                    <a:pt x="2584817" y="1856472"/>
                    <a:pt x="2590469" y="1856634"/>
                  </a:cubicBezTo>
                  <a:cubicBezTo>
                    <a:pt x="2580640" y="1846470"/>
                    <a:pt x="2569656" y="1835112"/>
                    <a:pt x="2558673" y="1823754"/>
                  </a:cubicBezTo>
                  <a:close/>
                  <a:moveTo>
                    <a:pt x="230576" y="1819273"/>
                  </a:moveTo>
                  <a:cubicBezTo>
                    <a:pt x="229273" y="1837503"/>
                    <a:pt x="240621" y="1832166"/>
                    <a:pt x="250177" y="1829976"/>
                  </a:cubicBezTo>
                  <a:cubicBezTo>
                    <a:pt x="243827" y="1826509"/>
                    <a:pt x="237477" y="1823042"/>
                    <a:pt x="230576" y="1819273"/>
                  </a:cubicBezTo>
                  <a:close/>
                  <a:moveTo>
                    <a:pt x="2069857" y="1817066"/>
                  </a:moveTo>
                  <a:cubicBezTo>
                    <a:pt x="2068534" y="1816700"/>
                    <a:pt x="2067267" y="1817323"/>
                    <a:pt x="2066198" y="1820203"/>
                  </a:cubicBezTo>
                  <a:cubicBezTo>
                    <a:pt x="2065029" y="1823357"/>
                    <a:pt x="2060984" y="1827199"/>
                    <a:pt x="2067360" y="1829494"/>
                  </a:cubicBezTo>
                  <a:cubicBezTo>
                    <a:pt x="2073593" y="1831737"/>
                    <a:pt x="2079743" y="1834817"/>
                    <a:pt x="2087790" y="1831841"/>
                  </a:cubicBezTo>
                  <a:cubicBezTo>
                    <a:pt x="2082695" y="1827454"/>
                    <a:pt x="2078319" y="1823605"/>
                    <a:pt x="2073850" y="1819869"/>
                  </a:cubicBezTo>
                  <a:cubicBezTo>
                    <a:pt x="2072559" y="1818789"/>
                    <a:pt x="2071180" y="1817433"/>
                    <a:pt x="2069857" y="1817066"/>
                  </a:cubicBezTo>
                  <a:close/>
                  <a:moveTo>
                    <a:pt x="305039" y="1814517"/>
                  </a:moveTo>
                  <a:cubicBezTo>
                    <a:pt x="301116" y="1815239"/>
                    <a:pt x="296791" y="1818439"/>
                    <a:pt x="291399" y="1824180"/>
                  </a:cubicBezTo>
                  <a:cubicBezTo>
                    <a:pt x="300343" y="1823447"/>
                    <a:pt x="307190" y="1818190"/>
                    <a:pt x="316265" y="1819729"/>
                  </a:cubicBezTo>
                  <a:cubicBezTo>
                    <a:pt x="312482" y="1815553"/>
                    <a:pt x="308962" y="1813795"/>
                    <a:pt x="305039" y="1814517"/>
                  </a:cubicBezTo>
                  <a:close/>
                  <a:moveTo>
                    <a:pt x="2138093" y="1814490"/>
                  </a:moveTo>
                  <a:cubicBezTo>
                    <a:pt x="2131970" y="1819460"/>
                    <a:pt x="2121631" y="1821239"/>
                    <a:pt x="2122932" y="1833496"/>
                  </a:cubicBezTo>
                  <a:cubicBezTo>
                    <a:pt x="2130593" y="1833206"/>
                    <a:pt x="2136921" y="1829336"/>
                    <a:pt x="2143502" y="1826574"/>
                  </a:cubicBezTo>
                  <a:cubicBezTo>
                    <a:pt x="2148073" y="1824657"/>
                    <a:pt x="2146237" y="1820850"/>
                    <a:pt x="2145114" y="1817691"/>
                  </a:cubicBezTo>
                  <a:cubicBezTo>
                    <a:pt x="2143937" y="1814379"/>
                    <a:pt x="2140921" y="1812194"/>
                    <a:pt x="2138093" y="1814490"/>
                  </a:cubicBezTo>
                  <a:close/>
                  <a:moveTo>
                    <a:pt x="929921" y="1810435"/>
                  </a:moveTo>
                  <a:cubicBezTo>
                    <a:pt x="927750" y="1811505"/>
                    <a:pt x="926286" y="1815270"/>
                    <a:pt x="925161" y="1820740"/>
                  </a:cubicBezTo>
                  <a:cubicBezTo>
                    <a:pt x="931932" y="1818627"/>
                    <a:pt x="939942" y="1819914"/>
                    <a:pt x="939079" y="1826552"/>
                  </a:cubicBezTo>
                  <a:cubicBezTo>
                    <a:pt x="938021" y="1834694"/>
                    <a:pt x="927756" y="1826968"/>
                    <a:pt x="922452" y="1831735"/>
                  </a:cubicBezTo>
                  <a:cubicBezTo>
                    <a:pt x="927084" y="1837329"/>
                    <a:pt x="933410" y="1834835"/>
                    <a:pt x="938899" y="1834866"/>
                  </a:cubicBezTo>
                  <a:cubicBezTo>
                    <a:pt x="948068" y="1834919"/>
                    <a:pt x="951044" y="1831109"/>
                    <a:pt x="944849" y="1823111"/>
                  </a:cubicBezTo>
                  <a:cubicBezTo>
                    <a:pt x="943008" y="1820734"/>
                    <a:pt x="940713" y="1818702"/>
                    <a:pt x="938920" y="1816294"/>
                  </a:cubicBezTo>
                  <a:cubicBezTo>
                    <a:pt x="934969" y="1810988"/>
                    <a:pt x="932092" y="1809364"/>
                    <a:pt x="929921" y="1810435"/>
                  </a:cubicBezTo>
                  <a:close/>
                  <a:moveTo>
                    <a:pt x="609257" y="1810368"/>
                  </a:moveTo>
                  <a:cubicBezTo>
                    <a:pt x="603613" y="1811967"/>
                    <a:pt x="598559" y="1815944"/>
                    <a:pt x="595854" y="1824130"/>
                  </a:cubicBezTo>
                  <a:cubicBezTo>
                    <a:pt x="603885" y="1821319"/>
                    <a:pt x="609717" y="1816719"/>
                    <a:pt x="619049" y="1821256"/>
                  </a:cubicBezTo>
                  <a:cubicBezTo>
                    <a:pt x="615676" y="1814563"/>
                    <a:pt x="614200" y="1808967"/>
                    <a:pt x="609257" y="1810368"/>
                  </a:cubicBezTo>
                  <a:close/>
                  <a:moveTo>
                    <a:pt x="1127525" y="1809766"/>
                  </a:moveTo>
                  <a:cubicBezTo>
                    <a:pt x="1127525" y="1809962"/>
                    <a:pt x="1127525" y="1810159"/>
                    <a:pt x="1127524" y="1810356"/>
                  </a:cubicBezTo>
                  <a:cubicBezTo>
                    <a:pt x="1117163" y="1810356"/>
                    <a:pt x="1106802" y="1810354"/>
                    <a:pt x="1096440" y="1810357"/>
                  </a:cubicBezTo>
                  <a:cubicBezTo>
                    <a:pt x="1093621" y="1810357"/>
                    <a:pt x="1091211" y="1811006"/>
                    <a:pt x="1091123" y="1814444"/>
                  </a:cubicBezTo>
                  <a:cubicBezTo>
                    <a:pt x="1091045" y="1817540"/>
                    <a:pt x="1092640" y="1819202"/>
                    <a:pt x="1095805" y="1819221"/>
                  </a:cubicBezTo>
                  <a:cubicBezTo>
                    <a:pt x="1115663" y="1819337"/>
                    <a:pt x="1135521" y="1819443"/>
                    <a:pt x="1155379" y="1819579"/>
                  </a:cubicBezTo>
                  <a:cubicBezTo>
                    <a:pt x="1159737" y="1819609"/>
                    <a:pt x="1161904" y="1817195"/>
                    <a:pt x="1161642" y="1813175"/>
                  </a:cubicBezTo>
                  <a:cubicBezTo>
                    <a:pt x="1161346" y="1808641"/>
                    <a:pt x="1157589" y="1809773"/>
                    <a:pt x="1154714" y="1809770"/>
                  </a:cubicBezTo>
                  <a:cubicBezTo>
                    <a:pt x="1145650" y="1809759"/>
                    <a:pt x="1136588" y="1809766"/>
                    <a:pt x="1127525" y="1809766"/>
                  </a:cubicBezTo>
                  <a:close/>
                  <a:moveTo>
                    <a:pt x="1003802" y="1809711"/>
                  </a:moveTo>
                  <a:cubicBezTo>
                    <a:pt x="1000685" y="1809739"/>
                    <a:pt x="997906" y="1813892"/>
                    <a:pt x="993348" y="1822150"/>
                  </a:cubicBezTo>
                  <a:cubicBezTo>
                    <a:pt x="1000354" y="1816272"/>
                    <a:pt x="1007623" y="1817996"/>
                    <a:pt x="1016277" y="1822023"/>
                  </a:cubicBezTo>
                  <a:cubicBezTo>
                    <a:pt x="1010372" y="1813781"/>
                    <a:pt x="1006919" y="1809684"/>
                    <a:pt x="1003802" y="1809711"/>
                  </a:cubicBezTo>
                  <a:close/>
                  <a:moveTo>
                    <a:pt x="2395155" y="1808828"/>
                  </a:moveTo>
                  <a:cubicBezTo>
                    <a:pt x="2402318" y="1823887"/>
                    <a:pt x="2389813" y="1823022"/>
                    <a:pt x="2380320" y="1827652"/>
                  </a:cubicBezTo>
                  <a:cubicBezTo>
                    <a:pt x="2392624" y="1830224"/>
                    <a:pt x="2400535" y="1826978"/>
                    <a:pt x="2404912" y="1819660"/>
                  </a:cubicBezTo>
                  <a:cubicBezTo>
                    <a:pt x="2407670" y="1815048"/>
                    <a:pt x="2402859" y="1811025"/>
                    <a:pt x="2395155" y="1808828"/>
                  </a:cubicBezTo>
                  <a:close/>
                  <a:moveTo>
                    <a:pt x="2033924" y="1806872"/>
                  </a:moveTo>
                  <a:cubicBezTo>
                    <a:pt x="2023973" y="1807304"/>
                    <a:pt x="2012972" y="1806494"/>
                    <a:pt x="2013906" y="1821854"/>
                  </a:cubicBezTo>
                  <a:cubicBezTo>
                    <a:pt x="2014058" y="1824361"/>
                    <a:pt x="2012644" y="1827027"/>
                    <a:pt x="2009199" y="1826942"/>
                  </a:cubicBezTo>
                  <a:cubicBezTo>
                    <a:pt x="2005356" y="1826847"/>
                    <a:pt x="2004087" y="1824070"/>
                    <a:pt x="2003429" y="1820969"/>
                  </a:cubicBezTo>
                  <a:cubicBezTo>
                    <a:pt x="2001561" y="1812160"/>
                    <a:pt x="1997535" y="1811620"/>
                    <a:pt x="1988681" y="1813630"/>
                  </a:cubicBezTo>
                  <a:cubicBezTo>
                    <a:pt x="1957132" y="1820794"/>
                    <a:pt x="1926431" y="1833756"/>
                    <a:pt x="1892989" y="1829830"/>
                  </a:cubicBezTo>
                  <a:cubicBezTo>
                    <a:pt x="1886934" y="1829119"/>
                    <a:pt x="1884204" y="1831503"/>
                    <a:pt x="1884552" y="1837875"/>
                  </a:cubicBezTo>
                  <a:cubicBezTo>
                    <a:pt x="1885163" y="1849089"/>
                    <a:pt x="1882816" y="1860351"/>
                    <a:pt x="1885384" y="1871582"/>
                  </a:cubicBezTo>
                  <a:cubicBezTo>
                    <a:pt x="1886619" y="1876984"/>
                    <a:pt x="1884362" y="1881344"/>
                    <a:pt x="1878534" y="1881952"/>
                  </a:cubicBezTo>
                  <a:cubicBezTo>
                    <a:pt x="1874551" y="1882368"/>
                    <a:pt x="1872153" y="1879221"/>
                    <a:pt x="1871995" y="1875309"/>
                  </a:cubicBezTo>
                  <a:cubicBezTo>
                    <a:pt x="1871514" y="1863337"/>
                    <a:pt x="1871345" y="1851353"/>
                    <a:pt x="1870947" y="1839377"/>
                  </a:cubicBezTo>
                  <a:cubicBezTo>
                    <a:pt x="1870831" y="1835832"/>
                    <a:pt x="1873115" y="1830674"/>
                    <a:pt x="1867064" y="1830145"/>
                  </a:cubicBezTo>
                  <a:cubicBezTo>
                    <a:pt x="1861552" y="1829662"/>
                    <a:pt x="1854377" y="1827531"/>
                    <a:pt x="1850787" y="1831571"/>
                  </a:cubicBezTo>
                  <a:cubicBezTo>
                    <a:pt x="1846811" y="1836047"/>
                    <a:pt x="1854225" y="1838164"/>
                    <a:pt x="1856606" y="1841135"/>
                  </a:cubicBezTo>
                  <a:cubicBezTo>
                    <a:pt x="1866056" y="1852923"/>
                    <a:pt x="1865649" y="1862621"/>
                    <a:pt x="1854645" y="1873096"/>
                  </a:cubicBezTo>
                  <a:cubicBezTo>
                    <a:pt x="1845362" y="1881933"/>
                    <a:pt x="1836938" y="1881699"/>
                    <a:pt x="1826461" y="1871877"/>
                  </a:cubicBezTo>
                  <a:cubicBezTo>
                    <a:pt x="1824166" y="1869725"/>
                    <a:pt x="1822872" y="1866752"/>
                    <a:pt x="1819333" y="1870016"/>
                  </a:cubicBezTo>
                  <a:cubicBezTo>
                    <a:pt x="1803240" y="1884856"/>
                    <a:pt x="1783604" y="1893569"/>
                    <a:pt x="1760179" y="1902132"/>
                  </a:cubicBezTo>
                  <a:cubicBezTo>
                    <a:pt x="1869342" y="1902132"/>
                    <a:pt x="1974880" y="1902132"/>
                    <a:pt x="2081807" y="1902132"/>
                  </a:cubicBezTo>
                  <a:cubicBezTo>
                    <a:pt x="2040748" y="1865998"/>
                    <a:pt x="2038097" y="1857795"/>
                    <a:pt x="2050497" y="1807952"/>
                  </a:cubicBezTo>
                  <a:cubicBezTo>
                    <a:pt x="2045083" y="1805912"/>
                    <a:pt x="2039451" y="1806631"/>
                    <a:pt x="2033924" y="1806872"/>
                  </a:cubicBezTo>
                  <a:close/>
                  <a:moveTo>
                    <a:pt x="2341248" y="1806263"/>
                  </a:moveTo>
                  <a:cubicBezTo>
                    <a:pt x="2338982" y="1807962"/>
                    <a:pt x="2337497" y="1810323"/>
                    <a:pt x="2339866" y="1812674"/>
                  </a:cubicBezTo>
                  <a:cubicBezTo>
                    <a:pt x="2344831" y="1817601"/>
                    <a:pt x="2346895" y="1825173"/>
                    <a:pt x="2354307" y="1829199"/>
                  </a:cubicBezTo>
                  <a:cubicBezTo>
                    <a:pt x="2356072" y="1819659"/>
                    <a:pt x="2350584" y="1813818"/>
                    <a:pt x="2346690" y="1807499"/>
                  </a:cubicBezTo>
                  <a:cubicBezTo>
                    <a:pt x="2345564" y="1805671"/>
                    <a:pt x="2343457" y="1804607"/>
                    <a:pt x="2341248" y="1806263"/>
                  </a:cubicBezTo>
                  <a:close/>
                  <a:moveTo>
                    <a:pt x="1965886" y="1805826"/>
                  </a:moveTo>
                  <a:cubicBezTo>
                    <a:pt x="1940153" y="1805826"/>
                    <a:pt x="1914419" y="1805795"/>
                    <a:pt x="1888686" y="1805854"/>
                  </a:cubicBezTo>
                  <a:cubicBezTo>
                    <a:pt x="1883902" y="1805865"/>
                    <a:pt x="1883399" y="1809327"/>
                    <a:pt x="1883404" y="1813060"/>
                  </a:cubicBezTo>
                  <a:cubicBezTo>
                    <a:pt x="1883409" y="1816791"/>
                    <a:pt x="1883961" y="1820317"/>
                    <a:pt x="1888658" y="1820378"/>
                  </a:cubicBezTo>
                  <a:cubicBezTo>
                    <a:pt x="1914965" y="1820724"/>
                    <a:pt x="1941318" y="1821261"/>
                    <a:pt x="1966158" y="1810592"/>
                  </a:cubicBezTo>
                  <a:cubicBezTo>
                    <a:pt x="1966067" y="1809003"/>
                    <a:pt x="1965976" y="1807415"/>
                    <a:pt x="1965886" y="1805826"/>
                  </a:cubicBezTo>
                  <a:close/>
                  <a:moveTo>
                    <a:pt x="543088" y="1804484"/>
                  </a:moveTo>
                  <a:cubicBezTo>
                    <a:pt x="540713" y="1805115"/>
                    <a:pt x="538826" y="1807268"/>
                    <a:pt x="540415" y="1809079"/>
                  </a:cubicBezTo>
                  <a:cubicBezTo>
                    <a:pt x="545062" y="1814376"/>
                    <a:pt x="546865" y="1822354"/>
                    <a:pt x="554424" y="1824834"/>
                  </a:cubicBezTo>
                  <a:cubicBezTo>
                    <a:pt x="556312" y="1825453"/>
                    <a:pt x="557174" y="1823489"/>
                    <a:pt x="556689" y="1821500"/>
                  </a:cubicBezTo>
                  <a:cubicBezTo>
                    <a:pt x="556380" y="1817940"/>
                    <a:pt x="545234" y="1803914"/>
                    <a:pt x="543088" y="1804484"/>
                  </a:cubicBezTo>
                  <a:close/>
                  <a:moveTo>
                    <a:pt x="1751756" y="1803498"/>
                  </a:moveTo>
                  <a:cubicBezTo>
                    <a:pt x="1762862" y="1818965"/>
                    <a:pt x="1771861" y="1833676"/>
                    <a:pt x="1783877" y="1846227"/>
                  </a:cubicBezTo>
                  <a:cubicBezTo>
                    <a:pt x="1788903" y="1851478"/>
                    <a:pt x="1793566" y="1853405"/>
                    <a:pt x="1798953" y="1846850"/>
                  </a:cubicBezTo>
                  <a:cubicBezTo>
                    <a:pt x="1803695" y="1841083"/>
                    <a:pt x="1805490" y="1836414"/>
                    <a:pt x="1797704" y="1830955"/>
                  </a:cubicBezTo>
                  <a:cubicBezTo>
                    <a:pt x="1790681" y="1826031"/>
                    <a:pt x="1784980" y="1819236"/>
                    <a:pt x="1778621" y="1813347"/>
                  </a:cubicBezTo>
                  <a:cubicBezTo>
                    <a:pt x="1771739" y="1806976"/>
                    <a:pt x="1763919" y="1802851"/>
                    <a:pt x="1751756" y="1803498"/>
                  </a:cubicBezTo>
                  <a:close/>
                  <a:moveTo>
                    <a:pt x="2084677" y="1801700"/>
                  </a:moveTo>
                  <a:cubicBezTo>
                    <a:pt x="2081875" y="1802234"/>
                    <a:pt x="2078767" y="1803587"/>
                    <a:pt x="2076813" y="1805577"/>
                  </a:cubicBezTo>
                  <a:cubicBezTo>
                    <a:pt x="2073763" y="1808684"/>
                    <a:pt x="2077197" y="1811008"/>
                    <a:pt x="2079136" y="1812993"/>
                  </a:cubicBezTo>
                  <a:cubicBezTo>
                    <a:pt x="2083544" y="1817506"/>
                    <a:pt x="2086885" y="1823226"/>
                    <a:pt x="2094150" y="1826475"/>
                  </a:cubicBezTo>
                  <a:cubicBezTo>
                    <a:pt x="2094427" y="1818417"/>
                    <a:pt x="2090973" y="1812830"/>
                    <a:pt x="2088943" y="1806860"/>
                  </a:cubicBezTo>
                  <a:cubicBezTo>
                    <a:pt x="2088173" y="1804596"/>
                    <a:pt x="2088213" y="1801026"/>
                    <a:pt x="2084677" y="1801700"/>
                  </a:cubicBezTo>
                  <a:close/>
                  <a:moveTo>
                    <a:pt x="296320" y="1800521"/>
                  </a:moveTo>
                  <a:cubicBezTo>
                    <a:pt x="293413" y="1798645"/>
                    <a:pt x="290627" y="1798316"/>
                    <a:pt x="288722" y="1801865"/>
                  </a:cubicBezTo>
                  <a:cubicBezTo>
                    <a:pt x="285646" y="1807594"/>
                    <a:pt x="282864" y="1813417"/>
                    <a:pt x="286157" y="1822400"/>
                  </a:cubicBezTo>
                  <a:cubicBezTo>
                    <a:pt x="290447" y="1816095"/>
                    <a:pt x="293505" y="1811545"/>
                    <a:pt x="296623" y="1807037"/>
                  </a:cubicBezTo>
                  <a:cubicBezTo>
                    <a:pt x="298209" y="1804746"/>
                    <a:pt x="299404" y="1802512"/>
                    <a:pt x="296320" y="1800521"/>
                  </a:cubicBezTo>
                  <a:close/>
                  <a:moveTo>
                    <a:pt x="1328498" y="1800099"/>
                  </a:moveTo>
                  <a:cubicBezTo>
                    <a:pt x="1325445" y="1800410"/>
                    <a:pt x="1324835" y="1803541"/>
                    <a:pt x="1324563" y="1806037"/>
                  </a:cubicBezTo>
                  <a:cubicBezTo>
                    <a:pt x="1323341" y="1817244"/>
                    <a:pt x="1322330" y="1828473"/>
                    <a:pt x="1321244" y="1839694"/>
                  </a:cubicBezTo>
                  <a:cubicBezTo>
                    <a:pt x="1320959" y="1839698"/>
                    <a:pt x="1320673" y="1839702"/>
                    <a:pt x="1320387" y="1839707"/>
                  </a:cubicBezTo>
                  <a:cubicBezTo>
                    <a:pt x="1320387" y="1849235"/>
                    <a:pt x="1320211" y="1858767"/>
                    <a:pt x="1320446" y="1868289"/>
                  </a:cubicBezTo>
                  <a:cubicBezTo>
                    <a:pt x="1320616" y="1875238"/>
                    <a:pt x="1323471" y="1880046"/>
                    <a:pt x="1331496" y="1879510"/>
                  </a:cubicBezTo>
                  <a:cubicBezTo>
                    <a:pt x="1338583" y="1879036"/>
                    <a:pt x="1342903" y="1875759"/>
                    <a:pt x="1342898" y="1868179"/>
                  </a:cubicBezTo>
                  <a:cubicBezTo>
                    <a:pt x="1342883" y="1846759"/>
                    <a:pt x="1338690" y="1825964"/>
                    <a:pt x="1333247" y="1805386"/>
                  </a:cubicBezTo>
                  <a:cubicBezTo>
                    <a:pt x="1332647" y="1803117"/>
                    <a:pt x="1331777" y="1799764"/>
                    <a:pt x="1328498" y="1800099"/>
                  </a:cubicBezTo>
                  <a:close/>
                  <a:moveTo>
                    <a:pt x="2121645" y="1799201"/>
                  </a:moveTo>
                  <a:cubicBezTo>
                    <a:pt x="2119564" y="1804555"/>
                    <a:pt x="2124619" y="1810019"/>
                    <a:pt x="2118828" y="1815244"/>
                  </a:cubicBezTo>
                  <a:cubicBezTo>
                    <a:pt x="2117694" y="1811290"/>
                    <a:pt x="2116992" y="1808374"/>
                    <a:pt x="2116011" y="1805555"/>
                  </a:cubicBezTo>
                  <a:cubicBezTo>
                    <a:pt x="2115109" y="1802963"/>
                    <a:pt x="2115429" y="1798493"/>
                    <a:pt x="2111123" y="1799545"/>
                  </a:cubicBezTo>
                  <a:cubicBezTo>
                    <a:pt x="2107209" y="1800501"/>
                    <a:pt x="2109215" y="1804614"/>
                    <a:pt x="2108893" y="1807368"/>
                  </a:cubicBezTo>
                  <a:cubicBezTo>
                    <a:pt x="2108696" y="1809051"/>
                    <a:pt x="2108754" y="1810865"/>
                    <a:pt x="2109171" y="1812500"/>
                  </a:cubicBezTo>
                  <a:cubicBezTo>
                    <a:pt x="2110282" y="1816865"/>
                    <a:pt x="2110734" y="1824192"/>
                    <a:pt x="2115720" y="1823243"/>
                  </a:cubicBezTo>
                  <a:cubicBezTo>
                    <a:pt x="2123333" y="1821794"/>
                    <a:pt x="2126099" y="1813363"/>
                    <a:pt x="2128638" y="1806721"/>
                  </a:cubicBezTo>
                  <a:cubicBezTo>
                    <a:pt x="2130729" y="1801252"/>
                    <a:pt x="2125962" y="1800001"/>
                    <a:pt x="2121645" y="1799201"/>
                  </a:cubicBezTo>
                  <a:close/>
                  <a:moveTo>
                    <a:pt x="1345226" y="1799142"/>
                  </a:moveTo>
                  <a:cubicBezTo>
                    <a:pt x="1341703" y="1800390"/>
                    <a:pt x="1342346" y="1803581"/>
                    <a:pt x="1343153" y="1806386"/>
                  </a:cubicBezTo>
                  <a:cubicBezTo>
                    <a:pt x="1348295" y="1824228"/>
                    <a:pt x="1353330" y="1842106"/>
                    <a:pt x="1358970" y="1859790"/>
                  </a:cubicBezTo>
                  <a:cubicBezTo>
                    <a:pt x="1360841" y="1865657"/>
                    <a:pt x="1364241" y="1871436"/>
                    <a:pt x="1372289" y="1867266"/>
                  </a:cubicBezTo>
                  <a:cubicBezTo>
                    <a:pt x="1379350" y="1863607"/>
                    <a:pt x="1384822" y="1859081"/>
                    <a:pt x="1380161" y="1849970"/>
                  </a:cubicBezTo>
                  <a:cubicBezTo>
                    <a:pt x="1371890" y="1833802"/>
                    <a:pt x="1363104" y="1817950"/>
                    <a:pt x="1351955" y="1803533"/>
                  </a:cubicBezTo>
                  <a:cubicBezTo>
                    <a:pt x="1350364" y="1801475"/>
                    <a:pt x="1348693" y="1799455"/>
                    <a:pt x="1345226" y="1799142"/>
                  </a:cubicBezTo>
                  <a:close/>
                  <a:moveTo>
                    <a:pt x="942597" y="1799048"/>
                  </a:moveTo>
                  <a:cubicBezTo>
                    <a:pt x="938182" y="1801341"/>
                    <a:pt x="941228" y="1804124"/>
                    <a:pt x="942908" y="1806313"/>
                  </a:cubicBezTo>
                  <a:cubicBezTo>
                    <a:pt x="946489" y="1810978"/>
                    <a:pt x="948535" y="1816872"/>
                    <a:pt x="954679" y="1821061"/>
                  </a:cubicBezTo>
                  <a:cubicBezTo>
                    <a:pt x="957174" y="1812937"/>
                    <a:pt x="953666" y="1807540"/>
                    <a:pt x="950060" y="1802097"/>
                  </a:cubicBezTo>
                  <a:cubicBezTo>
                    <a:pt x="948187" y="1799270"/>
                    <a:pt x="945818" y="1797375"/>
                    <a:pt x="942597" y="1799048"/>
                  </a:cubicBezTo>
                  <a:close/>
                  <a:moveTo>
                    <a:pt x="1787717" y="1798636"/>
                  </a:moveTo>
                  <a:cubicBezTo>
                    <a:pt x="1787409" y="1799368"/>
                    <a:pt x="1787101" y="1800099"/>
                    <a:pt x="1786793" y="1800831"/>
                  </a:cubicBezTo>
                  <a:cubicBezTo>
                    <a:pt x="1796445" y="1805448"/>
                    <a:pt x="1806112" y="1810036"/>
                    <a:pt x="1815741" y="1814697"/>
                  </a:cubicBezTo>
                  <a:cubicBezTo>
                    <a:pt x="1819656" y="1816592"/>
                    <a:pt x="1823515" y="1816805"/>
                    <a:pt x="1826299" y="1813206"/>
                  </a:cubicBezTo>
                  <a:cubicBezTo>
                    <a:pt x="1828285" y="1810638"/>
                    <a:pt x="1831394" y="1807604"/>
                    <a:pt x="1829446" y="1804049"/>
                  </a:cubicBezTo>
                  <a:cubicBezTo>
                    <a:pt x="1827499" y="1800496"/>
                    <a:pt x="1823245" y="1801802"/>
                    <a:pt x="1819935" y="1801479"/>
                  </a:cubicBezTo>
                  <a:cubicBezTo>
                    <a:pt x="1809206" y="1800433"/>
                    <a:pt x="1798458" y="1799569"/>
                    <a:pt x="1787717" y="1798636"/>
                  </a:cubicBezTo>
                  <a:close/>
                  <a:moveTo>
                    <a:pt x="1311270" y="1798310"/>
                  </a:moveTo>
                  <a:cubicBezTo>
                    <a:pt x="1307234" y="1797406"/>
                    <a:pt x="1305999" y="1803292"/>
                    <a:pt x="1304213" y="1806461"/>
                  </a:cubicBezTo>
                  <a:cubicBezTo>
                    <a:pt x="1296369" y="1820375"/>
                    <a:pt x="1289095" y="1834576"/>
                    <a:pt x="1283944" y="1849780"/>
                  </a:cubicBezTo>
                  <a:cubicBezTo>
                    <a:pt x="1281274" y="1857661"/>
                    <a:pt x="1281213" y="1864177"/>
                    <a:pt x="1290393" y="1867786"/>
                  </a:cubicBezTo>
                  <a:cubicBezTo>
                    <a:pt x="1300615" y="1871805"/>
                    <a:pt x="1302384" y="1863946"/>
                    <a:pt x="1304354" y="1857534"/>
                  </a:cubicBezTo>
                  <a:cubicBezTo>
                    <a:pt x="1309174" y="1841844"/>
                    <a:pt x="1312609" y="1825813"/>
                    <a:pt x="1314366" y="1809488"/>
                  </a:cubicBezTo>
                  <a:cubicBezTo>
                    <a:pt x="1313834" y="1805463"/>
                    <a:pt x="1316804" y="1799547"/>
                    <a:pt x="1311270" y="1798310"/>
                  </a:cubicBezTo>
                  <a:close/>
                  <a:moveTo>
                    <a:pt x="993238" y="1798087"/>
                  </a:moveTo>
                  <a:cubicBezTo>
                    <a:pt x="989854" y="1795494"/>
                    <a:pt x="986835" y="1796027"/>
                    <a:pt x="984653" y="1799639"/>
                  </a:cubicBezTo>
                  <a:cubicBezTo>
                    <a:pt x="981254" y="1805268"/>
                    <a:pt x="980406" y="1811257"/>
                    <a:pt x="982624" y="1819768"/>
                  </a:cubicBezTo>
                  <a:cubicBezTo>
                    <a:pt x="987051" y="1813555"/>
                    <a:pt x="989701" y="1809157"/>
                    <a:pt x="993043" y="1805371"/>
                  </a:cubicBezTo>
                  <a:cubicBezTo>
                    <a:pt x="995455" y="1802637"/>
                    <a:pt x="996488" y="1800578"/>
                    <a:pt x="993238" y="1798087"/>
                  </a:cubicBezTo>
                  <a:close/>
                  <a:moveTo>
                    <a:pt x="1733645" y="1798023"/>
                  </a:moveTo>
                  <a:cubicBezTo>
                    <a:pt x="1736297" y="1820998"/>
                    <a:pt x="1741647" y="1840966"/>
                    <a:pt x="1748906" y="1860417"/>
                  </a:cubicBezTo>
                  <a:cubicBezTo>
                    <a:pt x="1750985" y="1865987"/>
                    <a:pt x="1754009" y="1872749"/>
                    <a:pt x="1762102" y="1867911"/>
                  </a:cubicBezTo>
                  <a:cubicBezTo>
                    <a:pt x="1769103" y="1863726"/>
                    <a:pt x="1777205" y="1859694"/>
                    <a:pt x="1770429" y="1848808"/>
                  </a:cubicBezTo>
                  <a:cubicBezTo>
                    <a:pt x="1764709" y="1839618"/>
                    <a:pt x="1760211" y="1829670"/>
                    <a:pt x="1754550" y="1820439"/>
                  </a:cubicBezTo>
                  <a:cubicBezTo>
                    <a:pt x="1749684" y="1812502"/>
                    <a:pt x="1745485" y="1803710"/>
                    <a:pt x="1733645" y="1798023"/>
                  </a:cubicBezTo>
                  <a:close/>
                  <a:moveTo>
                    <a:pt x="2376646" y="1797937"/>
                  </a:moveTo>
                  <a:cubicBezTo>
                    <a:pt x="2379387" y="1807315"/>
                    <a:pt x="2370737" y="1815993"/>
                    <a:pt x="2377170" y="1826784"/>
                  </a:cubicBezTo>
                  <a:cubicBezTo>
                    <a:pt x="2388541" y="1803863"/>
                    <a:pt x="2388535" y="1803482"/>
                    <a:pt x="2376646" y="1797937"/>
                  </a:cubicBezTo>
                  <a:close/>
                  <a:moveTo>
                    <a:pt x="2098922" y="1797693"/>
                  </a:moveTo>
                  <a:cubicBezTo>
                    <a:pt x="2098343" y="1797295"/>
                    <a:pt x="2096082" y="1798031"/>
                    <a:pt x="2095792" y="1798734"/>
                  </a:cubicBezTo>
                  <a:cubicBezTo>
                    <a:pt x="2093804" y="1803540"/>
                    <a:pt x="2097165" y="1807674"/>
                    <a:pt x="2097993" y="1812135"/>
                  </a:cubicBezTo>
                  <a:cubicBezTo>
                    <a:pt x="2098490" y="1814809"/>
                    <a:pt x="2099131" y="1818058"/>
                    <a:pt x="2104317" y="1819779"/>
                  </a:cubicBezTo>
                  <a:cubicBezTo>
                    <a:pt x="2104317" y="1816355"/>
                    <a:pt x="2104835" y="1813723"/>
                    <a:pt x="2104209" y="1811399"/>
                  </a:cubicBezTo>
                  <a:cubicBezTo>
                    <a:pt x="2102931" y="1806656"/>
                    <a:pt x="2103706" y="1800990"/>
                    <a:pt x="2098922" y="1797693"/>
                  </a:cubicBezTo>
                  <a:close/>
                  <a:moveTo>
                    <a:pt x="591100" y="1797052"/>
                  </a:moveTo>
                  <a:cubicBezTo>
                    <a:pt x="589701" y="1797244"/>
                    <a:pt x="588474" y="1798266"/>
                    <a:pt x="587478" y="1800598"/>
                  </a:cubicBezTo>
                  <a:cubicBezTo>
                    <a:pt x="584869" y="1806701"/>
                    <a:pt x="583553" y="1812815"/>
                    <a:pt x="585623" y="1821581"/>
                  </a:cubicBezTo>
                  <a:cubicBezTo>
                    <a:pt x="589812" y="1815348"/>
                    <a:pt x="592378" y="1810400"/>
                    <a:pt x="596026" y="1806451"/>
                  </a:cubicBezTo>
                  <a:cubicBezTo>
                    <a:pt x="599094" y="1803130"/>
                    <a:pt x="599993" y="1800967"/>
                    <a:pt x="595757" y="1798486"/>
                  </a:cubicBezTo>
                  <a:cubicBezTo>
                    <a:pt x="594071" y="1797499"/>
                    <a:pt x="592499" y="1796860"/>
                    <a:pt x="591100" y="1797052"/>
                  </a:cubicBezTo>
                  <a:close/>
                  <a:moveTo>
                    <a:pt x="2368563" y="1796960"/>
                  </a:moveTo>
                  <a:cubicBezTo>
                    <a:pt x="2361105" y="1794907"/>
                    <a:pt x="2365915" y="1803463"/>
                    <a:pt x="2362599" y="1805750"/>
                  </a:cubicBezTo>
                  <a:cubicBezTo>
                    <a:pt x="2358771" y="1803000"/>
                    <a:pt x="2356632" y="1796573"/>
                    <a:pt x="2349496" y="1799745"/>
                  </a:cubicBezTo>
                  <a:cubicBezTo>
                    <a:pt x="2352536" y="1804828"/>
                    <a:pt x="2355321" y="1809182"/>
                    <a:pt x="2357787" y="1813710"/>
                  </a:cubicBezTo>
                  <a:cubicBezTo>
                    <a:pt x="2359731" y="1817279"/>
                    <a:pt x="2359333" y="1823971"/>
                    <a:pt x="2364543" y="1823249"/>
                  </a:cubicBezTo>
                  <a:cubicBezTo>
                    <a:pt x="2369435" y="1822570"/>
                    <a:pt x="2368260" y="1816289"/>
                    <a:pt x="2368905" y="1812160"/>
                  </a:cubicBezTo>
                  <a:cubicBezTo>
                    <a:pt x="2369172" y="1810446"/>
                    <a:pt x="2369520" y="1808729"/>
                    <a:pt x="2369586" y="1807003"/>
                  </a:cubicBezTo>
                  <a:cubicBezTo>
                    <a:pt x="2369722" y="1803522"/>
                    <a:pt x="2373731" y="1798382"/>
                    <a:pt x="2368563" y="1796960"/>
                  </a:cubicBezTo>
                  <a:close/>
                  <a:moveTo>
                    <a:pt x="571339" y="1796821"/>
                  </a:moveTo>
                  <a:cubicBezTo>
                    <a:pt x="569926" y="1794968"/>
                    <a:pt x="566539" y="1795402"/>
                    <a:pt x="565485" y="1796979"/>
                  </a:cubicBezTo>
                  <a:cubicBezTo>
                    <a:pt x="560736" y="1804086"/>
                    <a:pt x="564749" y="1810330"/>
                    <a:pt x="568828" y="1819444"/>
                  </a:cubicBezTo>
                  <a:cubicBezTo>
                    <a:pt x="570928" y="1810191"/>
                    <a:pt x="577043" y="1804303"/>
                    <a:pt x="571339" y="1796821"/>
                  </a:cubicBezTo>
                  <a:close/>
                  <a:moveTo>
                    <a:pt x="260354" y="1796622"/>
                  </a:moveTo>
                  <a:cubicBezTo>
                    <a:pt x="257340" y="1798062"/>
                    <a:pt x="259074" y="1801032"/>
                    <a:pt x="259945" y="1803409"/>
                  </a:cubicBezTo>
                  <a:cubicBezTo>
                    <a:pt x="261662" y="1808101"/>
                    <a:pt x="263341" y="1812809"/>
                    <a:pt x="265172" y="1817888"/>
                  </a:cubicBezTo>
                  <a:cubicBezTo>
                    <a:pt x="269087" y="1812185"/>
                    <a:pt x="270407" y="1806597"/>
                    <a:pt x="267382" y="1800572"/>
                  </a:cubicBezTo>
                  <a:cubicBezTo>
                    <a:pt x="265969" y="1797758"/>
                    <a:pt x="263701" y="1795023"/>
                    <a:pt x="260354" y="1796622"/>
                  </a:cubicBezTo>
                  <a:close/>
                  <a:moveTo>
                    <a:pt x="1394794" y="1796168"/>
                  </a:moveTo>
                  <a:cubicBezTo>
                    <a:pt x="1394316" y="1797115"/>
                    <a:pt x="1393838" y="1798060"/>
                    <a:pt x="1393360" y="1799007"/>
                  </a:cubicBezTo>
                  <a:cubicBezTo>
                    <a:pt x="1403434" y="1805454"/>
                    <a:pt x="1413512" y="1811897"/>
                    <a:pt x="1423582" y="1818350"/>
                  </a:cubicBezTo>
                  <a:cubicBezTo>
                    <a:pt x="1427553" y="1820893"/>
                    <a:pt x="1430202" y="1818534"/>
                    <a:pt x="1432438" y="1815720"/>
                  </a:cubicBezTo>
                  <a:cubicBezTo>
                    <a:pt x="1435689" y="1811631"/>
                    <a:pt x="1439312" y="1807168"/>
                    <a:pt x="1438517" y="1801794"/>
                  </a:cubicBezTo>
                  <a:cubicBezTo>
                    <a:pt x="1437826" y="1797122"/>
                    <a:pt x="1432938" y="1798970"/>
                    <a:pt x="1429783" y="1798707"/>
                  </a:cubicBezTo>
                  <a:cubicBezTo>
                    <a:pt x="1418130" y="1797736"/>
                    <a:pt x="1406458" y="1796995"/>
                    <a:pt x="1394794" y="1796168"/>
                  </a:cubicBezTo>
                  <a:close/>
                  <a:moveTo>
                    <a:pt x="1365403" y="1795692"/>
                  </a:moveTo>
                  <a:cubicBezTo>
                    <a:pt x="1361090" y="1795645"/>
                    <a:pt x="1359679" y="1797752"/>
                    <a:pt x="1361831" y="1801308"/>
                  </a:cubicBezTo>
                  <a:cubicBezTo>
                    <a:pt x="1371447" y="1817202"/>
                    <a:pt x="1380656" y="1833423"/>
                    <a:pt x="1394590" y="1846170"/>
                  </a:cubicBezTo>
                  <a:cubicBezTo>
                    <a:pt x="1397886" y="1849186"/>
                    <a:pt x="1401354" y="1849374"/>
                    <a:pt x="1405256" y="1847099"/>
                  </a:cubicBezTo>
                  <a:cubicBezTo>
                    <a:pt x="1409339" y="1844717"/>
                    <a:pt x="1411268" y="1841071"/>
                    <a:pt x="1412510" y="1835967"/>
                  </a:cubicBezTo>
                  <a:cubicBezTo>
                    <a:pt x="1411657" y="1834237"/>
                    <a:pt x="1411024" y="1831488"/>
                    <a:pt x="1409337" y="1829780"/>
                  </a:cubicBezTo>
                  <a:cubicBezTo>
                    <a:pt x="1399314" y="1819645"/>
                    <a:pt x="1389218" y="1809566"/>
                    <a:pt x="1378764" y="1799880"/>
                  </a:cubicBezTo>
                  <a:cubicBezTo>
                    <a:pt x="1375261" y="1796634"/>
                    <a:pt x="1370302" y="1795745"/>
                    <a:pt x="1365403" y="1795692"/>
                  </a:cubicBezTo>
                  <a:close/>
                  <a:moveTo>
                    <a:pt x="1720321" y="1795178"/>
                  </a:moveTo>
                  <a:cubicBezTo>
                    <a:pt x="1718110" y="1801441"/>
                    <a:pt x="1716314" y="1804244"/>
                    <a:pt x="1716247" y="1807089"/>
                  </a:cubicBezTo>
                  <a:cubicBezTo>
                    <a:pt x="1715842" y="1824267"/>
                    <a:pt x="1715084" y="1841332"/>
                    <a:pt x="1710891" y="1858159"/>
                  </a:cubicBezTo>
                  <a:cubicBezTo>
                    <a:pt x="1709795" y="1862555"/>
                    <a:pt x="1710673" y="1867718"/>
                    <a:pt x="1711687" y="1872297"/>
                  </a:cubicBezTo>
                  <a:cubicBezTo>
                    <a:pt x="1712880" y="1877684"/>
                    <a:pt x="1717123" y="1880053"/>
                    <a:pt x="1722567" y="1879234"/>
                  </a:cubicBezTo>
                  <a:cubicBezTo>
                    <a:pt x="1727759" y="1878453"/>
                    <a:pt x="1733783" y="1877489"/>
                    <a:pt x="1733764" y="1870667"/>
                  </a:cubicBezTo>
                  <a:cubicBezTo>
                    <a:pt x="1733692" y="1846047"/>
                    <a:pt x="1732456" y="1821552"/>
                    <a:pt x="1720321" y="1795178"/>
                  </a:cubicBezTo>
                  <a:close/>
                  <a:moveTo>
                    <a:pt x="2522272" y="1794196"/>
                  </a:moveTo>
                  <a:cubicBezTo>
                    <a:pt x="2521616" y="1794841"/>
                    <a:pt x="2520961" y="1795487"/>
                    <a:pt x="2520304" y="1796133"/>
                  </a:cubicBezTo>
                  <a:cubicBezTo>
                    <a:pt x="2532579" y="1814455"/>
                    <a:pt x="2544755" y="1832845"/>
                    <a:pt x="2557193" y="1851055"/>
                  </a:cubicBezTo>
                  <a:cubicBezTo>
                    <a:pt x="2560526" y="1855934"/>
                    <a:pt x="2564409" y="1860877"/>
                    <a:pt x="2572377" y="1856988"/>
                  </a:cubicBezTo>
                  <a:cubicBezTo>
                    <a:pt x="2555485" y="1835819"/>
                    <a:pt x="2538878" y="1815007"/>
                    <a:pt x="2522272" y="1794196"/>
                  </a:cubicBezTo>
                  <a:close/>
                  <a:moveTo>
                    <a:pt x="1706187" y="1793620"/>
                  </a:moveTo>
                  <a:cubicBezTo>
                    <a:pt x="1697445" y="1799603"/>
                    <a:pt x="1692817" y="1807129"/>
                    <a:pt x="1688722" y="1815088"/>
                  </a:cubicBezTo>
                  <a:cubicBezTo>
                    <a:pt x="1686917" y="1818598"/>
                    <a:pt x="1686193" y="1822213"/>
                    <a:pt x="1691686" y="1822364"/>
                  </a:cubicBezTo>
                  <a:cubicBezTo>
                    <a:pt x="1695342" y="1822465"/>
                    <a:pt x="1701048" y="1827361"/>
                    <a:pt x="1702426" y="1820315"/>
                  </a:cubicBezTo>
                  <a:cubicBezTo>
                    <a:pt x="1704032" y="1812098"/>
                    <a:pt x="1707460" y="1803990"/>
                    <a:pt x="1706187" y="1793620"/>
                  </a:cubicBezTo>
                  <a:close/>
                  <a:moveTo>
                    <a:pt x="1543528" y="1791232"/>
                  </a:moveTo>
                  <a:cubicBezTo>
                    <a:pt x="1538948" y="1792501"/>
                    <a:pt x="1540748" y="1797053"/>
                    <a:pt x="1540955" y="1800191"/>
                  </a:cubicBezTo>
                  <a:cubicBezTo>
                    <a:pt x="1541482" y="1808174"/>
                    <a:pt x="1539666" y="1814667"/>
                    <a:pt x="1530415" y="1817476"/>
                  </a:cubicBezTo>
                  <a:cubicBezTo>
                    <a:pt x="1530892" y="1818455"/>
                    <a:pt x="1531369" y="1819434"/>
                    <a:pt x="1531845" y="1820413"/>
                  </a:cubicBezTo>
                  <a:cubicBezTo>
                    <a:pt x="1537420" y="1820413"/>
                    <a:pt x="1543045" y="1820889"/>
                    <a:pt x="1548555" y="1820294"/>
                  </a:cubicBezTo>
                  <a:cubicBezTo>
                    <a:pt x="1555606" y="1819533"/>
                    <a:pt x="1567215" y="1823229"/>
                    <a:pt x="1568690" y="1817247"/>
                  </a:cubicBezTo>
                  <a:cubicBezTo>
                    <a:pt x="1570716" y="1809030"/>
                    <a:pt x="1562433" y="1800977"/>
                    <a:pt x="1556712" y="1793895"/>
                  </a:cubicBezTo>
                  <a:cubicBezTo>
                    <a:pt x="1553121" y="1789450"/>
                    <a:pt x="1548026" y="1789984"/>
                    <a:pt x="1543528" y="1791232"/>
                  </a:cubicBezTo>
                  <a:close/>
                  <a:moveTo>
                    <a:pt x="1687543" y="1788283"/>
                  </a:moveTo>
                  <a:cubicBezTo>
                    <a:pt x="1685785" y="1788501"/>
                    <a:pt x="1683966" y="1789628"/>
                    <a:pt x="1682113" y="1790688"/>
                  </a:cubicBezTo>
                  <a:cubicBezTo>
                    <a:pt x="1665298" y="1800306"/>
                    <a:pt x="1657464" y="1818347"/>
                    <a:pt x="1644045" y="1831141"/>
                  </a:cubicBezTo>
                  <a:cubicBezTo>
                    <a:pt x="1638973" y="1835978"/>
                    <a:pt x="1638902" y="1840566"/>
                    <a:pt x="1644101" y="1845539"/>
                  </a:cubicBezTo>
                  <a:cubicBezTo>
                    <a:pt x="1649769" y="1850961"/>
                    <a:pt x="1655091" y="1850730"/>
                    <a:pt x="1659313" y="1844458"/>
                  </a:cubicBezTo>
                  <a:cubicBezTo>
                    <a:pt x="1669942" y="1828672"/>
                    <a:pt x="1680178" y="1812621"/>
                    <a:pt x="1690498" y="1796628"/>
                  </a:cubicBezTo>
                  <a:cubicBezTo>
                    <a:pt x="1691412" y="1795213"/>
                    <a:pt x="1691784" y="1793450"/>
                    <a:pt x="1692606" y="1791337"/>
                  </a:cubicBezTo>
                  <a:cubicBezTo>
                    <a:pt x="1690998" y="1788758"/>
                    <a:pt x="1689301" y="1788066"/>
                    <a:pt x="1687543" y="1788283"/>
                  </a:cubicBezTo>
                  <a:close/>
                  <a:moveTo>
                    <a:pt x="1670926" y="1786272"/>
                  </a:moveTo>
                  <a:cubicBezTo>
                    <a:pt x="1654630" y="1790330"/>
                    <a:pt x="1638296" y="1794245"/>
                    <a:pt x="1622065" y="1798546"/>
                  </a:cubicBezTo>
                  <a:cubicBezTo>
                    <a:pt x="1618043" y="1799612"/>
                    <a:pt x="1612626" y="1801324"/>
                    <a:pt x="1615357" y="1807209"/>
                  </a:cubicBezTo>
                  <a:cubicBezTo>
                    <a:pt x="1617772" y="1812416"/>
                    <a:pt x="1620533" y="1820023"/>
                    <a:pt x="1628392" y="1816666"/>
                  </a:cubicBezTo>
                  <a:cubicBezTo>
                    <a:pt x="1644509" y="1809781"/>
                    <a:pt x="1659809" y="1801295"/>
                    <a:pt x="1670926" y="1786272"/>
                  </a:cubicBezTo>
                  <a:close/>
                  <a:moveTo>
                    <a:pt x="1295822" y="1785994"/>
                  </a:moveTo>
                  <a:cubicBezTo>
                    <a:pt x="1294348" y="1786827"/>
                    <a:pt x="1293013" y="1788250"/>
                    <a:pt x="1291739" y="1789232"/>
                  </a:cubicBezTo>
                  <a:cubicBezTo>
                    <a:pt x="1276124" y="1801265"/>
                    <a:pt x="1265169" y="1817827"/>
                    <a:pt x="1251094" y="1831377"/>
                  </a:cubicBezTo>
                  <a:cubicBezTo>
                    <a:pt x="1248319" y="1834048"/>
                    <a:pt x="1247282" y="1837241"/>
                    <a:pt x="1249603" y="1840728"/>
                  </a:cubicBezTo>
                  <a:cubicBezTo>
                    <a:pt x="1252300" y="1844780"/>
                    <a:pt x="1255479" y="1848298"/>
                    <a:pt x="1260719" y="1848968"/>
                  </a:cubicBezTo>
                  <a:cubicBezTo>
                    <a:pt x="1264600" y="1849131"/>
                    <a:pt x="1267367" y="1846927"/>
                    <a:pt x="1269616" y="1844260"/>
                  </a:cubicBezTo>
                  <a:cubicBezTo>
                    <a:pt x="1282294" y="1829226"/>
                    <a:pt x="1292133" y="1812381"/>
                    <a:pt x="1300582" y="1794703"/>
                  </a:cubicBezTo>
                  <a:cubicBezTo>
                    <a:pt x="1301824" y="1792104"/>
                    <a:pt x="1303718" y="1788532"/>
                    <a:pt x="1300743" y="1786295"/>
                  </a:cubicBezTo>
                  <a:cubicBezTo>
                    <a:pt x="1298911" y="1784917"/>
                    <a:pt x="1297297" y="1785161"/>
                    <a:pt x="1295822" y="1785994"/>
                  </a:cubicBezTo>
                  <a:close/>
                  <a:moveTo>
                    <a:pt x="2479933" y="1785651"/>
                  </a:moveTo>
                  <a:cubicBezTo>
                    <a:pt x="2483671" y="1809826"/>
                    <a:pt x="2499216" y="1829756"/>
                    <a:pt x="2503667" y="1853622"/>
                  </a:cubicBezTo>
                  <a:cubicBezTo>
                    <a:pt x="2503820" y="1854446"/>
                    <a:pt x="2504312" y="1855233"/>
                    <a:pt x="2504751" y="1855975"/>
                  </a:cubicBezTo>
                  <a:cubicBezTo>
                    <a:pt x="2505948" y="1857999"/>
                    <a:pt x="2507804" y="1859482"/>
                    <a:pt x="2510065" y="1858623"/>
                  </a:cubicBezTo>
                  <a:cubicBezTo>
                    <a:pt x="2512828" y="1857574"/>
                    <a:pt x="2511731" y="1855135"/>
                    <a:pt x="2511073" y="1853136"/>
                  </a:cubicBezTo>
                  <a:cubicBezTo>
                    <a:pt x="2503289" y="1829438"/>
                    <a:pt x="2490169" y="1808232"/>
                    <a:pt x="2479933" y="1785651"/>
                  </a:cubicBezTo>
                  <a:close/>
                  <a:moveTo>
                    <a:pt x="2500962" y="1784954"/>
                  </a:moveTo>
                  <a:cubicBezTo>
                    <a:pt x="2513178" y="1808205"/>
                    <a:pt x="2528095" y="1829982"/>
                    <a:pt x="2537451" y="1854696"/>
                  </a:cubicBezTo>
                  <a:cubicBezTo>
                    <a:pt x="2539304" y="1859593"/>
                    <a:pt x="2543130" y="1860142"/>
                    <a:pt x="2547896" y="1857625"/>
                  </a:cubicBezTo>
                  <a:cubicBezTo>
                    <a:pt x="2533275" y="1832242"/>
                    <a:pt x="2520329" y="1806565"/>
                    <a:pt x="2500962" y="1784954"/>
                  </a:cubicBezTo>
                  <a:close/>
                  <a:moveTo>
                    <a:pt x="2489214" y="1784534"/>
                  </a:moveTo>
                  <a:cubicBezTo>
                    <a:pt x="2498934" y="1808671"/>
                    <a:pt x="2512975" y="1830973"/>
                    <a:pt x="2519784" y="1856301"/>
                  </a:cubicBezTo>
                  <a:cubicBezTo>
                    <a:pt x="2520406" y="1858611"/>
                    <a:pt x="2523292" y="1859228"/>
                    <a:pt x="2525268" y="1858120"/>
                  </a:cubicBezTo>
                  <a:cubicBezTo>
                    <a:pt x="2528594" y="1856256"/>
                    <a:pt x="2526072" y="1853548"/>
                    <a:pt x="2525385" y="1851397"/>
                  </a:cubicBezTo>
                  <a:cubicBezTo>
                    <a:pt x="2517572" y="1826909"/>
                    <a:pt x="2502926" y="1806021"/>
                    <a:pt x="2489214" y="1784534"/>
                  </a:cubicBezTo>
                  <a:close/>
                  <a:moveTo>
                    <a:pt x="2364684" y="1775089"/>
                  </a:moveTo>
                  <a:cubicBezTo>
                    <a:pt x="2352777" y="1776289"/>
                    <a:pt x="2341108" y="1780867"/>
                    <a:pt x="2329570" y="1787963"/>
                  </a:cubicBezTo>
                  <a:cubicBezTo>
                    <a:pt x="2317388" y="1795455"/>
                    <a:pt x="2305255" y="1801222"/>
                    <a:pt x="2302846" y="1818586"/>
                  </a:cubicBezTo>
                  <a:cubicBezTo>
                    <a:pt x="2301355" y="1829337"/>
                    <a:pt x="2287104" y="1830974"/>
                    <a:pt x="2278800" y="1836963"/>
                  </a:cubicBezTo>
                  <a:cubicBezTo>
                    <a:pt x="2273618" y="1840701"/>
                    <a:pt x="2270598" y="1833462"/>
                    <a:pt x="2266328" y="1832654"/>
                  </a:cubicBezTo>
                  <a:cubicBezTo>
                    <a:pt x="2247804" y="1829151"/>
                    <a:pt x="2228840" y="1829625"/>
                    <a:pt x="2210862" y="1833798"/>
                  </a:cubicBezTo>
                  <a:cubicBezTo>
                    <a:pt x="2204969" y="1835165"/>
                    <a:pt x="2201241" y="1839399"/>
                    <a:pt x="2194700" y="1834819"/>
                  </a:cubicBezTo>
                  <a:cubicBezTo>
                    <a:pt x="2189228" y="1830988"/>
                    <a:pt x="2181105" y="1831724"/>
                    <a:pt x="2176669" y="1825423"/>
                  </a:cubicBezTo>
                  <a:cubicBezTo>
                    <a:pt x="2172763" y="1819874"/>
                    <a:pt x="2172303" y="1815856"/>
                    <a:pt x="2180854" y="1815735"/>
                  </a:cubicBezTo>
                  <a:cubicBezTo>
                    <a:pt x="2192587" y="1815569"/>
                    <a:pt x="2204322" y="1815205"/>
                    <a:pt x="2216052" y="1815328"/>
                  </a:cubicBezTo>
                  <a:cubicBezTo>
                    <a:pt x="2243796" y="1815617"/>
                    <a:pt x="2271599" y="1818099"/>
                    <a:pt x="2299166" y="1812639"/>
                  </a:cubicBezTo>
                  <a:cubicBezTo>
                    <a:pt x="2263529" y="1812072"/>
                    <a:pt x="2227901" y="1812048"/>
                    <a:pt x="2192271" y="1812094"/>
                  </a:cubicBezTo>
                  <a:cubicBezTo>
                    <a:pt x="2186624" y="1812101"/>
                    <a:pt x="2180769" y="1811550"/>
                    <a:pt x="2175385" y="1812833"/>
                  </a:cubicBezTo>
                  <a:cubicBezTo>
                    <a:pt x="2169533" y="1814226"/>
                    <a:pt x="2167649" y="1811880"/>
                    <a:pt x="2166073" y="1807132"/>
                  </a:cubicBezTo>
                  <a:cubicBezTo>
                    <a:pt x="2160610" y="1790673"/>
                    <a:pt x="2160536" y="1790698"/>
                    <a:pt x="2141495" y="1789650"/>
                  </a:cubicBezTo>
                  <a:cubicBezTo>
                    <a:pt x="2160656" y="1805593"/>
                    <a:pt x="2169046" y="1825136"/>
                    <a:pt x="2167141" y="1848874"/>
                  </a:cubicBezTo>
                  <a:cubicBezTo>
                    <a:pt x="2165204" y="1873021"/>
                    <a:pt x="2149382" y="1888003"/>
                    <a:pt x="2129370" y="1901542"/>
                  </a:cubicBezTo>
                  <a:cubicBezTo>
                    <a:pt x="2202446" y="1901542"/>
                    <a:pt x="2272753" y="1901542"/>
                    <a:pt x="2345790" y="1901542"/>
                  </a:cubicBezTo>
                  <a:cubicBezTo>
                    <a:pt x="2301125" y="1874468"/>
                    <a:pt x="2301359" y="1834888"/>
                    <a:pt x="2320156" y="1804851"/>
                  </a:cubicBezTo>
                  <a:cubicBezTo>
                    <a:pt x="2339102" y="1774576"/>
                    <a:pt x="2374377" y="1771141"/>
                    <a:pt x="2413947" y="1795841"/>
                  </a:cubicBezTo>
                  <a:cubicBezTo>
                    <a:pt x="2411353" y="1788396"/>
                    <a:pt x="2406428" y="1785159"/>
                    <a:pt x="2401215" y="1782481"/>
                  </a:cubicBezTo>
                  <a:cubicBezTo>
                    <a:pt x="2388732" y="1776066"/>
                    <a:pt x="2376590" y="1773888"/>
                    <a:pt x="2364684" y="1775089"/>
                  </a:cubicBezTo>
                  <a:close/>
                  <a:moveTo>
                    <a:pt x="2452409" y="1771669"/>
                  </a:moveTo>
                  <a:cubicBezTo>
                    <a:pt x="2461580" y="1800221"/>
                    <a:pt x="2461198" y="1830748"/>
                    <a:pt x="2470722" y="1859268"/>
                  </a:cubicBezTo>
                  <a:cubicBezTo>
                    <a:pt x="2474240" y="1841983"/>
                    <a:pt x="2462215" y="1787556"/>
                    <a:pt x="2452409" y="1771669"/>
                  </a:cubicBezTo>
                  <a:close/>
                  <a:moveTo>
                    <a:pt x="1287141" y="1769978"/>
                  </a:moveTo>
                  <a:cubicBezTo>
                    <a:pt x="1285456" y="1770255"/>
                    <a:pt x="1283664" y="1771126"/>
                    <a:pt x="1282090" y="1771716"/>
                  </a:cubicBezTo>
                  <a:cubicBezTo>
                    <a:pt x="1262907" y="1778909"/>
                    <a:pt x="1246599" y="1791456"/>
                    <a:pt x="1228472" y="1800624"/>
                  </a:cubicBezTo>
                  <a:cubicBezTo>
                    <a:pt x="1224637" y="1802562"/>
                    <a:pt x="1223894" y="1805820"/>
                    <a:pt x="1225544" y="1809365"/>
                  </a:cubicBezTo>
                  <a:cubicBezTo>
                    <a:pt x="1227339" y="1813218"/>
                    <a:pt x="1229114" y="1817549"/>
                    <a:pt x="1235889" y="1816816"/>
                  </a:cubicBezTo>
                  <a:cubicBezTo>
                    <a:pt x="1237680" y="1816157"/>
                    <a:pt x="1240698" y="1815453"/>
                    <a:pt x="1243316" y="1814020"/>
                  </a:cubicBezTo>
                  <a:cubicBezTo>
                    <a:pt x="1259749" y="1805027"/>
                    <a:pt x="1274239" y="1793385"/>
                    <a:pt x="1287848" y="1780622"/>
                  </a:cubicBezTo>
                  <a:cubicBezTo>
                    <a:pt x="1290290" y="1778332"/>
                    <a:pt x="1293786" y="1775290"/>
                    <a:pt x="1291548" y="1771803"/>
                  </a:cubicBezTo>
                  <a:cubicBezTo>
                    <a:pt x="1290403" y="1770019"/>
                    <a:pt x="1288826" y="1769702"/>
                    <a:pt x="1287141" y="1769978"/>
                  </a:cubicBezTo>
                  <a:close/>
                  <a:moveTo>
                    <a:pt x="2462945" y="1769426"/>
                  </a:moveTo>
                  <a:cubicBezTo>
                    <a:pt x="2470629" y="1797652"/>
                    <a:pt x="2478345" y="1825871"/>
                    <a:pt x="2485955" y="1854118"/>
                  </a:cubicBezTo>
                  <a:cubicBezTo>
                    <a:pt x="2486788" y="1857208"/>
                    <a:pt x="2487852" y="1860917"/>
                    <a:pt x="2491304" y="1860118"/>
                  </a:cubicBezTo>
                  <a:cubicBezTo>
                    <a:pt x="2496493" y="1858916"/>
                    <a:pt x="2493889" y="1854525"/>
                    <a:pt x="2492842" y="1851707"/>
                  </a:cubicBezTo>
                  <a:cubicBezTo>
                    <a:pt x="2482639" y="1824253"/>
                    <a:pt x="2476271" y="1795483"/>
                    <a:pt x="2462945" y="1769426"/>
                  </a:cubicBezTo>
                  <a:close/>
                  <a:moveTo>
                    <a:pt x="276675" y="1765244"/>
                  </a:moveTo>
                  <a:cubicBezTo>
                    <a:pt x="239606" y="1764305"/>
                    <a:pt x="206574" y="1796192"/>
                    <a:pt x="206609" y="1835789"/>
                  </a:cubicBezTo>
                  <a:cubicBezTo>
                    <a:pt x="221559" y="1791568"/>
                    <a:pt x="243562" y="1772085"/>
                    <a:pt x="276534" y="1772294"/>
                  </a:cubicBezTo>
                  <a:cubicBezTo>
                    <a:pt x="294868" y="1772412"/>
                    <a:pt x="310436" y="1779026"/>
                    <a:pt x="322984" y="1792389"/>
                  </a:cubicBezTo>
                  <a:cubicBezTo>
                    <a:pt x="334875" y="1805054"/>
                    <a:pt x="340405" y="1820825"/>
                    <a:pt x="343821" y="1837562"/>
                  </a:cubicBezTo>
                  <a:cubicBezTo>
                    <a:pt x="345826" y="1797113"/>
                    <a:pt x="316866" y="1766263"/>
                    <a:pt x="276675" y="1765244"/>
                  </a:cubicBezTo>
                  <a:close/>
                  <a:moveTo>
                    <a:pt x="970836" y="1764330"/>
                  </a:moveTo>
                  <a:cubicBezTo>
                    <a:pt x="936166" y="1764464"/>
                    <a:pt x="906782" y="1787154"/>
                    <a:pt x="898752" y="1819559"/>
                  </a:cubicBezTo>
                  <a:cubicBezTo>
                    <a:pt x="897534" y="1824478"/>
                    <a:pt x="901193" y="1833326"/>
                    <a:pt x="890555" y="1832419"/>
                  </a:cubicBezTo>
                  <a:cubicBezTo>
                    <a:pt x="880848" y="1831591"/>
                    <a:pt x="868033" y="1833963"/>
                    <a:pt x="865466" y="1821404"/>
                  </a:cubicBezTo>
                  <a:cubicBezTo>
                    <a:pt x="863037" y="1809527"/>
                    <a:pt x="856427" y="1809572"/>
                    <a:pt x="847783" y="1809855"/>
                  </a:cubicBezTo>
                  <a:cubicBezTo>
                    <a:pt x="837350" y="1810198"/>
                    <a:pt x="826906" y="1810233"/>
                    <a:pt x="816474" y="1810572"/>
                  </a:cubicBezTo>
                  <a:cubicBezTo>
                    <a:pt x="813481" y="1810669"/>
                    <a:pt x="808698" y="1810345"/>
                    <a:pt x="807812" y="1811931"/>
                  </a:cubicBezTo>
                  <a:cubicBezTo>
                    <a:pt x="800680" y="1824715"/>
                    <a:pt x="788715" y="1818480"/>
                    <a:pt x="778807" y="1819895"/>
                  </a:cubicBezTo>
                  <a:cubicBezTo>
                    <a:pt x="771673" y="1820913"/>
                    <a:pt x="768093" y="1818541"/>
                    <a:pt x="767510" y="1810185"/>
                  </a:cubicBezTo>
                  <a:cubicBezTo>
                    <a:pt x="766750" y="1799293"/>
                    <a:pt x="756310" y="1796084"/>
                    <a:pt x="747341" y="1803032"/>
                  </a:cubicBezTo>
                  <a:cubicBezTo>
                    <a:pt x="745672" y="1804325"/>
                    <a:pt x="743695" y="1806341"/>
                    <a:pt x="741961" y="1806244"/>
                  </a:cubicBezTo>
                  <a:cubicBezTo>
                    <a:pt x="731897" y="1805679"/>
                    <a:pt x="730859" y="1811431"/>
                    <a:pt x="731246" y="1819472"/>
                  </a:cubicBezTo>
                  <a:cubicBezTo>
                    <a:pt x="731416" y="1823000"/>
                    <a:pt x="733866" y="1829720"/>
                    <a:pt x="726794" y="1829266"/>
                  </a:cubicBezTo>
                  <a:cubicBezTo>
                    <a:pt x="721022" y="1828896"/>
                    <a:pt x="723544" y="1822862"/>
                    <a:pt x="723748" y="1819649"/>
                  </a:cubicBezTo>
                  <a:cubicBezTo>
                    <a:pt x="724365" y="1809929"/>
                    <a:pt x="721766" y="1804520"/>
                    <a:pt x="710734" y="1806342"/>
                  </a:cubicBezTo>
                  <a:cubicBezTo>
                    <a:pt x="708383" y="1806731"/>
                    <a:pt x="705608" y="1805577"/>
                    <a:pt x="703236" y="1804617"/>
                  </a:cubicBezTo>
                  <a:cubicBezTo>
                    <a:pt x="698194" y="1802575"/>
                    <a:pt x="694233" y="1803776"/>
                    <a:pt x="693053" y="1808998"/>
                  </a:cubicBezTo>
                  <a:cubicBezTo>
                    <a:pt x="691207" y="1817166"/>
                    <a:pt x="685635" y="1819758"/>
                    <a:pt x="678374" y="1821388"/>
                  </a:cubicBezTo>
                  <a:cubicBezTo>
                    <a:pt x="671203" y="1822998"/>
                    <a:pt x="666931" y="1826644"/>
                    <a:pt x="673216" y="1834074"/>
                  </a:cubicBezTo>
                  <a:cubicBezTo>
                    <a:pt x="675290" y="1836526"/>
                    <a:pt x="677614" y="1840020"/>
                    <a:pt x="674905" y="1842047"/>
                  </a:cubicBezTo>
                  <a:cubicBezTo>
                    <a:pt x="667424" y="1847644"/>
                    <a:pt x="658164" y="1845557"/>
                    <a:pt x="649718" y="1845479"/>
                  </a:cubicBezTo>
                  <a:cubicBezTo>
                    <a:pt x="643156" y="1845418"/>
                    <a:pt x="645750" y="1838822"/>
                    <a:pt x="645467" y="1835055"/>
                  </a:cubicBezTo>
                  <a:cubicBezTo>
                    <a:pt x="643009" y="1802238"/>
                    <a:pt x="627452" y="1779574"/>
                    <a:pt x="595644" y="1768739"/>
                  </a:cubicBezTo>
                  <a:cubicBezTo>
                    <a:pt x="552041" y="1753885"/>
                    <a:pt x="503258" y="1790674"/>
                    <a:pt x="507356" y="1835532"/>
                  </a:cubicBezTo>
                  <a:cubicBezTo>
                    <a:pt x="525547" y="1787754"/>
                    <a:pt x="544274" y="1771015"/>
                    <a:pt x="578257" y="1772158"/>
                  </a:cubicBezTo>
                  <a:cubicBezTo>
                    <a:pt x="607085" y="1773128"/>
                    <a:pt x="629457" y="1791429"/>
                    <a:pt x="638503" y="1821440"/>
                  </a:cubicBezTo>
                  <a:cubicBezTo>
                    <a:pt x="648440" y="1854407"/>
                    <a:pt x="639152" y="1877048"/>
                    <a:pt x="604337" y="1902080"/>
                  </a:cubicBezTo>
                  <a:cubicBezTo>
                    <a:pt x="716429" y="1902080"/>
                    <a:pt x="826536" y="1902080"/>
                    <a:pt x="938077" y="1902080"/>
                  </a:cubicBezTo>
                  <a:cubicBezTo>
                    <a:pt x="892925" y="1865542"/>
                    <a:pt x="886776" y="1830093"/>
                    <a:pt x="918151" y="1794347"/>
                  </a:cubicBezTo>
                  <a:cubicBezTo>
                    <a:pt x="944277" y="1764583"/>
                    <a:pt x="988437" y="1762486"/>
                    <a:pt x="1017146" y="1789732"/>
                  </a:cubicBezTo>
                  <a:cubicBezTo>
                    <a:pt x="1032223" y="1804041"/>
                    <a:pt x="1039045" y="1822573"/>
                    <a:pt x="1039202" y="1842481"/>
                  </a:cubicBezTo>
                  <a:cubicBezTo>
                    <a:pt x="1039411" y="1868844"/>
                    <a:pt x="1024523" y="1887643"/>
                    <a:pt x="999970" y="1901956"/>
                  </a:cubicBezTo>
                  <a:cubicBezTo>
                    <a:pt x="1099191" y="1901956"/>
                    <a:pt x="1195043" y="1901956"/>
                    <a:pt x="1290894" y="1901956"/>
                  </a:cubicBezTo>
                  <a:cubicBezTo>
                    <a:pt x="1282233" y="1897031"/>
                    <a:pt x="1273137" y="1894411"/>
                    <a:pt x="1264701" y="1890403"/>
                  </a:cubicBezTo>
                  <a:cubicBezTo>
                    <a:pt x="1231496" y="1874628"/>
                    <a:pt x="1208426" y="1848633"/>
                    <a:pt x="1192530" y="1816091"/>
                  </a:cubicBezTo>
                  <a:cubicBezTo>
                    <a:pt x="1189770" y="1810441"/>
                    <a:pt x="1186937" y="1808225"/>
                    <a:pt x="1180983" y="1808332"/>
                  </a:cubicBezTo>
                  <a:cubicBezTo>
                    <a:pt x="1174089" y="1808456"/>
                    <a:pt x="1174896" y="1812906"/>
                    <a:pt x="1175157" y="1817316"/>
                  </a:cubicBezTo>
                  <a:cubicBezTo>
                    <a:pt x="1175506" y="1823229"/>
                    <a:pt x="1171781" y="1824484"/>
                    <a:pt x="1166896" y="1824872"/>
                  </a:cubicBezTo>
                  <a:cubicBezTo>
                    <a:pt x="1136742" y="1827271"/>
                    <a:pt x="1106151" y="1819838"/>
                    <a:pt x="1076141" y="1830625"/>
                  </a:cubicBezTo>
                  <a:cubicBezTo>
                    <a:pt x="1068931" y="1833216"/>
                    <a:pt x="1059104" y="1830872"/>
                    <a:pt x="1050937" y="1834259"/>
                  </a:cubicBezTo>
                  <a:cubicBezTo>
                    <a:pt x="1044549" y="1836907"/>
                    <a:pt x="1042227" y="1834317"/>
                    <a:pt x="1041802" y="1828086"/>
                  </a:cubicBezTo>
                  <a:cubicBezTo>
                    <a:pt x="1041597" y="1825085"/>
                    <a:pt x="1040587" y="1822132"/>
                    <a:pt x="1039869" y="1819174"/>
                  </a:cubicBezTo>
                  <a:cubicBezTo>
                    <a:pt x="1031951" y="1786523"/>
                    <a:pt x="1003849" y="1764204"/>
                    <a:pt x="970836" y="1764330"/>
                  </a:cubicBezTo>
                  <a:close/>
                  <a:moveTo>
                    <a:pt x="1751037" y="1758875"/>
                  </a:moveTo>
                  <a:cubicBezTo>
                    <a:pt x="1752817" y="1770026"/>
                    <a:pt x="1758923" y="1774710"/>
                    <a:pt x="1766601" y="1776997"/>
                  </a:cubicBezTo>
                  <a:cubicBezTo>
                    <a:pt x="1775741" y="1779719"/>
                    <a:pt x="1785136" y="1781930"/>
                    <a:pt x="1794575" y="1783242"/>
                  </a:cubicBezTo>
                  <a:cubicBezTo>
                    <a:pt x="1846738" y="1790489"/>
                    <a:pt x="1899626" y="1788985"/>
                    <a:pt x="1951835" y="1795965"/>
                  </a:cubicBezTo>
                  <a:cubicBezTo>
                    <a:pt x="1956368" y="1796571"/>
                    <a:pt x="1961741" y="1797978"/>
                    <a:pt x="1966252" y="1794189"/>
                  </a:cubicBezTo>
                  <a:cubicBezTo>
                    <a:pt x="1963223" y="1789009"/>
                    <a:pt x="1958859" y="1790427"/>
                    <a:pt x="1955296" y="1790194"/>
                  </a:cubicBezTo>
                  <a:cubicBezTo>
                    <a:pt x="1916230" y="1787645"/>
                    <a:pt x="1877144" y="1785392"/>
                    <a:pt x="1838081" y="1782799"/>
                  </a:cubicBezTo>
                  <a:cubicBezTo>
                    <a:pt x="1809927" y="1780932"/>
                    <a:pt x="1781188" y="1780981"/>
                    <a:pt x="1757787" y="1761203"/>
                  </a:cubicBezTo>
                  <a:cubicBezTo>
                    <a:pt x="1756602" y="1760201"/>
                    <a:pt x="1754667" y="1760085"/>
                    <a:pt x="1751037" y="1758875"/>
                  </a:cubicBezTo>
                  <a:close/>
                  <a:moveTo>
                    <a:pt x="1766427" y="1752657"/>
                  </a:moveTo>
                  <a:cubicBezTo>
                    <a:pt x="1764860" y="1755300"/>
                    <a:pt x="1766084" y="1756518"/>
                    <a:pt x="1767217" y="1757813"/>
                  </a:cubicBezTo>
                  <a:cubicBezTo>
                    <a:pt x="1777749" y="1769845"/>
                    <a:pt x="1813281" y="1777711"/>
                    <a:pt x="1828253" y="1771441"/>
                  </a:cubicBezTo>
                  <a:cubicBezTo>
                    <a:pt x="1834175" y="1768962"/>
                    <a:pt x="1832443" y="1766049"/>
                    <a:pt x="1829111" y="1762821"/>
                  </a:cubicBezTo>
                  <a:cubicBezTo>
                    <a:pt x="1824973" y="1758814"/>
                    <a:pt x="1819431" y="1759378"/>
                    <a:pt x="1814412" y="1758566"/>
                  </a:cubicBezTo>
                  <a:cubicBezTo>
                    <a:pt x="1798371" y="1755967"/>
                    <a:pt x="1781663" y="1759542"/>
                    <a:pt x="1766427" y="1752657"/>
                  </a:cubicBezTo>
                  <a:close/>
                  <a:moveTo>
                    <a:pt x="2004643" y="1751439"/>
                  </a:moveTo>
                  <a:cubicBezTo>
                    <a:pt x="1997273" y="1752175"/>
                    <a:pt x="1993302" y="1753903"/>
                    <a:pt x="1994575" y="1762095"/>
                  </a:cubicBezTo>
                  <a:cubicBezTo>
                    <a:pt x="1995395" y="1767368"/>
                    <a:pt x="1993662" y="1774308"/>
                    <a:pt x="2005376" y="1771797"/>
                  </a:cubicBezTo>
                  <a:cubicBezTo>
                    <a:pt x="2007903" y="1770500"/>
                    <a:pt x="2016706" y="1774231"/>
                    <a:pt x="2015969" y="1764270"/>
                  </a:cubicBezTo>
                  <a:cubicBezTo>
                    <a:pt x="2015483" y="1757701"/>
                    <a:pt x="2015380" y="1750367"/>
                    <a:pt x="2004643" y="1751439"/>
                  </a:cubicBezTo>
                  <a:close/>
                  <a:moveTo>
                    <a:pt x="1390701" y="1751099"/>
                  </a:moveTo>
                  <a:cubicBezTo>
                    <a:pt x="1390098" y="1751099"/>
                    <a:pt x="1386584" y="1750764"/>
                    <a:pt x="1383163" y="1751191"/>
                  </a:cubicBezTo>
                  <a:cubicBezTo>
                    <a:pt x="1379610" y="1751634"/>
                    <a:pt x="1373921" y="1749480"/>
                    <a:pt x="1373292" y="1754600"/>
                  </a:cubicBezTo>
                  <a:cubicBezTo>
                    <a:pt x="1372730" y="1759175"/>
                    <a:pt x="1378235" y="1760028"/>
                    <a:pt x="1381867" y="1760961"/>
                  </a:cubicBezTo>
                  <a:cubicBezTo>
                    <a:pt x="1398666" y="1765278"/>
                    <a:pt x="1415347" y="1770578"/>
                    <a:pt x="1432921" y="1770352"/>
                  </a:cubicBezTo>
                  <a:cubicBezTo>
                    <a:pt x="1437420" y="1770294"/>
                    <a:pt x="1444685" y="1773776"/>
                    <a:pt x="1445875" y="1766463"/>
                  </a:cubicBezTo>
                  <a:cubicBezTo>
                    <a:pt x="1446989" y="1759615"/>
                    <a:pt x="1441021" y="1757514"/>
                    <a:pt x="1434845" y="1756426"/>
                  </a:cubicBezTo>
                  <a:cubicBezTo>
                    <a:pt x="1421161" y="1754016"/>
                    <a:pt x="1407513" y="1751512"/>
                    <a:pt x="1390701" y="1751099"/>
                  </a:cubicBezTo>
                  <a:close/>
                  <a:moveTo>
                    <a:pt x="2436889" y="1750978"/>
                  </a:moveTo>
                  <a:cubicBezTo>
                    <a:pt x="2436889" y="1753337"/>
                    <a:pt x="2436608" y="1755735"/>
                    <a:pt x="2436932" y="1758049"/>
                  </a:cubicBezTo>
                  <a:cubicBezTo>
                    <a:pt x="2441297" y="1789302"/>
                    <a:pt x="2445713" y="1820549"/>
                    <a:pt x="2450230" y="1851780"/>
                  </a:cubicBezTo>
                  <a:cubicBezTo>
                    <a:pt x="2450639" y="1854608"/>
                    <a:pt x="2450896" y="1858779"/>
                    <a:pt x="2454964" y="1858210"/>
                  </a:cubicBezTo>
                  <a:cubicBezTo>
                    <a:pt x="2460241" y="1857474"/>
                    <a:pt x="2458189" y="1852707"/>
                    <a:pt x="2457746" y="1849803"/>
                  </a:cubicBezTo>
                  <a:cubicBezTo>
                    <a:pt x="2452675" y="1816555"/>
                    <a:pt x="2446785" y="1783460"/>
                    <a:pt x="2436889" y="1750978"/>
                  </a:cubicBezTo>
                  <a:close/>
                  <a:moveTo>
                    <a:pt x="1282687" y="1749983"/>
                  </a:moveTo>
                  <a:cubicBezTo>
                    <a:pt x="1280430" y="1749619"/>
                    <a:pt x="1277822" y="1750123"/>
                    <a:pt x="1275609" y="1750407"/>
                  </a:cubicBezTo>
                  <a:cubicBezTo>
                    <a:pt x="1258369" y="1752622"/>
                    <a:pt x="1241130" y="1754975"/>
                    <a:pt x="1224022" y="1758017"/>
                  </a:cubicBezTo>
                  <a:cubicBezTo>
                    <a:pt x="1218781" y="1758949"/>
                    <a:pt x="1210193" y="1758258"/>
                    <a:pt x="1211781" y="1767775"/>
                  </a:cubicBezTo>
                  <a:cubicBezTo>
                    <a:pt x="1213204" y="1776291"/>
                    <a:pt x="1220229" y="1776481"/>
                    <a:pt x="1228130" y="1776155"/>
                  </a:cubicBezTo>
                  <a:cubicBezTo>
                    <a:pt x="1244822" y="1773929"/>
                    <a:pt x="1261897" y="1768724"/>
                    <a:pt x="1279063" y="1763964"/>
                  </a:cubicBezTo>
                  <a:cubicBezTo>
                    <a:pt x="1283587" y="1762710"/>
                    <a:pt x="1289310" y="1761270"/>
                    <a:pt x="1287658" y="1754765"/>
                  </a:cubicBezTo>
                  <a:cubicBezTo>
                    <a:pt x="1286849" y="1751578"/>
                    <a:pt x="1284944" y="1750347"/>
                    <a:pt x="1282687" y="1749983"/>
                  </a:cubicBezTo>
                  <a:close/>
                  <a:moveTo>
                    <a:pt x="1980698" y="1749328"/>
                  </a:moveTo>
                  <a:cubicBezTo>
                    <a:pt x="1979061" y="1749197"/>
                    <a:pt x="1976871" y="1749831"/>
                    <a:pt x="1975523" y="1749852"/>
                  </a:cubicBezTo>
                  <a:cubicBezTo>
                    <a:pt x="1949922" y="1750246"/>
                    <a:pt x="1924737" y="1755901"/>
                    <a:pt x="1899008" y="1755616"/>
                  </a:cubicBezTo>
                  <a:cubicBezTo>
                    <a:pt x="1888413" y="1755500"/>
                    <a:pt x="1891970" y="1765589"/>
                    <a:pt x="1890719" y="1771708"/>
                  </a:cubicBezTo>
                  <a:cubicBezTo>
                    <a:pt x="1889297" y="1778663"/>
                    <a:pt x="1894259" y="1779411"/>
                    <a:pt x="1899379" y="1779752"/>
                  </a:cubicBezTo>
                  <a:cubicBezTo>
                    <a:pt x="1913669" y="1780707"/>
                    <a:pt x="1927956" y="1781706"/>
                    <a:pt x="1943470" y="1782772"/>
                  </a:cubicBezTo>
                  <a:cubicBezTo>
                    <a:pt x="1949715" y="1781229"/>
                    <a:pt x="1959324" y="1787001"/>
                    <a:pt x="1964334" y="1779982"/>
                  </a:cubicBezTo>
                  <a:cubicBezTo>
                    <a:pt x="1968380" y="1774313"/>
                    <a:pt x="1970555" y="1769458"/>
                    <a:pt x="1978528" y="1767998"/>
                  </a:cubicBezTo>
                  <a:cubicBezTo>
                    <a:pt x="1986336" y="1766568"/>
                    <a:pt x="1981159" y="1758355"/>
                    <a:pt x="1982562" y="1753394"/>
                  </a:cubicBezTo>
                  <a:cubicBezTo>
                    <a:pt x="1983421" y="1750355"/>
                    <a:pt x="1982335" y="1749459"/>
                    <a:pt x="1980698" y="1749328"/>
                  </a:cubicBezTo>
                  <a:close/>
                  <a:moveTo>
                    <a:pt x="1674230" y="1748837"/>
                  </a:moveTo>
                  <a:cubicBezTo>
                    <a:pt x="1669485" y="1749157"/>
                    <a:pt x="1664691" y="1749599"/>
                    <a:pt x="1660059" y="1750624"/>
                  </a:cubicBezTo>
                  <a:cubicBezTo>
                    <a:pt x="1618932" y="1759726"/>
                    <a:pt x="1578046" y="1769621"/>
                    <a:pt x="1535755" y="1772780"/>
                  </a:cubicBezTo>
                  <a:cubicBezTo>
                    <a:pt x="1482741" y="1776741"/>
                    <a:pt x="1429905" y="1781563"/>
                    <a:pt x="1377507" y="1767602"/>
                  </a:cubicBezTo>
                  <a:cubicBezTo>
                    <a:pt x="1373749" y="1766601"/>
                    <a:pt x="1366680" y="1764214"/>
                    <a:pt x="1366200" y="1771706"/>
                  </a:cubicBezTo>
                  <a:cubicBezTo>
                    <a:pt x="1365804" y="1777906"/>
                    <a:pt x="1372459" y="1776981"/>
                    <a:pt x="1376185" y="1777189"/>
                  </a:cubicBezTo>
                  <a:cubicBezTo>
                    <a:pt x="1410889" y="1779127"/>
                    <a:pt x="1445439" y="1785178"/>
                    <a:pt x="1481168" y="1781079"/>
                  </a:cubicBezTo>
                  <a:cubicBezTo>
                    <a:pt x="1531394" y="1780893"/>
                    <a:pt x="1581788" y="1773582"/>
                    <a:pt x="1632216" y="1766915"/>
                  </a:cubicBezTo>
                  <a:cubicBezTo>
                    <a:pt x="1646829" y="1764983"/>
                    <a:pt x="1661206" y="1761232"/>
                    <a:pt x="1675661" y="1758171"/>
                  </a:cubicBezTo>
                  <a:cubicBezTo>
                    <a:pt x="1678603" y="1757548"/>
                    <a:pt x="1681988" y="1756608"/>
                    <a:pt x="1681389" y="1752483"/>
                  </a:cubicBezTo>
                  <a:cubicBezTo>
                    <a:pt x="1680776" y="1748261"/>
                    <a:pt x="1677137" y="1748640"/>
                    <a:pt x="1674230" y="1748837"/>
                  </a:cubicBezTo>
                  <a:close/>
                  <a:moveTo>
                    <a:pt x="822180" y="1735403"/>
                  </a:moveTo>
                  <a:cubicBezTo>
                    <a:pt x="803535" y="1732380"/>
                    <a:pt x="801380" y="1734637"/>
                    <a:pt x="806330" y="1752093"/>
                  </a:cubicBezTo>
                  <a:cubicBezTo>
                    <a:pt x="808235" y="1743028"/>
                    <a:pt x="815910" y="1741315"/>
                    <a:pt x="822180" y="1735403"/>
                  </a:cubicBezTo>
                  <a:close/>
                  <a:moveTo>
                    <a:pt x="1895840" y="1732996"/>
                  </a:moveTo>
                  <a:cubicBezTo>
                    <a:pt x="1894464" y="1733368"/>
                    <a:pt x="1893484" y="1734488"/>
                    <a:pt x="1893409" y="1737346"/>
                  </a:cubicBezTo>
                  <a:cubicBezTo>
                    <a:pt x="1893274" y="1742445"/>
                    <a:pt x="1895704" y="1744141"/>
                    <a:pt x="1900397" y="1744192"/>
                  </a:cubicBezTo>
                  <a:cubicBezTo>
                    <a:pt x="1915870" y="1744360"/>
                    <a:pt x="1931266" y="1743918"/>
                    <a:pt x="1946268" y="1736879"/>
                  </a:cubicBezTo>
                  <a:cubicBezTo>
                    <a:pt x="1931062" y="1735626"/>
                    <a:pt x="1915856" y="1734355"/>
                    <a:pt x="1900647" y="1733133"/>
                  </a:cubicBezTo>
                  <a:cubicBezTo>
                    <a:pt x="1898988" y="1732999"/>
                    <a:pt x="1897217" y="1732624"/>
                    <a:pt x="1895840" y="1732996"/>
                  </a:cubicBezTo>
                  <a:close/>
                  <a:moveTo>
                    <a:pt x="1840139" y="1726015"/>
                  </a:moveTo>
                  <a:cubicBezTo>
                    <a:pt x="1827262" y="1726015"/>
                    <a:pt x="1818024" y="1725891"/>
                    <a:pt x="1808793" y="1726083"/>
                  </a:cubicBezTo>
                  <a:cubicBezTo>
                    <a:pt x="1805585" y="1726149"/>
                    <a:pt x="1803107" y="1727873"/>
                    <a:pt x="1802388" y="1731332"/>
                  </a:cubicBezTo>
                  <a:cubicBezTo>
                    <a:pt x="1801839" y="1733976"/>
                    <a:pt x="1803111" y="1735570"/>
                    <a:pt x="1805646" y="1735501"/>
                  </a:cubicBezTo>
                  <a:cubicBezTo>
                    <a:pt x="1816517" y="1735199"/>
                    <a:pt x="1827903" y="1736890"/>
                    <a:pt x="1840139" y="1726015"/>
                  </a:cubicBezTo>
                  <a:close/>
                  <a:moveTo>
                    <a:pt x="1515870" y="1720674"/>
                  </a:moveTo>
                  <a:cubicBezTo>
                    <a:pt x="1513150" y="1720635"/>
                    <a:pt x="1511938" y="1722148"/>
                    <a:pt x="1512017" y="1724625"/>
                  </a:cubicBezTo>
                  <a:cubicBezTo>
                    <a:pt x="1512439" y="1737958"/>
                    <a:pt x="1512868" y="1751291"/>
                    <a:pt x="1513486" y="1764615"/>
                  </a:cubicBezTo>
                  <a:cubicBezTo>
                    <a:pt x="1513620" y="1767514"/>
                    <a:pt x="1515588" y="1769446"/>
                    <a:pt x="1518640" y="1769103"/>
                  </a:cubicBezTo>
                  <a:cubicBezTo>
                    <a:pt x="1521167" y="1768819"/>
                    <a:pt x="1522004" y="1766571"/>
                    <a:pt x="1522047" y="1764349"/>
                  </a:cubicBezTo>
                  <a:cubicBezTo>
                    <a:pt x="1522165" y="1758326"/>
                    <a:pt x="1522088" y="1752298"/>
                    <a:pt x="1522088" y="1746271"/>
                  </a:cubicBezTo>
                  <a:cubicBezTo>
                    <a:pt x="1522057" y="1746271"/>
                    <a:pt x="1522026" y="1746271"/>
                    <a:pt x="1521995" y="1746271"/>
                  </a:cubicBezTo>
                  <a:cubicBezTo>
                    <a:pt x="1521995" y="1739383"/>
                    <a:pt x="1522058" y="1732494"/>
                    <a:pt x="1521970" y="1725607"/>
                  </a:cubicBezTo>
                  <a:cubicBezTo>
                    <a:pt x="1521920" y="1721653"/>
                    <a:pt x="1519225" y="1720722"/>
                    <a:pt x="1515870" y="1720674"/>
                  </a:cubicBezTo>
                  <a:close/>
                  <a:moveTo>
                    <a:pt x="2290164" y="1720375"/>
                  </a:moveTo>
                  <a:cubicBezTo>
                    <a:pt x="2284350" y="1719743"/>
                    <a:pt x="2281733" y="1720537"/>
                    <a:pt x="2286226" y="1726672"/>
                  </a:cubicBezTo>
                  <a:cubicBezTo>
                    <a:pt x="2286962" y="1727677"/>
                    <a:pt x="2283523" y="1728088"/>
                    <a:pt x="2281986" y="1727900"/>
                  </a:cubicBezTo>
                  <a:cubicBezTo>
                    <a:pt x="2252536" y="1724281"/>
                    <a:pt x="2223078" y="1724990"/>
                    <a:pt x="2193608" y="1727584"/>
                  </a:cubicBezTo>
                  <a:cubicBezTo>
                    <a:pt x="2190385" y="1727868"/>
                    <a:pt x="2186313" y="1728074"/>
                    <a:pt x="2190790" y="1723550"/>
                  </a:cubicBezTo>
                  <a:cubicBezTo>
                    <a:pt x="2194334" y="1719969"/>
                    <a:pt x="2191027" y="1720849"/>
                    <a:pt x="2189302" y="1720487"/>
                  </a:cubicBezTo>
                  <a:cubicBezTo>
                    <a:pt x="2174710" y="1717426"/>
                    <a:pt x="2163351" y="1727033"/>
                    <a:pt x="2163151" y="1742888"/>
                  </a:cubicBezTo>
                  <a:cubicBezTo>
                    <a:pt x="2166661" y="1740145"/>
                    <a:pt x="2168602" y="1731745"/>
                    <a:pt x="2170368" y="1733439"/>
                  </a:cubicBezTo>
                  <a:cubicBezTo>
                    <a:pt x="2178023" y="1740779"/>
                    <a:pt x="2184454" y="1732851"/>
                    <a:pt x="2191300" y="1733075"/>
                  </a:cubicBezTo>
                  <a:cubicBezTo>
                    <a:pt x="2222135" y="1734083"/>
                    <a:pt x="2253026" y="1733292"/>
                    <a:pt x="2283877" y="1733987"/>
                  </a:cubicBezTo>
                  <a:cubicBezTo>
                    <a:pt x="2289745" y="1734119"/>
                    <a:pt x="2295394" y="1729843"/>
                    <a:pt x="2301353" y="1733480"/>
                  </a:cubicBezTo>
                  <a:cubicBezTo>
                    <a:pt x="2302775" y="1734348"/>
                    <a:pt x="2303445" y="1738328"/>
                    <a:pt x="2305884" y="1735580"/>
                  </a:cubicBezTo>
                  <a:cubicBezTo>
                    <a:pt x="2307007" y="1734315"/>
                    <a:pt x="2307322" y="1731054"/>
                    <a:pt x="2306481" y="1729551"/>
                  </a:cubicBezTo>
                  <a:cubicBezTo>
                    <a:pt x="2303001" y="1723337"/>
                    <a:pt x="2296953" y="1721113"/>
                    <a:pt x="2290164" y="1720375"/>
                  </a:cubicBezTo>
                  <a:close/>
                  <a:moveTo>
                    <a:pt x="1546649" y="1720370"/>
                  </a:moveTo>
                  <a:cubicBezTo>
                    <a:pt x="1538711" y="1720688"/>
                    <a:pt x="1530430" y="1719583"/>
                    <a:pt x="1532398" y="1731991"/>
                  </a:cubicBezTo>
                  <a:cubicBezTo>
                    <a:pt x="1532999" y="1735772"/>
                    <a:pt x="1532491" y="1739730"/>
                    <a:pt x="1532491" y="1743606"/>
                  </a:cubicBezTo>
                  <a:cubicBezTo>
                    <a:pt x="1532506" y="1743606"/>
                    <a:pt x="1532520" y="1743606"/>
                    <a:pt x="1532535" y="1743606"/>
                  </a:cubicBezTo>
                  <a:cubicBezTo>
                    <a:pt x="1532535" y="1747482"/>
                    <a:pt x="1532467" y="1751361"/>
                    <a:pt x="1532550" y="1755235"/>
                  </a:cubicBezTo>
                  <a:cubicBezTo>
                    <a:pt x="1532675" y="1761149"/>
                    <a:pt x="1531349" y="1767298"/>
                    <a:pt x="1541329" y="1766915"/>
                  </a:cubicBezTo>
                  <a:cubicBezTo>
                    <a:pt x="1549471" y="1766603"/>
                    <a:pt x="1551656" y="1763428"/>
                    <a:pt x="1551685" y="1756068"/>
                  </a:cubicBezTo>
                  <a:cubicBezTo>
                    <a:pt x="1551717" y="1748336"/>
                    <a:pt x="1553094" y="1740610"/>
                    <a:pt x="1553182" y="1732874"/>
                  </a:cubicBezTo>
                  <a:cubicBezTo>
                    <a:pt x="1553239" y="1727896"/>
                    <a:pt x="1558097" y="1719911"/>
                    <a:pt x="1546649" y="1720370"/>
                  </a:cubicBezTo>
                  <a:close/>
                  <a:moveTo>
                    <a:pt x="1615707" y="1718330"/>
                  </a:moveTo>
                  <a:cubicBezTo>
                    <a:pt x="1612060" y="1717703"/>
                    <a:pt x="1609136" y="1719937"/>
                    <a:pt x="1608583" y="1724232"/>
                  </a:cubicBezTo>
                  <a:cubicBezTo>
                    <a:pt x="1607957" y="1729099"/>
                    <a:pt x="1608972" y="1732994"/>
                    <a:pt x="1614362" y="1734151"/>
                  </a:cubicBezTo>
                  <a:cubicBezTo>
                    <a:pt x="1636742" y="1738953"/>
                    <a:pt x="1659204" y="1742632"/>
                    <a:pt x="1683553" y="1739065"/>
                  </a:cubicBezTo>
                  <a:cubicBezTo>
                    <a:pt x="1680239" y="1733089"/>
                    <a:pt x="1676699" y="1729925"/>
                    <a:pt x="1672674" y="1729077"/>
                  </a:cubicBezTo>
                  <a:cubicBezTo>
                    <a:pt x="1653767" y="1725100"/>
                    <a:pt x="1634751" y="1721605"/>
                    <a:pt x="1615707" y="1718330"/>
                  </a:cubicBezTo>
                  <a:close/>
                  <a:moveTo>
                    <a:pt x="1219300" y="1717385"/>
                  </a:moveTo>
                  <a:cubicBezTo>
                    <a:pt x="1215266" y="1717254"/>
                    <a:pt x="1212968" y="1720248"/>
                    <a:pt x="1212481" y="1723993"/>
                  </a:cubicBezTo>
                  <a:cubicBezTo>
                    <a:pt x="1211778" y="1729399"/>
                    <a:pt x="1215388" y="1732042"/>
                    <a:pt x="1219954" y="1732919"/>
                  </a:cubicBezTo>
                  <a:cubicBezTo>
                    <a:pt x="1233116" y="1735449"/>
                    <a:pt x="1246314" y="1737852"/>
                    <a:pt x="1259565" y="1739846"/>
                  </a:cubicBezTo>
                  <a:cubicBezTo>
                    <a:pt x="1269172" y="1741292"/>
                    <a:pt x="1278894" y="1742170"/>
                    <a:pt x="1291903" y="1739830"/>
                  </a:cubicBezTo>
                  <a:cubicBezTo>
                    <a:pt x="1268829" y="1720844"/>
                    <a:pt x="1244319" y="1718200"/>
                    <a:pt x="1219300" y="1717385"/>
                  </a:cubicBezTo>
                  <a:close/>
                  <a:moveTo>
                    <a:pt x="1434576" y="1716493"/>
                  </a:moveTo>
                  <a:cubicBezTo>
                    <a:pt x="1413034" y="1719959"/>
                    <a:pt x="1391247" y="1723183"/>
                    <a:pt x="1374130" y="1738985"/>
                  </a:cubicBezTo>
                  <a:cubicBezTo>
                    <a:pt x="1396499" y="1743296"/>
                    <a:pt x="1417269" y="1738670"/>
                    <a:pt x="1437667" y="1731116"/>
                  </a:cubicBezTo>
                  <a:cubicBezTo>
                    <a:pt x="1441386" y="1729738"/>
                    <a:pt x="1443769" y="1727779"/>
                    <a:pt x="1442851" y="1723540"/>
                  </a:cubicBezTo>
                  <a:cubicBezTo>
                    <a:pt x="1441898" y="1719138"/>
                    <a:pt x="1438206" y="1715909"/>
                    <a:pt x="1434576" y="1716493"/>
                  </a:cubicBezTo>
                  <a:close/>
                  <a:moveTo>
                    <a:pt x="1513329" y="1702536"/>
                  </a:moveTo>
                  <a:cubicBezTo>
                    <a:pt x="1510587" y="1702641"/>
                    <a:pt x="1507789" y="1703049"/>
                    <a:pt x="1508081" y="1706629"/>
                  </a:cubicBezTo>
                  <a:cubicBezTo>
                    <a:pt x="1508426" y="1710863"/>
                    <a:pt x="1511389" y="1712403"/>
                    <a:pt x="1515337" y="1712339"/>
                  </a:cubicBezTo>
                  <a:cubicBezTo>
                    <a:pt x="1518371" y="1712289"/>
                    <a:pt x="1522027" y="1712603"/>
                    <a:pt x="1521102" y="1707851"/>
                  </a:cubicBezTo>
                  <a:cubicBezTo>
                    <a:pt x="1520319" y="1703835"/>
                    <a:pt x="1517238" y="1702395"/>
                    <a:pt x="1513329" y="1702536"/>
                  </a:cubicBezTo>
                  <a:close/>
                  <a:moveTo>
                    <a:pt x="2105113" y="1702426"/>
                  </a:moveTo>
                  <a:cubicBezTo>
                    <a:pt x="2100423" y="1701901"/>
                    <a:pt x="2097846" y="1703449"/>
                    <a:pt x="2097622" y="1708613"/>
                  </a:cubicBezTo>
                  <a:cubicBezTo>
                    <a:pt x="2097402" y="1713675"/>
                    <a:pt x="2099421" y="1715816"/>
                    <a:pt x="2104898" y="1715206"/>
                  </a:cubicBezTo>
                  <a:cubicBezTo>
                    <a:pt x="2107732" y="1714441"/>
                    <a:pt x="2112836" y="1716633"/>
                    <a:pt x="2113121" y="1710462"/>
                  </a:cubicBezTo>
                  <a:cubicBezTo>
                    <a:pt x="2113374" y="1704988"/>
                    <a:pt x="2109977" y="1702972"/>
                    <a:pt x="2105113" y="1702426"/>
                  </a:cubicBezTo>
                  <a:close/>
                  <a:moveTo>
                    <a:pt x="1547411" y="1701571"/>
                  </a:moveTo>
                  <a:cubicBezTo>
                    <a:pt x="1542304" y="1703509"/>
                    <a:pt x="1533461" y="1698705"/>
                    <a:pt x="1533738" y="1707464"/>
                  </a:cubicBezTo>
                  <a:cubicBezTo>
                    <a:pt x="1534034" y="1716874"/>
                    <a:pt x="1542977" y="1711534"/>
                    <a:pt x="1547993" y="1712387"/>
                  </a:cubicBezTo>
                  <a:cubicBezTo>
                    <a:pt x="1552807" y="1713206"/>
                    <a:pt x="1559863" y="1714091"/>
                    <a:pt x="1559260" y="1706152"/>
                  </a:cubicBezTo>
                  <a:cubicBezTo>
                    <a:pt x="1558593" y="1697362"/>
                    <a:pt x="1550814" y="1704409"/>
                    <a:pt x="1547411" y="1701571"/>
                  </a:cubicBezTo>
                  <a:close/>
                  <a:moveTo>
                    <a:pt x="1441481" y="1701560"/>
                  </a:moveTo>
                  <a:cubicBezTo>
                    <a:pt x="1426447" y="1704912"/>
                    <a:pt x="1412467" y="1710856"/>
                    <a:pt x="1399429" y="1719127"/>
                  </a:cubicBezTo>
                  <a:cubicBezTo>
                    <a:pt x="1413998" y="1714629"/>
                    <a:pt x="1429871" y="1713345"/>
                    <a:pt x="1441481" y="1701560"/>
                  </a:cubicBezTo>
                  <a:close/>
                  <a:moveTo>
                    <a:pt x="1412368" y="1685877"/>
                  </a:moveTo>
                  <a:cubicBezTo>
                    <a:pt x="1408700" y="1685114"/>
                    <a:pt x="1405275" y="1685363"/>
                    <a:pt x="1401804" y="1688387"/>
                  </a:cubicBezTo>
                  <a:cubicBezTo>
                    <a:pt x="1389792" y="1698852"/>
                    <a:pt x="1377928" y="1709515"/>
                    <a:pt x="1369044" y="1723418"/>
                  </a:cubicBezTo>
                  <a:cubicBezTo>
                    <a:pt x="1386164" y="1711039"/>
                    <a:pt x="1406173" y="1703430"/>
                    <a:pt x="1424391" y="1689436"/>
                  </a:cubicBezTo>
                  <a:cubicBezTo>
                    <a:pt x="1419948" y="1688414"/>
                    <a:pt x="1416037" y="1686640"/>
                    <a:pt x="1412368" y="1685877"/>
                  </a:cubicBezTo>
                  <a:close/>
                  <a:moveTo>
                    <a:pt x="1818627" y="1684561"/>
                  </a:moveTo>
                  <a:cubicBezTo>
                    <a:pt x="1817329" y="1685526"/>
                    <a:pt x="1816274" y="1687316"/>
                    <a:pt x="1815374" y="1688501"/>
                  </a:cubicBezTo>
                  <a:cubicBezTo>
                    <a:pt x="1807888" y="1698348"/>
                    <a:pt x="1797852" y="1698436"/>
                    <a:pt x="1787248" y="1696266"/>
                  </a:cubicBezTo>
                  <a:cubicBezTo>
                    <a:pt x="1782231" y="1695238"/>
                    <a:pt x="1777350" y="1693528"/>
                    <a:pt x="1770389" y="1695493"/>
                  </a:cubicBezTo>
                  <a:cubicBezTo>
                    <a:pt x="1780361" y="1697792"/>
                    <a:pt x="1788621" y="1700283"/>
                    <a:pt x="1797063" y="1701478"/>
                  </a:cubicBezTo>
                  <a:cubicBezTo>
                    <a:pt x="1805359" y="1702652"/>
                    <a:pt x="1813349" y="1700195"/>
                    <a:pt x="1820731" y="1696278"/>
                  </a:cubicBezTo>
                  <a:cubicBezTo>
                    <a:pt x="1825454" y="1693772"/>
                    <a:pt x="1826792" y="1689475"/>
                    <a:pt x="1823338" y="1685572"/>
                  </a:cubicBezTo>
                  <a:cubicBezTo>
                    <a:pt x="1821466" y="1683457"/>
                    <a:pt x="1819925" y="1683597"/>
                    <a:pt x="1818627" y="1684561"/>
                  </a:cubicBezTo>
                  <a:close/>
                  <a:moveTo>
                    <a:pt x="1505875" y="1679273"/>
                  </a:moveTo>
                  <a:cubicBezTo>
                    <a:pt x="1502398" y="1678354"/>
                    <a:pt x="1500017" y="1679307"/>
                    <a:pt x="1503406" y="1688988"/>
                  </a:cubicBezTo>
                  <a:cubicBezTo>
                    <a:pt x="1504533" y="1692205"/>
                    <a:pt x="1505531" y="1696095"/>
                    <a:pt x="1510250" y="1695250"/>
                  </a:cubicBezTo>
                  <a:cubicBezTo>
                    <a:pt x="1514761" y="1694442"/>
                    <a:pt x="1520198" y="1694966"/>
                    <a:pt x="1521855" y="1688864"/>
                  </a:cubicBezTo>
                  <a:cubicBezTo>
                    <a:pt x="1523403" y="1683160"/>
                    <a:pt x="1528771" y="1680910"/>
                    <a:pt x="1530909" y="1685699"/>
                  </a:cubicBezTo>
                  <a:cubicBezTo>
                    <a:pt x="1537692" y="1700886"/>
                    <a:pt x="1550440" y="1692702"/>
                    <a:pt x="1560377" y="1694480"/>
                  </a:cubicBezTo>
                  <a:cubicBezTo>
                    <a:pt x="1567079" y="1695680"/>
                    <a:pt x="1569436" y="1688703"/>
                    <a:pt x="1569472" y="1684056"/>
                  </a:cubicBezTo>
                  <a:cubicBezTo>
                    <a:pt x="1569516" y="1678168"/>
                    <a:pt x="1563412" y="1681043"/>
                    <a:pt x="1560236" y="1680958"/>
                  </a:cubicBezTo>
                  <a:cubicBezTo>
                    <a:pt x="1545504" y="1680564"/>
                    <a:pt x="1530755" y="1680784"/>
                    <a:pt x="1514914" y="1680784"/>
                  </a:cubicBezTo>
                  <a:cubicBezTo>
                    <a:pt x="1513923" y="1682981"/>
                    <a:pt x="1509352" y="1680191"/>
                    <a:pt x="1505875" y="1679273"/>
                  </a:cubicBezTo>
                  <a:close/>
                  <a:moveTo>
                    <a:pt x="1389965" y="1679036"/>
                  </a:moveTo>
                  <a:cubicBezTo>
                    <a:pt x="1387772" y="1679447"/>
                    <a:pt x="1385450" y="1680491"/>
                    <a:pt x="1383536" y="1681524"/>
                  </a:cubicBezTo>
                  <a:cubicBezTo>
                    <a:pt x="1370322" y="1688657"/>
                    <a:pt x="1366378" y="1702069"/>
                    <a:pt x="1359501" y="1717240"/>
                  </a:cubicBezTo>
                  <a:cubicBezTo>
                    <a:pt x="1374185" y="1709940"/>
                    <a:pt x="1382996" y="1700537"/>
                    <a:pt x="1391128" y="1690494"/>
                  </a:cubicBezTo>
                  <a:cubicBezTo>
                    <a:pt x="1393485" y="1687583"/>
                    <a:pt x="1399760" y="1684805"/>
                    <a:pt x="1395616" y="1680349"/>
                  </a:cubicBezTo>
                  <a:cubicBezTo>
                    <a:pt x="1394221" y="1678848"/>
                    <a:pt x="1392157" y="1678626"/>
                    <a:pt x="1389965" y="1679036"/>
                  </a:cubicBezTo>
                  <a:close/>
                  <a:moveTo>
                    <a:pt x="1636213" y="1677094"/>
                  </a:moveTo>
                  <a:cubicBezTo>
                    <a:pt x="1631943" y="1675533"/>
                    <a:pt x="1628364" y="1677087"/>
                    <a:pt x="1625871" y="1680349"/>
                  </a:cubicBezTo>
                  <a:cubicBezTo>
                    <a:pt x="1622724" y="1684467"/>
                    <a:pt x="1625303" y="1688084"/>
                    <a:pt x="1628602" y="1690261"/>
                  </a:cubicBezTo>
                  <a:cubicBezTo>
                    <a:pt x="1647231" y="1702557"/>
                    <a:pt x="1666945" y="1712869"/>
                    <a:pt x="1688007" y="1721096"/>
                  </a:cubicBezTo>
                  <a:cubicBezTo>
                    <a:pt x="1673937" y="1705039"/>
                    <a:pt x="1658979" y="1690312"/>
                    <a:pt x="1641024" y="1679005"/>
                  </a:cubicBezTo>
                  <a:cubicBezTo>
                    <a:pt x="1639588" y="1678101"/>
                    <a:pt x="1637836" y="1677687"/>
                    <a:pt x="1636213" y="1677094"/>
                  </a:cubicBezTo>
                  <a:close/>
                  <a:moveTo>
                    <a:pt x="1241618" y="1676067"/>
                  </a:moveTo>
                  <a:cubicBezTo>
                    <a:pt x="1239204" y="1675861"/>
                    <a:pt x="1236902" y="1676668"/>
                    <a:pt x="1235011" y="1679644"/>
                  </a:cubicBezTo>
                  <a:cubicBezTo>
                    <a:pt x="1231008" y="1685941"/>
                    <a:pt x="1236669" y="1689172"/>
                    <a:pt x="1240521" y="1692244"/>
                  </a:cubicBezTo>
                  <a:cubicBezTo>
                    <a:pt x="1255466" y="1704164"/>
                    <a:pt x="1272463" y="1712724"/>
                    <a:pt x="1290255" y="1720756"/>
                  </a:cubicBezTo>
                  <a:cubicBezTo>
                    <a:pt x="1280544" y="1702714"/>
                    <a:pt x="1267971" y="1687394"/>
                    <a:pt x="1248895" y="1678575"/>
                  </a:cubicBezTo>
                  <a:cubicBezTo>
                    <a:pt x="1246557" y="1677494"/>
                    <a:pt x="1244032" y="1676274"/>
                    <a:pt x="1241618" y="1676067"/>
                  </a:cubicBezTo>
                  <a:close/>
                  <a:moveTo>
                    <a:pt x="2149022" y="1670691"/>
                  </a:moveTo>
                  <a:cubicBezTo>
                    <a:pt x="2143479" y="1670833"/>
                    <a:pt x="2138919" y="1671638"/>
                    <a:pt x="2138488" y="1673100"/>
                  </a:cubicBezTo>
                  <a:cubicBezTo>
                    <a:pt x="2135101" y="1684582"/>
                    <a:pt x="2126642" y="1692480"/>
                    <a:pt x="2122416" y="1702735"/>
                  </a:cubicBezTo>
                  <a:cubicBezTo>
                    <a:pt x="2120886" y="1706446"/>
                    <a:pt x="2121705" y="1713900"/>
                    <a:pt x="2128223" y="1715600"/>
                  </a:cubicBezTo>
                  <a:cubicBezTo>
                    <a:pt x="2134886" y="1717338"/>
                    <a:pt x="2142278" y="1718565"/>
                    <a:pt x="2147829" y="1713087"/>
                  </a:cubicBezTo>
                  <a:cubicBezTo>
                    <a:pt x="2150643" y="1710311"/>
                    <a:pt x="2152673" y="1706920"/>
                    <a:pt x="2157031" y="1706856"/>
                  </a:cubicBezTo>
                  <a:cubicBezTo>
                    <a:pt x="2168825" y="1706686"/>
                    <a:pt x="2171690" y="1700227"/>
                    <a:pt x="2169140" y="1689671"/>
                  </a:cubicBezTo>
                  <a:cubicBezTo>
                    <a:pt x="2167372" y="1683911"/>
                    <a:pt x="2171989" y="1674039"/>
                    <a:pt x="2165457" y="1672260"/>
                  </a:cubicBezTo>
                  <a:cubicBezTo>
                    <a:pt x="2161092" y="1671070"/>
                    <a:pt x="2154566" y="1670549"/>
                    <a:pt x="2149022" y="1670691"/>
                  </a:cubicBezTo>
                  <a:close/>
                  <a:moveTo>
                    <a:pt x="2321886" y="1662769"/>
                  </a:moveTo>
                  <a:cubicBezTo>
                    <a:pt x="2316176" y="1663156"/>
                    <a:pt x="2310471" y="1665171"/>
                    <a:pt x="2304653" y="1665484"/>
                  </a:cubicBezTo>
                  <a:cubicBezTo>
                    <a:pt x="2302220" y="1665615"/>
                    <a:pt x="2300913" y="1667768"/>
                    <a:pt x="2300874" y="1670062"/>
                  </a:cubicBezTo>
                  <a:cubicBezTo>
                    <a:pt x="2300690" y="1680451"/>
                    <a:pt x="2300502" y="1690847"/>
                    <a:pt x="2300692" y="1701233"/>
                  </a:cubicBezTo>
                  <a:cubicBezTo>
                    <a:pt x="2300778" y="1705953"/>
                    <a:pt x="2304798" y="1706296"/>
                    <a:pt x="2308298" y="1706307"/>
                  </a:cubicBezTo>
                  <a:cubicBezTo>
                    <a:pt x="2332854" y="1706382"/>
                    <a:pt x="2357412" y="1706347"/>
                    <a:pt x="2384662" y="1706347"/>
                  </a:cubicBezTo>
                  <a:cubicBezTo>
                    <a:pt x="2367959" y="1693232"/>
                    <a:pt x="2351761" y="1683216"/>
                    <a:pt x="2339148" y="1669822"/>
                  </a:cubicBezTo>
                  <a:cubicBezTo>
                    <a:pt x="2333311" y="1663623"/>
                    <a:pt x="2327596" y="1662382"/>
                    <a:pt x="2321886" y="1662769"/>
                  </a:cubicBezTo>
                  <a:close/>
                  <a:moveTo>
                    <a:pt x="2289178" y="1661798"/>
                  </a:moveTo>
                  <a:cubicBezTo>
                    <a:pt x="2253211" y="1660634"/>
                    <a:pt x="2217271" y="1661209"/>
                    <a:pt x="2181424" y="1666413"/>
                  </a:cubicBezTo>
                  <a:cubicBezTo>
                    <a:pt x="2217368" y="1666413"/>
                    <a:pt x="2253310" y="1666413"/>
                    <a:pt x="2289253" y="1666413"/>
                  </a:cubicBezTo>
                  <a:cubicBezTo>
                    <a:pt x="2289228" y="1664874"/>
                    <a:pt x="2289203" y="1663336"/>
                    <a:pt x="2289178" y="1661798"/>
                  </a:cubicBezTo>
                  <a:close/>
                  <a:moveTo>
                    <a:pt x="1651564" y="1652700"/>
                  </a:moveTo>
                  <a:cubicBezTo>
                    <a:pt x="1646409" y="1655377"/>
                    <a:pt x="1645520" y="1660269"/>
                    <a:pt x="1647901" y="1664913"/>
                  </a:cubicBezTo>
                  <a:cubicBezTo>
                    <a:pt x="1650427" y="1669838"/>
                    <a:pt x="1653599" y="1674717"/>
                    <a:pt x="1657502" y="1678597"/>
                  </a:cubicBezTo>
                  <a:cubicBezTo>
                    <a:pt x="1667566" y="1688598"/>
                    <a:pt x="1678188" y="1698036"/>
                    <a:pt x="1690372" y="1709357"/>
                  </a:cubicBezTo>
                  <a:cubicBezTo>
                    <a:pt x="1684797" y="1687736"/>
                    <a:pt x="1675722" y="1670862"/>
                    <a:pt x="1662839" y="1655907"/>
                  </a:cubicBezTo>
                  <a:cubicBezTo>
                    <a:pt x="1659576" y="1652118"/>
                    <a:pt x="1656063" y="1650363"/>
                    <a:pt x="1651564" y="1652700"/>
                  </a:cubicBezTo>
                  <a:close/>
                  <a:moveTo>
                    <a:pt x="1790344" y="1651834"/>
                  </a:moveTo>
                  <a:cubicBezTo>
                    <a:pt x="1782858" y="1657734"/>
                    <a:pt x="1776072" y="1665276"/>
                    <a:pt x="1770927" y="1674263"/>
                  </a:cubicBezTo>
                  <a:cubicBezTo>
                    <a:pt x="1769373" y="1676976"/>
                    <a:pt x="1765943" y="1680251"/>
                    <a:pt x="1769681" y="1683317"/>
                  </a:cubicBezTo>
                  <a:cubicBezTo>
                    <a:pt x="1772616" y="1685725"/>
                    <a:pt x="1776557" y="1684566"/>
                    <a:pt x="1779429" y="1682616"/>
                  </a:cubicBezTo>
                  <a:cubicBezTo>
                    <a:pt x="1787477" y="1677151"/>
                    <a:pt x="1792557" y="1668898"/>
                    <a:pt x="1797576" y="1660935"/>
                  </a:cubicBezTo>
                  <a:cubicBezTo>
                    <a:pt x="1800787" y="1655836"/>
                    <a:pt x="1796655" y="1653250"/>
                    <a:pt x="1790344" y="1651834"/>
                  </a:cubicBezTo>
                  <a:close/>
                  <a:moveTo>
                    <a:pt x="1269095" y="1649942"/>
                  </a:moveTo>
                  <a:cubicBezTo>
                    <a:pt x="1266574" y="1648588"/>
                    <a:pt x="1263783" y="1648362"/>
                    <a:pt x="1260658" y="1650437"/>
                  </a:cubicBezTo>
                  <a:cubicBezTo>
                    <a:pt x="1253857" y="1654951"/>
                    <a:pt x="1258042" y="1661569"/>
                    <a:pt x="1261133" y="1666508"/>
                  </a:cubicBezTo>
                  <a:cubicBezTo>
                    <a:pt x="1272424" y="1684553"/>
                    <a:pt x="1286574" y="1700088"/>
                    <a:pt x="1304264" y="1712453"/>
                  </a:cubicBezTo>
                  <a:cubicBezTo>
                    <a:pt x="1298329" y="1691732"/>
                    <a:pt x="1289727" y="1672639"/>
                    <a:pt x="1275912" y="1656207"/>
                  </a:cubicBezTo>
                  <a:cubicBezTo>
                    <a:pt x="1273867" y="1653775"/>
                    <a:pt x="1271616" y="1651295"/>
                    <a:pt x="1269095" y="1649942"/>
                  </a:cubicBezTo>
                  <a:close/>
                  <a:moveTo>
                    <a:pt x="1536360" y="1641810"/>
                  </a:moveTo>
                  <a:cubicBezTo>
                    <a:pt x="1551492" y="1651860"/>
                    <a:pt x="1567953" y="1654787"/>
                    <a:pt x="1585921" y="1650153"/>
                  </a:cubicBezTo>
                  <a:cubicBezTo>
                    <a:pt x="1569412" y="1647917"/>
                    <a:pt x="1552350" y="1648201"/>
                    <a:pt x="1536360" y="1641810"/>
                  </a:cubicBezTo>
                  <a:close/>
                  <a:moveTo>
                    <a:pt x="2361616" y="1639651"/>
                  </a:moveTo>
                  <a:cubicBezTo>
                    <a:pt x="2360288" y="1639190"/>
                    <a:pt x="2358892" y="1639410"/>
                    <a:pt x="2357523" y="1641127"/>
                  </a:cubicBezTo>
                  <a:cubicBezTo>
                    <a:pt x="2351048" y="1649250"/>
                    <a:pt x="2341168" y="1650010"/>
                    <a:pt x="2329405" y="1653516"/>
                  </a:cubicBezTo>
                  <a:cubicBezTo>
                    <a:pt x="2347510" y="1668173"/>
                    <a:pt x="2364169" y="1681114"/>
                    <a:pt x="2380180" y="1694813"/>
                  </a:cubicBezTo>
                  <a:cubicBezTo>
                    <a:pt x="2390601" y="1703728"/>
                    <a:pt x="2402142" y="1706550"/>
                    <a:pt x="2415259" y="1704577"/>
                  </a:cubicBezTo>
                  <a:cubicBezTo>
                    <a:pt x="2418085" y="1704152"/>
                    <a:pt x="2421957" y="1705469"/>
                    <a:pt x="2423345" y="1701971"/>
                  </a:cubicBezTo>
                  <a:cubicBezTo>
                    <a:pt x="2424807" y="1698288"/>
                    <a:pt x="2422313" y="1695128"/>
                    <a:pt x="2419820" y="1692793"/>
                  </a:cubicBezTo>
                  <a:cubicBezTo>
                    <a:pt x="2401737" y="1675854"/>
                    <a:pt x="2383536" y="1659042"/>
                    <a:pt x="2365301" y="1642265"/>
                  </a:cubicBezTo>
                  <a:cubicBezTo>
                    <a:pt x="2364204" y="1641255"/>
                    <a:pt x="2362943" y="1640112"/>
                    <a:pt x="2361616" y="1639651"/>
                  </a:cubicBezTo>
                  <a:close/>
                  <a:moveTo>
                    <a:pt x="1376394" y="1638986"/>
                  </a:moveTo>
                  <a:cubicBezTo>
                    <a:pt x="1348968" y="1660349"/>
                    <a:pt x="1345043" y="1667238"/>
                    <a:pt x="1349921" y="1686481"/>
                  </a:cubicBezTo>
                  <a:cubicBezTo>
                    <a:pt x="1350932" y="1666589"/>
                    <a:pt x="1379216" y="1662938"/>
                    <a:pt x="1376394" y="1638986"/>
                  </a:cubicBezTo>
                  <a:close/>
                  <a:moveTo>
                    <a:pt x="1685245" y="1635030"/>
                  </a:moveTo>
                  <a:cubicBezTo>
                    <a:pt x="1678291" y="1636806"/>
                    <a:pt x="1680124" y="1643059"/>
                    <a:pt x="1680477" y="1648140"/>
                  </a:cubicBezTo>
                  <a:cubicBezTo>
                    <a:pt x="1682216" y="1673184"/>
                    <a:pt x="1694656" y="1694203"/>
                    <a:pt x="1706805" y="1715556"/>
                  </a:cubicBezTo>
                  <a:cubicBezTo>
                    <a:pt x="1708541" y="1690888"/>
                    <a:pt x="1705208" y="1667142"/>
                    <a:pt x="1695327" y="1644561"/>
                  </a:cubicBezTo>
                  <a:cubicBezTo>
                    <a:pt x="1693393" y="1640140"/>
                    <a:pt x="1692520" y="1633172"/>
                    <a:pt x="1685245" y="1635030"/>
                  </a:cubicBezTo>
                  <a:close/>
                  <a:moveTo>
                    <a:pt x="1762885" y="1634666"/>
                  </a:moveTo>
                  <a:cubicBezTo>
                    <a:pt x="1759345" y="1633579"/>
                    <a:pt x="1755757" y="1633290"/>
                    <a:pt x="1753818" y="1637225"/>
                  </a:cubicBezTo>
                  <a:cubicBezTo>
                    <a:pt x="1747489" y="1650071"/>
                    <a:pt x="1740971" y="1662876"/>
                    <a:pt x="1737601" y="1676905"/>
                  </a:cubicBezTo>
                  <a:cubicBezTo>
                    <a:pt x="1736818" y="1680172"/>
                    <a:pt x="1736583" y="1684117"/>
                    <a:pt x="1740342" y="1684444"/>
                  </a:cubicBezTo>
                  <a:cubicBezTo>
                    <a:pt x="1745500" y="1684288"/>
                    <a:pt x="1748751" y="1682913"/>
                    <a:pt x="1750896" y="1679989"/>
                  </a:cubicBezTo>
                  <a:cubicBezTo>
                    <a:pt x="1759556" y="1668179"/>
                    <a:pt x="1762984" y="1654189"/>
                    <a:pt x="1766852" y="1640429"/>
                  </a:cubicBezTo>
                  <a:cubicBezTo>
                    <a:pt x="1767680" y="1637484"/>
                    <a:pt x="1765679" y="1635524"/>
                    <a:pt x="1762885" y="1634666"/>
                  </a:cubicBezTo>
                  <a:close/>
                  <a:moveTo>
                    <a:pt x="1296536" y="1632302"/>
                  </a:moveTo>
                  <a:cubicBezTo>
                    <a:pt x="1289504" y="1633711"/>
                    <a:pt x="1289885" y="1639337"/>
                    <a:pt x="1290543" y="1644645"/>
                  </a:cubicBezTo>
                  <a:cubicBezTo>
                    <a:pt x="1292811" y="1662981"/>
                    <a:pt x="1299100" y="1679950"/>
                    <a:pt x="1308352" y="1695864"/>
                  </a:cubicBezTo>
                  <a:cubicBezTo>
                    <a:pt x="1310072" y="1698820"/>
                    <a:pt x="1311986" y="1703260"/>
                    <a:pt x="1315605" y="1702241"/>
                  </a:cubicBezTo>
                  <a:cubicBezTo>
                    <a:pt x="1320308" y="1700917"/>
                    <a:pt x="1318333" y="1695714"/>
                    <a:pt x="1318641" y="1693143"/>
                  </a:cubicBezTo>
                  <a:cubicBezTo>
                    <a:pt x="1317823" y="1674074"/>
                    <a:pt x="1313768" y="1656892"/>
                    <a:pt x="1306369" y="1640480"/>
                  </a:cubicBezTo>
                  <a:cubicBezTo>
                    <a:pt x="1304364" y="1636033"/>
                    <a:pt x="1302813" y="1631045"/>
                    <a:pt x="1296536" y="1632302"/>
                  </a:cubicBezTo>
                  <a:close/>
                  <a:moveTo>
                    <a:pt x="1333404" y="1628663"/>
                  </a:moveTo>
                  <a:cubicBezTo>
                    <a:pt x="1329666" y="1628408"/>
                    <a:pt x="1328159" y="1630436"/>
                    <a:pt x="1327401" y="1633949"/>
                  </a:cubicBezTo>
                  <a:cubicBezTo>
                    <a:pt x="1322648" y="1655950"/>
                    <a:pt x="1322050" y="1677710"/>
                    <a:pt x="1330575" y="1700733"/>
                  </a:cubicBezTo>
                  <a:cubicBezTo>
                    <a:pt x="1346827" y="1679328"/>
                    <a:pt x="1342184" y="1655961"/>
                    <a:pt x="1341625" y="1633410"/>
                  </a:cubicBezTo>
                  <a:cubicBezTo>
                    <a:pt x="1341523" y="1629270"/>
                    <a:pt x="1336937" y="1628902"/>
                    <a:pt x="1333404" y="1628663"/>
                  </a:cubicBezTo>
                  <a:close/>
                  <a:moveTo>
                    <a:pt x="1725077" y="1627290"/>
                  </a:moveTo>
                  <a:cubicBezTo>
                    <a:pt x="1720605" y="1627064"/>
                    <a:pt x="1717455" y="1628617"/>
                    <a:pt x="1716517" y="1633357"/>
                  </a:cubicBezTo>
                  <a:cubicBezTo>
                    <a:pt x="1711195" y="1660215"/>
                    <a:pt x="1711643" y="1686698"/>
                    <a:pt x="1722121" y="1712855"/>
                  </a:cubicBezTo>
                  <a:cubicBezTo>
                    <a:pt x="1726906" y="1687372"/>
                    <a:pt x="1734381" y="1662107"/>
                    <a:pt x="1730868" y="1635661"/>
                  </a:cubicBezTo>
                  <a:cubicBezTo>
                    <a:pt x="1730340" y="1631683"/>
                    <a:pt x="1730695" y="1627574"/>
                    <a:pt x="1725077" y="1627290"/>
                  </a:cubicBezTo>
                  <a:close/>
                  <a:moveTo>
                    <a:pt x="2033522" y="1622031"/>
                  </a:moveTo>
                  <a:cubicBezTo>
                    <a:pt x="2033486" y="1622555"/>
                    <a:pt x="2033450" y="1623079"/>
                    <a:pt x="2033414" y="1623601"/>
                  </a:cubicBezTo>
                  <a:cubicBezTo>
                    <a:pt x="2096737" y="1623601"/>
                    <a:pt x="2160060" y="1623601"/>
                    <a:pt x="2223383" y="1623601"/>
                  </a:cubicBezTo>
                  <a:cubicBezTo>
                    <a:pt x="2223381" y="1623079"/>
                    <a:pt x="2223381" y="1622554"/>
                    <a:pt x="2223380" y="1622031"/>
                  </a:cubicBezTo>
                  <a:cubicBezTo>
                    <a:pt x="2160094" y="1622031"/>
                    <a:pt x="2096808" y="1622031"/>
                    <a:pt x="2033522" y="1622031"/>
                  </a:cubicBezTo>
                  <a:close/>
                  <a:moveTo>
                    <a:pt x="1705918" y="1596606"/>
                  </a:moveTo>
                  <a:cubicBezTo>
                    <a:pt x="1670899" y="1600934"/>
                    <a:pt x="1637630" y="1617323"/>
                    <a:pt x="1613887" y="1644837"/>
                  </a:cubicBezTo>
                  <a:cubicBezTo>
                    <a:pt x="1610451" y="1648818"/>
                    <a:pt x="1605342" y="1652377"/>
                    <a:pt x="1607027" y="1662014"/>
                  </a:cubicBezTo>
                  <a:cubicBezTo>
                    <a:pt x="1646190" y="1619171"/>
                    <a:pt x="1692590" y="1597638"/>
                    <a:pt x="1748986" y="1607429"/>
                  </a:cubicBezTo>
                  <a:cubicBezTo>
                    <a:pt x="1806247" y="1617368"/>
                    <a:pt x="1842775" y="1653328"/>
                    <a:pt x="1864212" y="1707388"/>
                  </a:cubicBezTo>
                  <a:cubicBezTo>
                    <a:pt x="1840689" y="1707328"/>
                    <a:pt x="1817916" y="1703542"/>
                    <a:pt x="1794752" y="1704835"/>
                  </a:cubicBezTo>
                  <a:cubicBezTo>
                    <a:pt x="1795269" y="1705719"/>
                    <a:pt x="1795438" y="1706379"/>
                    <a:pt x="1795716" y="1706429"/>
                  </a:cubicBezTo>
                  <a:cubicBezTo>
                    <a:pt x="1835308" y="1713514"/>
                    <a:pt x="1875397" y="1709002"/>
                    <a:pt x="1915194" y="1711454"/>
                  </a:cubicBezTo>
                  <a:cubicBezTo>
                    <a:pt x="1917822" y="1711617"/>
                    <a:pt x="1916560" y="1710574"/>
                    <a:pt x="1915172" y="1710121"/>
                  </a:cubicBezTo>
                  <a:cubicBezTo>
                    <a:pt x="1914052" y="1709756"/>
                    <a:pt x="1912927" y="1709401"/>
                    <a:pt x="1908777" y="1708069"/>
                  </a:cubicBezTo>
                  <a:cubicBezTo>
                    <a:pt x="1952679" y="1708069"/>
                    <a:pt x="1992707" y="1707989"/>
                    <a:pt x="2032736" y="1708178"/>
                  </a:cubicBezTo>
                  <a:cubicBezTo>
                    <a:pt x="2037221" y="1708200"/>
                    <a:pt x="2041214" y="1708948"/>
                    <a:pt x="2045206" y="1713189"/>
                  </a:cubicBezTo>
                  <a:cubicBezTo>
                    <a:pt x="2051224" y="1719582"/>
                    <a:pt x="2060373" y="1717262"/>
                    <a:pt x="2068107" y="1715597"/>
                  </a:cubicBezTo>
                  <a:cubicBezTo>
                    <a:pt x="2072322" y="1714690"/>
                    <a:pt x="2070665" y="1709743"/>
                    <a:pt x="2070625" y="1706450"/>
                  </a:cubicBezTo>
                  <a:cubicBezTo>
                    <a:pt x="2070580" y="1702688"/>
                    <a:pt x="2069307" y="1698823"/>
                    <a:pt x="2064768" y="1699651"/>
                  </a:cubicBezTo>
                  <a:cubicBezTo>
                    <a:pt x="2055480" y="1701345"/>
                    <a:pt x="2051194" y="1695490"/>
                    <a:pt x="2047371" y="1689014"/>
                  </a:cubicBezTo>
                  <a:cubicBezTo>
                    <a:pt x="2044231" y="1683695"/>
                    <a:pt x="2039654" y="1682865"/>
                    <a:pt x="2034103" y="1682894"/>
                  </a:cubicBezTo>
                  <a:cubicBezTo>
                    <a:pt x="1990583" y="1683121"/>
                    <a:pt x="1947063" y="1683102"/>
                    <a:pt x="1903545" y="1683367"/>
                  </a:cubicBezTo>
                  <a:cubicBezTo>
                    <a:pt x="1887577" y="1683464"/>
                    <a:pt x="1886219" y="1685719"/>
                    <a:pt x="1892196" y="1700650"/>
                  </a:cubicBezTo>
                  <a:cubicBezTo>
                    <a:pt x="1893095" y="1702894"/>
                    <a:pt x="1894875" y="1704786"/>
                    <a:pt x="1896905" y="1707826"/>
                  </a:cubicBezTo>
                  <a:cubicBezTo>
                    <a:pt x="1893260" y="1707826"/>
                    <a:pt x="1890200" y="1707362"/>
                    <a:pt x="1887334" y="1707907"/>
                  </a:cubicBezTo>
                  <a:cubicBezTo>
                    <a:pt x="1874875" y="1710278"/>
                    <a:pt x="1869554" y="1704970"/>
                    <a:pt x="1865730" y="1692934"/>
                  </a:cubicBezTo>
                  <a:cubicBezTo>
                    <a:pt x="1855880" y="1661940"/>
                    <a:pt x="1835190" y="1638762"/>
                    <a:pt x="1808449" y="1620736"/>
                  </a:cubicBezTo>
                  <a:cubicBezTo>
                    <a:pt x="1777706" y="1600010"/>
                    <a:pt x="1740937" y="1592278"/>
                    <a:pt x="1705918" y="1596606"/>
                  </a:cubicBezTo>
                  <a:close/>
                  <a:moveTo>
                    <a:pt x="1333376" y="1594739"/>
                  </a:moveTo>
                  <a:cubicBezTo>
                    <a:pt x="1300396" y="1594301"/>
                    <a:pt x="1267508" y="1604519"/>
                    <a:pt x="1239770" y="1625461"/>
                  </a:cubicBezTo>
                  <a:cubicBezTo>
                    <a:pt x="1190769" y="1662457"/>
                    <a:pt x="1165813" y="1729891"/>
                    <a:pt x="1185092" y="1778229"/>
                  </a:cubicBezTo>
                  <a:cubicBezTo>
                    <a:pt x="1175509" y="1693875"/>
                    <a:pt x="1228478" y="1620663"/>
                    <a:pt x="1307560" y="1606807"/>
                  </a:cubicBezTo>
                  <a:cubicBezTo>
                    <a:pt x="1341827" y="1600804"/>
                    <a:pt x="1375661" y="1604678"/>
                    <a:pt x="1405648" y="1623876"/>
                  </a:cubicBezTo>
                  <a:cubicBezTo>
                    <a:pt x="1457530" y="1657090"/>
                    <a:pt x="1480325" y="1706181"/>
                    <a:pt x="1479608" y="1767310"/>
                  </a:cubicBezTo>
                  <a:cubicBezTo>
                    <a:pt x="1496016" y="1729174"/>
                    <a:pt x="1469751" y="1660526"/>
                    <a:pt x="1427533" y="1627954"/>
                  </a:cubicBezTo>
                  <a:cubicBezTo>
                    <a:pt x="1399428" y="1606271"/>
                    <a:pt x="1366356" y="1595176"/>
                    <a:pt x="1333376" y="1594739"/>
                  </a:cubicBezTo>
                  <a:close/>
                  <a:moveTo>
                    <a:pt x="1142182" y="1584652"/>
                  </a:moveTo>
                  <a:cubicBezTo>
                    <a:pt x="1142182" y="1585379"/>
                    <a:pt x="1142182" y="1586106"/>
                    <a:pt x="1142182" y="1586832"/>
                  </a:cubicBezTo>
                  <a:cubicBezTo>
                    <a:pt x="1284108" y="1586832"/>
                    <a:pt x="1426034" y="1586832"/>
                    <a:pt x="1567959" y="1586832"/>
                  </a:cubicBezTo>
                  <a:cubicBezTo>
                    <a:pt x="1567959" y="1586106"/>
                    <a:pt x="1567959" y="1585379"/>
                    <a:pt x="1567959" y="1584652"/>
                  </a:cubicBezTo>
                  <a:cubicBezTo>
                    <a:pt x="1426034" y="1584652"/>
                    <a:pt x="1284107" y="1584652"/>
                    <a:pt x="1142182" y="1584652"/>
                  </a:cubicBezTo>
                  <a:close/>
                  <a:moveTo>
                    <a:pt x="2387036" y="1572110"/>
                  </a:moveTo>
                  <a:cubicBezTo>
                    <a:pt x="2388990" y="1572425"/>
                    <a:pt x="2392608" y="1573601"/>
                    <a:pt x="2392418" y="1577801"/>
                  </a:cubicBezTo>
                  <a:cubicBezTo>
                    <a:pt x="2392205" y="1582515"/>
                    <a:pt x="2388213" y="1583693"/>
                    <a:pt x="2384182" y="1584097"/>
                  </a:cubicBezTo>
                  <a:cubicBezTo>
                    <a:pt x="2380570" y="1584459"/>
                    <a:pt x="2378475" y="1583043"/>
                    <a:pt x="2378646" y="1579111"/>
                  </a:cubicBezTo>
                  <a:cubicBezTo>
                    <a:pt x="2378837" y="1574739"/>
                    <a:pt x="2380251" y="1571558"/>
                    <a:pt x="2387036" y="1572110"/>
                  </a:cubicBezTo>
                  <a:close/>
                  <a:moveTo>
                    <a:pt x="1788460" y="1483902"/>
                  </a:moveTo>
                  <a:cubicBezTo>
                    <a:pt x="1787865" y="1483916"/>
                    <a:pt x="1787270" y="1483931"/>
                    <a:pt x="1786674" y="1483945"/>
                  </a:cubicBezTo>
                  <a:cubicBezTo>
                    <a:pt x="1786674" y="1500461"/>
                    <a:pt x="1785974" y="1517016"/>
                    <a:pt x="1786931" y="1533476"/>
                  </a:cubicBezTo>
                  <a:cubicBezTo>
                    <a:pt x="1787527" y="1543726"/>
                    <a:pt x="1783906" y="1545792"/>
                    <a:pt x="1774453" y="1545646"/>
                  </a:cubicBezTo>
                  <a:cubicBezTo>
                    <a:pt x="1737053" y="1545072"/>
                    <a:pt x="1699641" y="1545208"/>
                    <a:pt x="1662234" y="1545213"/>
                  </a:cubicBezTo>
                  <a:cubicBezTo>
                    <a:pt x="1493899" y="1545236"/>
                    <a:pt x="1325564" y="1545281"/>
                    <a:pt x="1157229" y="1545467"/>
                  </a:cubicBezTo>
                  <a:cubicBezTo>
                    <a:pt x="1152225" y="1545473"/>
                    <a:pt x="1146255" y="1543206"/>
                    <a:pt x="1140017" y="1550491"/>
                  </a:cubicBezTo>
                  <a:cubicBezTo>
                    <a:pt x="1367668" y="1550491"/>
                    <a:pt x="1592880" y="1550491"/>
                    <a:pt x="1818093" y="1550491"/>
                  </a:cubicBezTo>
                  <a:cubicBezTo>
                    <a:pt x="1812104" y="1545704"/>
                    <a:pt x="1805544" y="1545389"/>
                    <a:pt x="1799217" y="1545942"/>
                  </a:cubicBezTo>
                  <a:cubicBezTo>
                    <a:pt x="1790342" y="1546719"/>
                    <a:pt x="1788096" y="1542941"/>
                    <a:pt x="1788320" y="1534745"/>
                  </a:cubicBezTo>
                  <a:cubicBezTo>
                    <a:pt x="1788786" y="1517809"/>
                    <a:pt x="1788460" y="1500851"/>
                    <a:pt x="1788460" y="1483902"/>
                  </a:cubicBezTo>
                  <a:close/>
                  <a:moveTo>
                    <a:pt x="586774" y="1479495"/>
                  </a:moveTo>
                  <a:cubicBezTo>
                    <a:pt x="595239" y="1479419"/>
                    <a:pt x="599927" y="1482855"/>
                    <a:pt x="598540" y="1492155"/>
                  </a:cubicBezTo>
                  <a:cubicBezTo>
                    <a:pt x="598095" y="1495135"/>
                    <a:pt x="598379" y="1498234"/>
                    <a:pt x="598425" y="1501277"/>
                  </a:cubicBezTo>
                  <a:cubicBezTo>
                    <a:pt x="598572" y="1510830"/>
                    <a:pt x="596435" y="1521247"/>
                    <a:pt x="599572" y="1529700"/>
                  </a:cubicBezTo>
                  <a:cubicBezTo>
                    <a:pt x="602938" y="1538771"/>
                    <a:pt x="616305" y="1533930"/>
                    <a:pt x="625186" y="1541733"/>
                  </a:cubicBezTo>
                  <a:cubicBezTo>
                    <a:pt x="473320" y="1541733"/>
                    <a:pt x="323371" y="1541733"/>
                    <a:pt x="172534" y="1541733"/>
                  </a:cubicBezTo>
                  <a:cubicBezTo>
                    <a:pt x="176496" y="1537074"/>
                    <a:pt x="181139" y="1538482"/>
                    <a:pt x="185133" y="1538088"/>
                  </a:cubicBezTo>
                  <a:cubicBezTo>
                    <a:pt x="198292" y="1536787"/>
                    <a:pt x="203788" y="1530983"/>
                    <a:pt x="204095" y="1517304"/>
                  </a:cubicBezTo>
                  <a:cubicBezTo>
                    <a:pt x="204290" y="1508611"/>
                    <a:pt x="204623" y="1499905"/>
                    <a:pt x="204372" y="1491220"/>
                  </a:cubicBezTo>
                  <a:cubicBezTo>
                    <a:pt x="204148" y="1483494"/>
                    <a:pt x="207492" y="1479990"/>
                    <a:pt x="215119" y="1480010"/>
                  </a:cubicBezTo>
                  <a:cubicBezTo>
                    <a:pt x="229456" y="1480049"/>
                    <a:pt x="243793" y="1479907"/>
                    <a:pt x="258129" y="1479908"/>
                  </a:cubicBezTo>
                  <a:cubicBezTo>
                    <a:pt x="356832" y="1479917"/>
                    <a:pt x="455535" y="1479961"/>
                    <a:pt x="554238" y="1479945"/>
                  </a:cubicBezTo>
                  <a:cubicBezTo>
                    <a:pt x="565083" y="1479944"/>
                    <a:pt x="575928" y="1479591"/>
                    <a:pt x="586774" y="1479495"/>
                  </a:cubicBezTo>
                  <a:close/>
                  <a:moveTo>
                    <a:pt x="2384580" y="1478079"/>
                  </a:moveTo>
                  <a:cubicBezTo>
                    <a:pt x="2388619" y="1477956"/>
                    <a:pt x="2390967" y="1480039"/>
                    <a:pt x="2391761" y="1483949"/>
                  </a:cubicBezTo>
                  <a:cubicBezTo>
                    <a:pt x="2391151" y="1488095"/>
                    <a:pt x="2388449" y="1489540"/>
                    <a:pt x="2384590" y="1489869"/>
                  </a:cubicBezTo>
                  <a:cubicBezTo>
                    <a:pt x="2380811" y="1490193"/>
                    <a:pt x="2378909" y="1488661"/>
                    <a:pt x="2378795" y="1484904"/>
                  </a:cubicBezTo>
                  <a:cubicBezTo>
                    <a:pt x="2378673" y="1480907"/>
                    <a:pt x="2380201" y="1478214"/>
                    <a:pt x="2384580" y="1478079"/>
                  </a:cubicBezTo>
                  <a:close/>
                  <a:moveTo>
                    <a:pt x="1901496" y="1439242"/>
                  </a:moveTo>
                  <a:cubicBezTo>
                    <a:pt x="1901500" y="1439397"/>
                    <a:pt x="1901503" y="1439553"/>
                    <a:pt x="1901508" y="1439709"/>
                  </a:cubicBezTo>
                  <a:cubicBezTo>
                    <a:pt x="1916857" y="1439709"/>
                    <a:pt x="1932207" y="1439709"/>
                    <a:pt x="1947556" y="1439709"/>
                  </a:cubicBezTo>
                  <a:cubicBezTo>
                    <a:pt x="1947554" y="1439553"/>
                    <a:pt x="1947553" y="1439397"/>
                    <a:pt x="1947551" y="1439242"/>
                  </a:cubicBezTo>
                  <a:cubicBezTo>
                    <a:pt x="1932200" y="1439242"/>
                    <a:pt x="1916848" y="1439242"/>
                    <a:pt x="1901496" y="1439242"/>
                  </a:cubicBezTo>
                  <a:close/>
                  <a:moveTo>
                    <a:pt x="2154935" y="1439232"/>
                  </a:moveTo>
                  <a:cubicBezTo>
                    <a:pt x="2154862" y="1439452"/>
                    <a:pt x="2154789" y="1439671"/>
                    <a:pt x="2154716" y="1439890"/>
                  </a:cubicBezTo>
                  <a:cubicBezTo>
                    <a:pt x="2169402" y="1439890"/>
                    <a:pt x="2184086" y="1439890"/>
                    <a:pt x="2198771" y="1439890"/>
                  </a:cubicBezTo>
                  <a:cubicBezTo>
                    <a:pt x="2198770" y="1439671"/>
                    <a:pt x="2198769" y="1439452"/>
                    <a:pt x="2198769" y="1439232"/>
                  </a:cubicBezTo>
                  <a:cubicBezTo>
                    <a:pt x="2184157" y="1439232"/>
                    <a:pt x="2169545" y="1439232"/>
                    <a:pt x="2154935" y="1439232"/>
                  </a:cubicBezTo>
                  <a:close/>
                  <a:moveTo>
                    <a:pt x="2149195" y="1428250"/>
                  </a:moveTo>
                  <a:cubicBezTo>
                    <a:pt x="2167884" y="1432884"/>
                    <a:pt x="2186610" y="1430253"/>
                    <a:pt x="2205333" y="1428250"/>
                  </a:cubicBezTo>
                  <a:cubicBezTo>
                    <a:pt x="2186620" y="1428250"/>
                    <a:pt x="2167907" y="1428250"/>
                    <a:pt x="2149195" y="1428250"/>
                  </a:cubicBezTo>
                  <a:close/>
                  <a:moveTo>
                    <a:pt x="1636359" y="1410009"/>
                  </a:moveTo>
                  <a:lnTo>
                    <a:pt x="1631242" y="1413830"/>
                  </a:lnTo>
                  <a:lnTo>
                    <a:pt x="1630734" y="1412969"/>
                  </a:lnTo>
                  <a:cubicBezTo>
                    <a:pt x="1633161" y="1412130"/>
                    <a:pt x="1637066" y="1411714"/>
                    <a:pt x="1636359" y="1410009"/>
                  </a:cubicBezTo>
                  <a:close/>
                  <a:moveTo>
                    <a:pt x="1833510" y="1400228"/>
                  </a:moveTo>
                  <a:cubicBezTo>
                    <a:pt x="1845150" y="1400228"/>
                    <a:pt x="1856790" y="1400228"/>
                    <a:pt x="1868430" y="1400228"/>
                  </a:cubicBezTo>
                  <a:cubicBezTo>
                    <a:pt x="1856812" y="1404927"/>
                    <a:pt x="1845291" y="1401826"/>
                    <a:pt x="1833510" y="1400228"/>
                  </a:cubicBezTo>
                  <a:close/>
                  <a:moveTo>
                    <a:pt x="1208189" y="1399368"/>
                  </a:moveTo>
                  <a:cubicBezTo>
                    <a:pt x="1214930" y="1399307"/>
                    <a:pt x="1213843" y="1403620"/>
                    <a:pt x="1214249" y="1408067"/>
                  </a:cubicBezTo>
                  <a:cubicBezTo>
                    <a:pt x="1214762" y="1413673"/>
                    <a:pt x="1212402" y="1414570"/>
                    <a:pt x="1207624" y="1414539"/>
                  </a:cubicBezTo>
                  <a:cubicBezTo>
                    <a:pt x="1192041" y="1414439"/>
                    <a:pt x="1176454" y="1414721"/>
                    <a:pt x="1160869" y="1414725"/>
                  </a:cubicBezTo>
                  <a:cubicBezTo>
                    <a:pt x="1158676" y="1414726"/>
                    <a:pt x="1155098" y="1416529"/>
                    <a:pt x="1154879" y="1412354"/>
                  </a:cubicBezTo>
                  <a:cubicBezTo>
                    <a:pt x="1154629" y="1407571"/>
                    <a:pt x="1159161" y="1408052"/>
                    <a:pt x="1161481" y="1408534"/>
                  </a:cubicBezTo>
                  <a:cubicBezTo>
                    <a:pt x="1175330" y="1411413"/>
                    <a:pt x="1189122" y="1406565"/>
                    <a:pt x="1202931" y="1408618"/>
                  </a:cubicBezTo>
                  <a:cubicBezTo>
                    <a:pt x="1205694" y="1409028"/>
                    <a:pt x="1208993" y="1409787"/>
                    <a:pt x="1211885" y="1405160"/>
                  </a:cubicBezTo>
                  <a:cubicBezTo>
                    <a:pt x="1193825" y="1400851"/>
                    <a:pt x="1175801" y="1406008"/>
                    <a:pt x="1158432" y="1402911"/>
                  </a:cubicBezTo>
                  <a:cubicBezTo>
                    <a:pt x="1158353" y="1401747"/>
                    <a:pt x="1158273" y="1400581"/>
                    <a:pt x="1158194" y="1399417"/>
                  </a:cubicBezTo>
                  <a:cubicBezTo>
                    <a:pt x="1174859" y="1399417"/>
                    <a:pt x="1191525" y="1399517"/>
                    <a:pt x="1208189" y="1399368"/>
                  </a:cubicBezTo>
                  <a:close/>
                  <a:moveTo>
                    <a:pt x="1035071" y="1399256"/>
                  </a:moveTo>
                  <a:cubicBezTo>
                    <a:pt x="1015650" y="1400553"/>
                    <a:pt x="1005250" y="1409961"/>
                    <a:pt x="1004700" y="1427626"/>
                  </a:cubicBezTo>
                  <a:cubicBezTo>
                    <a:pt x="1004254" y="1441939"/>
                    <a:pt x="1004609" y="1456277"/>
                    <a:pt x="1004609" y="1470604"/>
                  </a:cubicBezTo>
                  <a:cubicBezTo>
                    <a:pt x="1004738" y="1470604"/>
                    <a:pt x="1004868" y="1470604"/>
                    <a:pt x="1004997" y="1470604"/>
                  </a:cubicBezTo>
                  <a:cubicBezTo>
                    <a:pt x="1004997" y="1485367"/>
                    <a:pt x="1005202" y="1500135"/>
                    <a:pt x="1004922" y="1514893"/>
                  </a:cubicBezTo>
                  <a:cubicBezTo>
                    <a:pt x="1004747" y="1524115"/>
                    <a:pt x="1008846" y="1528735"/>
                    <a:pt x="1017978" y="1528827"/>
                  </a:cubicBezTo>
                  <a:cubicBezTo>
                    <a:pt x="1031002" y="1528958"/>
                    <a:pt x="1044031" y="1529186"/>
                    <a:pt x="1057051" y="1528956"/>
                  </a:cubicBezTo>
                  <a:cubicBezTo>
                    <a:pt x="1065153" y="1528814"/>
                    <a:pt x="1072339" y="1525740"/>
                    <a:pt x="1072436" y="1516497"/>
                  </a:cubicBezTo>
                  <a:cubicBezTo>
                    <a:pt x="1072759" y="1485681"/>
                    <a:pt x="1073308" y="1454819"/>
                    <a:pt x="1071969" y="1424053"/>
                  </a:cubicBezTo>
                  <a:cubicBezTo>
                    <a:pt x="1071252" y="1407600"/>
                    <a:pt x="1054936" y="1397929"/>
                    <a:pt x="1035071" y="1399256"/>
                  </a:cubicBezTo>
                  <a:close/>
                  <a:moveTo>
                    <a:pt x="860437" y="1399104"/>
                  </a:moveTo>
                  <a:cubicBezTo>
                    <a:pt x="840880" y="1398867"/>
                    <a:pt x="825862" y="1409824"/>
                    <a:pt x="825417" y="1426485"/>
                  </a:cubicBezTo>
                  <a:cubicBezTo>
                    <a:pt x="824617" y="1456446"/>
                    <a:pt x="825056" y="1486439"/>
                    <a:pt x="824858" y="1516418"/>
                  </a:cubicBezTo>
                  <a:cubicBezTo>
                    <a:pt x="824808" y="1523968"/>
                    <a:pt x="828426" y="1527787"/>
                    <a:pt x="835782" y="1527972"/>
                  </a:cubicBezTo>
                  <a:cubicBezTo>
                    <a:pt x="850104" y="1528333"/>
                    <a:pt x="864430" y="1528570"/>
                    <a:pt x="878755" y="1528746"/>
                  </a:cubicBezTo>
                  <a:cubicBezTo>
                    <a:pt x="888776" y="1528868"/>
                    <a:pt x="892345" y="1523344"/>
                    <a:pt x="892147" y="1513858"/>
                  </a:cubicBezTo>
                  <a:cubicBezTo>
                    <a:pt x="891849" y="1499525"/>
                    <a:pt x="892070" y="1485181"/>
                    <a:pt x="892070" y="1470842"/>
                  </a:cubicBezTo>
                  <a:cubicBezTo>
                    <a:pt x="892085" y="1470842"/>
                    <a:pt x="892100" y="1470842"/>
                    <a:pt x="892115" y="1470842"/>
                  </a:cubicBezTo>
                  <a:cubicBezTo>
                    <a:pt x="892115" y="1463455"/>
                    <a:pt x="892124" y="1456068"/>
                    <a:pt x="892112" y="1448680"/>
                  </a:cubicBezTo>
                  <a:cubicBezTo>
                    <a:pt x="892100" y="1441294"/>
                    <a:pt x="892395" y="1433888"/>
                    <a:pt x="891975" y="1426525"/>
                  </a:cubicBezTo>
                  <a:cubicBezTo>
                    <a:pt x="890995" y="1409341"/>
                    <a:pt x="879309" y="1399333"/>
                    <a:pt x="860437" y="1399104"/>
                  </a:cubicBezTo>
                  <a:close/>
                  <a:moveTo>
                    <a:pt x="945359" y="1399026"/>
                  </a:moveTo>
                  <a:cubicBezTo>
                    <a:pt x="925787" y="1399011"/>
                    <a:pt x="913602" y="1409114"/>
                    <a:pt x="912885" y="1426939"/>
                  </a:cubicBezTo>
                  <a:cubicBezTo>
                    <a:pt x="912308" y="1441280"/>
                    <a:pt x="912769" y="1455661"/>
                    <a:pt x="912769" y="1470024"/>
                  </a:cubicBezTo>
                  <a:cubicBezTo>
                    <a:pt x="912613" y="1470024"/>
                    <a:pt x="912458" y="1470024"/>
                    <a:pt x="912302" y="1470024"/>
                  </a:cubicBezTo>
                  <a:cubicBezTo>
                    <a:pt x="912302" y="1484387"/>
                    <a:pt x="912632" y="1498761"/>
                    <a:pt x="912197" y="1513111"/>
                  </a:cubicBezTo>
                  <a:cubicBezTo>
                    <a:pt x="911860" y="1524237"/>
                    <a:pt x="916858" y="1529209"/>
                    <a:pt x="927699" y="1529055"/>
                  </a:cubicBezTo>
                  <a:cubicBezTo>
                    <a:pt x="940315" y="1528875"/>
                    <a:pt x="952933" y="1528861"/>
                    <a:pt x="965547" y="1528621"/>
                  </a:cubicBezTo>
                  <a:cubicBezTo>
                    <a:pt x="975499" y="1528430"/>
                    <a:pt x="980408" y="1523891"/>
                    <a:pt x="980198" y="1513236"/>
                  </a:cubicBezTo>
                  <a:cubicBezTo>
                    <a:pt x="979633" y="1484517"/>
                    <a:pt x="980012" y="1455778"/>
                    <a:pt x="979370" y="1427063"/>
                  </a:cubicBezTo>
                  <a:cubicBezTo>
                    <a:pt x="978977" y="1409437"/>
                    <a:pt x="965774" y="1399043"/>
                    <a:pt x="945359" y="1399026"/>
                  </a:cubicBezTo>
                  <a:close/>
                  <a:moveTo>
                    <a:pt x="780848" y="1378683"/>
                  </a:moveTo>
                  <a:cubicBezTo>
                    <a:pt x="775813" y="1381272"/>
                    <a:pt x="777826" y="1387959"/>
                    <a:pt x="770756" y="1385811"/>
                  </a:cubicBezTo>
                  <a:cubicBezTo>
                    <a:pt x="752063" y="1380130"/>
                    <a:pt x="751880" y="1380688"/>
                    <a:pt x="751432" y="1400923"/>
                  </a:cubicBezTo>
                  <a:cubicBezTo>
                    <a:pt x="751336" y="1405247"/>
                    <a:pt x="751687" y="1409604"/>
                    <a:pt x="751291" y="1413895"/>
                  </a:cubicBezTo>
                  <a:cubicBezTo>
                    <a:pt x="750570" y="1421712"/>
                    <a:pt x="754728" y="1424241"/>
                    <a:pt x="761391" y="1422888"/>
                  </a:cubicBezTo>
                  <a:cubicBezTo>
                    <a:pt x="768342" y="1421476"/>
                    <a:pt x="779605" y="1428097"/>
                    <a:pt x="780664" y="1414561"/>
                  </a:cubicBezTo>
                  <a:cubicBezTo>
                    <a:pt x="781559" y="1403121"/>
                    <a:pt x="780848" y="1391558"/>
                    <a:pt x="780848" y="1378683"/>
                  </a:cubicBezTo>
                  <a:close/>
                  <a:moveTo>
                    <a:pt x="1151772" y="1378370"/>
                  </a:moveTo>
                  <a:cubicBezTo>
                    <a:pt x="1147144" y="1378932"/>
                    <a:pt x="1143411" y="1381586"/>
                    <a:pt x="1142601" y="1390149"/>
                  </a:cubicBezTo>
                  <a:cubicBezTo>
                    <a:pt x="1142543" y="1390761"/>
                    <a:pt x="1140481" y="1391495"/>
                    <a:pt x="1139290" y="1391638"/>
                  </a:cubicBezTo>
                  <a:cubicBezTo>
                    <a:pt x="1133015" y="1392385"/>
                    <a:pt x="1131834" y="1396547"/>
                    <a:pt x="1131968" y="1401884"/>
                  </a:cubicBezTo>
                  <a:cubicBezTo>
                    <a:pt x="1132565" y="1425778"/>
                    <a:pt x="1133254" y="1449672"/>
                    <a:pt x="1133520" y="1473571"/>
                  </a:cubicBezTo>
                  <a:cubicBezTo>
                    <a:pt x="1133577" y="1478709"/>
                    <a:pt x="1136233" y="1480591"/>
                    <a:pt x="1140955" y="1482377"/>
                  </a:cubicBezTo>
                  <a:cubicBezTo>
                    <a:pt x="1146283" y="1458682"/>
                    <a:pt x="1143111" y="1434534"/>
                    <a:pt x="1145338" y="1408260"/>
                  </a:cubicBezTo>
                  <a:cubicBezTo>
                    <a:pt x="1151551" y="1417779"/>
                    <a:pt x="1151230" y="1426160"/>
                    <a:pt x="1152362" y="1432916"/>
                  </a:cubicBezTo>
                  <a:cubicBezTo>
                    <a:pt x="1171135" y="1426542"/>
                    <a:pt x="1190730" y="1433091"/>
                    <a:pt x="1212863" y="1427948"/>
                  </a:cubicBezTo>
                  <a:cubicBezTo>
                    <a:pt x="1202026" y="1426289"/>
                    <a:pt x="1194865" y="1426119"/>
                    <a:pt x="1187501" y="1426731"/>
                  </a:cubicBezTo>
                  <a:cubicBezTo>
                    <a:pt x="1178447" y="1427484"/>
                    <a:pt x="1169318" y="1427543"/>
                    <a:pt x="1160225" y="1427468"/>
                  </a:cubicBezTo>
                  <a:cubicBezTo>
                    <a:pt x="1157834" y="1427448"/>
                    <a:pt x="1154656" y="1426337"/>
                    <a:pt x="1154885" y="1422935"/>
                  </a:cubicBezTo>
                  <a:cubicBezTo>
                    <a:pt x="1155166" y="1418744"/>
                    <a:pt x="1158658" y="1420477"/>
                    <a:pt x="1160888" y="1420433"/>
                  </a:cubicBezTo>
                  <a:cubicBezTo>
                    <a:pt x="1173489" y="1420182"/>
                    <a:pt x="1186197" y="1421033"/>
                    <a:pt x="1198669" y="1419677"/>
                  </a:cubicBezTo>
                  <a:cubicBezTo>
                    <a:pt x="1212677" y="1418155"/>
                    <a:pt x="1218047" y="1423381"/>
                    <a:pt x="1217878" y="1437116"/>
                  </a:cubicBezTo>
                  <a:cubicBezTo>
                    <a:pt x="1217789" y="1444346"/>
                    <a:pt x="1219970" y="1451603"/>
                    <a:pt x="1221250" y="1459619"/>
                  </a:cubicBezTo>
                  <a:cubicBezTo>
                    <a:pt x="1222590" y="1444612"/>
                    <a:pt x="1225510" y="1430258"/>
                    <a:pt x="1224662" y="1416130"/>
                  </a:cubicBezTo>
                  <a:cubicBezTo>
                    <a:pt x="1223857" y="1402695"/>
                    <a:pt x="1227665" y="1396668"/>
                    <a:pt x="1241060" y="1396984"/>
                  </a:cubicBezTo>
                  <a:cubicBezTo>
                    <a:pt x="1251006" y="1397218"/>
                    <a:pt x="1248662" y="1391336"/>
                    <a:pt x="1246345" y="1385828"/>
                  </a:cubicBezTo>
                  <a:cubicBezTo>
                    <a:pt x="1244014" y="1380287"/>
                    <a:pt x="1238749" y="1380903"/>
                    <a:pt x="1234056" y="1380509"/>
                  </a:cubicBezTo>
                  <a:cubicBezTo>
                    <a:pt x="1211505" y="1378611"/>
                    <a:pt x="1188884" y="1378114"/>
                    <a:pt x="1166316" y="1379136"/>
                  </a:cubicBezTo>
                  <a:cubicBezTo>
                    <a:pt x="1161924" y="1379335"/>
                    <a:pt x="1156401" y="1377807"/>
                    <a:pt x="1151772" y="1378370"/>
                  </a:cubicBezTo>
                  <a:close/>
                  <a:moveTo>
                    <a:pt x="1357566" y="1376724"/>
                  </a:moveTo>
                  <a:cubicBezTo>
                    <a:pt x="1332533" y="1377394"/>
                    <a:pt x="1307451" y="1378673"/>
                    <a:pt x="1282442" y="1379074"/>
                  </a:cubicBezTo>
                  <a:cubicBezTo>
                    <a:pt x="1281137" y="1379094"/>
                    <a:pt x="1279754" y="1378879"/>
                    <a:pt x="1278540" y="1379231"/>
                  </a:cubicBezTo>
                  <a:cubicBezTo>
                    <a:pt x="1271548" y="1381262"/>
                    <a:pt x="1264758" y="1384898"/>
                    <a:pt x="1265116" y="1392763"/>
                  </a:cubicBezTo>
                  <a:cubicBezTo>
                    <a:pt x="1265472" y="1400586"/>
                    <a:pt x="1273407" y="1397094"/>
                    <a:pt x="1277654" y="1397455"/>
                  </a:cubicBezTo>
                  <a:cubicBezTo>
                    <a:pt x="1294034" y="1398844"/>
                    <a:pt x="1310504" y="1399175"/>
                    <a:pt x="1326940" y="1399901"/>
                  </a:cubicBezTo>
                  <a:cubicBezTo>
                    <a:pt x="1326929" y="1400686"/>
                    <a:pt x="1326917" y="1401470"/>
                    <a:pt x="1326906" y="1402255"/>
                  </a:cubicBezTo>
                  <a:cubicBezTo>
                    <a:pt x="1306275" y="1402253"/>
                    <a:pt x="1285643" y="1402253"/>
                    <a:pt x="1262173" y="1402253"/>
                  </a:cubicBezTo>
                  <a:cubicBezTo>
                    <a:pt x="1268323" y="1409034"/>
                    <a:pt x="1272902" y="1407291"/>
                    <a:pt x="1276870" y="1407316"/>
                  </a:cubicBezTo>
                  <a:cubicBezTo>
                    <a:pt x="1292094" y="1407415"/>
                    <a:pt x="1307323" y="1406931"/>
                    <a:pt x="1322546" y="1407080"/>
                  </a:cubicBezTo>
                  <a:cubicBezTo>
                    <a:pt x="1325360" y="1407108"/>
                    <a:pt x="1330681" y="1404782"/>
                    <a:pt x="1330649" y="1410280"/>
                  </a:cubicBezTo>
                  <a:cubicBezTo>
                    <a:pt x="1330622" y="1415061"/>
                    <a:pt x="1325789" y="1414134"/>
                    <a:pt x="1322451" y="1414191"/>
                  </a:cubicBezTo>
                  <a:cubicBezTo>
                    <a:pt x="1296354" y="1414637"/>
                    <a:pt x="1270255" y="1415013"/>
                    <a:pt x="1244158" y="1415470"/>
                  </a:cubicBezTo>
                  <a:cubicBezTo>
                    <a:pt x="1239222" y="1415555"/>
                    <a:pt x="1234028" y="1414699"/>
                    <a:pt x="1228742" y="1418151"/>
                  </a:cubicBezTo>
                  <a:cubicBezTo>
                    <a:pt x="1233647" y="1421154"/>
                    <a:pt x="1237965" y="1420139"/>
                    <a:pt x="1242025" y="1420146"/>
                  </a:cubicBezTo>
                  <a:cubicBezTo>
                    <a:pt x="1267692" y="1420185"/>
                    <a:pt x="1293377" y="1420535"/>
                    <a:pt x="1319020" y="1419687"/>
                  </a:cubicBezTo>
                  <a:cubicBezTo>
                    <a:pt x="1328793" y="1419364"/>
                    <a:pt x="1333068" y="1422102"/>
                    <a:pt x="1333257" y="1431945"/>
                  </a:cubicBezTo>
                  <a:cubicBezTo>
                    <a:pt x="1333403" y="1439570"/>
                    <a:pt x="1334555" y="1447176"/>
                    <a:pt x="1335494" y="1457330"/>
                  </a:cubicBezTo>
                  <a:cubicBezTo>
                    <a:pt x="1340234" y="1442741"/>
                    <a:pt x="1331906" y="1426071"/>
                    <a:pt x="1350005" y="1417475"/>
                  </a:cubicBezTo>
                  <a:cubicBezTo>
                    <a:pt x="1349199" y="1442824"/>
                    <a:pt x="1349493" y="1466505"/>
                    <a:pt x="1354686" y="1491983"/>
                  </a:cubicBezTo>
                  <a:cubicBezTo>
                    <a:pt x="1354457" y="1482669"/>
                    <a:pt x="1363996" y="1480549"/>
                    <a:pt x="1363252" y="1472310"/>
                  </a:cubicBezTo>
                  <a:cubicBezTo>
                    <a:pt x="1362593" y="1465014"/>
                    <a:pt x="1363695" y="1457551"/>
                    <a:pt x="1364123" y="1450167"/>
                  </a:cubicBezTo>
                  <a:cubicBezTo>
                    <a:pt x="1364300" y="1447132"/>
                    <a:pt x="1365349" y="1444034"/>
                    <a:pt x="1364961" y="1441101"/>
                  </a:cubicBezTo>
                  <a:cubicBezTo>
                    <a:pt x="1363726" y="1431781"/>
                    <a:pt x="1367622" y="1429824"/>
                    <a:pt x="1376554" y="1429966"/>
                  </a:cubicBezTo>
                  <a:cubicBezTo>
                    <a:pt x="1412564" y="1430538"/>
                    <a:pt x="1448588" y="1430203"/>
                    <a:pt x="1484607" y="1430203"/>
                  </a:cubicBezTo>
                  <a:cubicBezTo>
                    <a:pt x="1484610" y="1429125"/>
                    <a:pt x="1484613" y="1428047"/>
                    <a:pt x="1484616" y="1426970"/>
                  </a:cubicBezTo>
                  <a:cubicBezTo>
                    <a:pt x="1448173" y="1426970"/>
                    <a:pt x="1411731" y="1427009"/>
                    <a:pt x="1375289" y="1426913"/>
                  </a:cubicBezTo>
                  <a:cubicBezTo>
                    <a:pt x="1371361" y="1426902"/>
                    <a:pt x="1364686" y="1429578"/>
                    <a:pt x="1364721" y="1423353"/>
                  </a:cubicBezTo>
                  <a:cubicBezTo>
                    <a:pt x="1364757" y="1417111"/>
                    <a:pt x="1371549" y="1420511"/>
                    <a:pt x="1375242" y="1420165"/>
                  </a:cubicBezTo>
                  <a:cubicBezTo>
                    <a:pt x="1381274" y="1419601"/>
                    <a:pt x="1387408" y="1420132"/>
                    <a:pt x="1393499" y="1420188"/>
                  </a:cubicBezTo>
                  <a:cubicBezTo>
                    <a:pt x="1424794" y="1420475"/>
                    <a:pt x="1456004" y="1418811"/>
                    <a:pt x="1487204" y="1413775"/>
                  </a:cubicBezTo>
                  <a:cubicBezTo>
                    <a:pt x="1446505" y="1413775"/>
                    <a:pt x="1405805" y="1413775"/>
                    <a:pt x="1365106" y="1413775"/>
                  </a:cubicBezTo>
                  <a:cubicBezTo>
                    <a:pt x="1365094" y="1412070"/>
                    <a:pt x="1365082" y="1410364"/>
                    <a:pt x="1365070" y="1408658"/>
                  </a:cubicBezTo>
                  <a:cubicBezTo>
                    <a:pt x="1391488" y="1407542"/>
                    <a:pt x="1418113" y="1411490"/>
                    <a:pt x="1444508" y="1407451"/>
                  </a:cubicBezTo>
                  <a:cubicBezTo>
                    <a:pt x="1418539" y="1405862"/>
                    <a:pt x="1392570" y="1404272"/>
                    <a:pt x="1366601" y="1402683"/>
                  </a:cubicBezTo>
                  <a:cubicBezTo>
                    <a:pt x="1418508" y="1395612"/>
                    <a:pt x="1470021" y="1407542"/>
                    <a:pt x="1521754" y="1402841"/>
                  </a:cubicBezTo>
                  <a:cubicBezTo>
                    <a:pt x="1491098" y="1402500"/>
                    <a:pt x="1461059" y="1398252"/>
                    <a:pt x="1431555" y="1389020"/>
                  </a:cubicBezTo>
                  <a:cubicBezTo>
                    <a:pt x="1460702" y="1385053"/>
                    <a:pt x="1489982" y="1393579"/>
                    <a:pt x="1517623" y="1387479"/>
                  </a:cubicBezTo>
                  <a:cubicBezTo>
                    <a:pt x="1490143" y="1383795"/>
                    <a:pt x="1461042" y="1380374"/>
                    <a:pt x="1432391" y="1378025"/>
                  </a:cubicBezTo>
                  <a:cubicBezTo>
                    <a:pt x="1407580" y="1375992"/>
                    <a:pt x="1382598" y="1376054"/>
                    <a:pt x="1357566" y="1376724"/>
                  </a:cubicBezTo>
                  <a:close/>
                  <a:moveTo>
                    <a:pt x="1834830" y="1372895"/>
                  </a:moveTo>
                  <a:cubicBezTo>
                    <a:pt x="1832704" y="1372889"/>
                    <a:pt x="1830194" y="1372933"/>
                    <a:pt x="1828524" y="1373995"/>
                  </a:cubicBezTo>
                  <a:cubicBezTo>
                    <a:pt x="1824547" y="1376524"/>
                    <a:pt x="1822957" y="1380908"/>
                    <a:pt x="1828270" y="1382658"/>
                  </a:cubicBezTo>
                  <a:cubicBezTo>
                    <a:pt x="1841825" y="1387122"/>
                    <a:pt x="1834530" y="1391381"/>
                    <a:pt x="1828757" y="1395983"/>
                  </a:cubicBezTo>
                  <a:cubicBezTo>
                    <a:pt x="1826203" y="1398017"/>
                    <a:pt x="1822275" y="1398954"/>
                    <a:pt x="1822827" y="1403192"/>
                  </a:cubicBezTo>
                  <a:cubicBezTo>
                    <a:pt x="1837911" y="1410787"/>
                    <a:pt x="1855464" y="1404046"/>
                    <a:pt x="1870619" y="1411761"/>
                  </a:cubicBezTo>
                  <a:cubicBezTo>
                    <a:pt x="1851394" y="1413531"/>
                    <a:pt x="1832554" y="1415049"/>
                    <a:pt x="1813965" y="1419134"/>
                  </a:cubicBezTo>
                  <a:cubicBezTo>
                    <a:pt x="1817422" y="1420225"/>
                    <a:pt x="1820836" y="1420510"/>
                    <a:pt x="1824251" y="1420510"/>
                  </a:cubicBezTo>
                  <a:cubicBezTo>
                    <a:pt x="1838170" y="1420506"/>
                    <a:pt x="1852089" y="1420355"/>
                    <a:pt x="1866007" y="1420414"/>
                  </a:cubicBezTo>
                  <a:cubicBezTo>
                    <a:pt x="1868329" y="1420424"/>
                    <a:pt x="1871777" y="1419557"/>
                    <a:pt x="1872070" y="1423310"/>
                  </a:cubicBezTo>
                  <a:cubicBezTo>
                    <a:pt x="1872345" y="1426836"/>
                    <a:pt x="1869169" y="1427212"/>
                    <a:pt x="1866634" y="1427451"/>
                  </a:cubicBezTo>
                  <a:cubicBezTo>
                    <a:pt x="1862744" y="1427817"/>
                    <a:pt x="1858821" y="1427951"/>
                    <a:pt x="1854911" y="1427961"/>
                  </a:cubicBezTo>
                  <a:cubicBezTo>
                    <a:pt x="1837530" y="1428012"/>
                    <a:pt x="1820150" y="1427983"/>
                    <a:pt x="1802769" y="1427983"/>
                  </a:cubicBezTo>
                  <a:cubicBezTo>
                    <a:pt x="1820167" y="1430197"/>
                    <a:pt x="1837543" y="1430119"/>
                    <a:pt x="1854919" y="1430219"/>
                  </a:cubicBezTo>
                  <a:cubicBezTo>
                    <a:pt x="1872636" y="1430320"/>
                    <a:pt x="1872639" y="1430395"/>
                    <a:pt x="1873917" y="1448404"/>
                  </a:cubicBezTo>
                  <a:cubicBezTo>
                    <a:pt x="1875669" y="1473132"/>
                    <a:pt x="1877413" y="1497861"/>
                    <a:pt x="1879160" y="1522590"/>
                  </a:cubicBezTo>
                  <a:cubicBezTo>
                    <a:pt x="1881683" y="1505049"/>
                    <a:pt x="1885404" y="1487925"/>
                    <a:pt x="1886796" y="1466677"/>
                  </a:cubicBezTo>
                  <a:cubicBezTo>
                    <a:pt x="1887953" y="1473364"/>
                    <a:pt x="1888464" y="1476316"/>
                    <a:pt x="1888975" y="1479268"/>
                  </a:cubicBezTo>
                  <a:cubicBezTo>
                    <a:pt x="1891122" y="1467258"/>
                    <a:pt x="1891593" y="1455499"/>
                    <a:pt x="1890980" y="1443796"/>
                  </a:cubicBezTo>
                  <a:cubicBezTo>
                    <a:pt x="1890443" y="1433538"/>
                    <a:pt x="1893433" y="1429730"/>
                    <a:pt x="1904616" y="1430187"/>
                  </a:cubicBezTo>
                  <a:cubicBezTo>
                    <a:pt x="1929109" y="1431188"/>
                    <a:pt x="1953672" y="1430498"/>
                    <a:pt x="1978205" y="1430498"/>
                  </a:cubicBezTo>
                  <a:cubicBezTo>
                    <a:pt x="1974839" y="1428063"/>
                    <a:pt x="1971458" y="1427754"/>
                    <a:pt x="1968072" y="1427702"/>
                  </a:cubicBezTo>
                  <a:cubicBezTo>
                    <a:pt x="1945462" y="1427356"/>
                    <a:pt x="1922849" y="1427138"/>
                    <a:pt x="1900242" y="1426663"/>
                  </a:cubicBezTo>
                  <a:cubicBezTo>
                    <a:pt x="1897336" y="1426603"/>
                    <a:pt x="1892177" y="1428994"/>
                    <a:pt x="1892417" y="1423122"/>
                  </a:cubicBezTo>
                  <a:cubicBezTo>
                    <a:pt x="1892600" y="1418629"/>
                    <a:pt x="1897066" y="1420262"/>
                    <a:pt x="1899762" y="1420214"/>
                  </a:cubicBezTo>
                  <a:cubicBezTo>
                    <a:pt x="1909328" y="1420043"/>
                    <a:pt x="1918900" y="1420200"/>
                    <a:pt x="1928470" y="1420206"/>
                  </a:cubicBezTo>
                  <a:cubicBezTo>
                    <a:pt x="1945977" y="1420217"/>
                    <a:pt x="1963485" y="1420209"/>
                    <a:pt x="1980992" y="1420209"/>
                  </a:cubicBezTo>
                  <a:cubicBezTo>
                    <a:pt x="1981037" y="1418714"/>
                    <a:pt x="1981082" y="1417220"/>
                    <a:pt x="1981127" y="1415725"/>
                  </a:cubicBezTo>
                  <a:cubicBezTo>
                    <a:pt x="1951949" y="1413475"/>
                    <a:pt x="1922397" y="1415931"/>
                    <a:pt x="1893546" y="1410749"/>
                  </a:cubicBezTo>
                  <a:cubicBezTo>
                    <a:pt x="1916930" y="1408328"/>
                    <a:pt x="1940327" y="1410762"/>
                    <a:pt x="1963386" y="1407848"/>
                  </a:cubicBezTo>
                  <a:cubicBezTo>
                    <a:pt x="1963359" y="1406615"/>
                    <a:pt x="1963331" y="1405381"/>
                    <a:pt x="1963305" y="1404148"/>
                  </a:cubicBezTo>
                  <a:cubicBezTo>
                    <a:pt x="1940691" y="1404148"/>
                    <a:pt x="1918077" y="1404148"/>
                    <a:pt x="1895464" y="1404148"/>
                  </a:cubicBezTo>
                  <a:cubicBezTo>
                    <a:pt x="1914038" y="1401133"/>
                    <a:pt x="1932600" y="1401349"/>
                    <a:pt x="1951153" y="1401029"/>
                  </a:cubicBezTo>
                  <a:cubicBezTo>
                    <a:pt x="1958858" y="1400896"/>
                    <a:pt x="1971650" y="1407244"/>
                    <a:pt x="1968183" y="1389692"/>
                  </a:cubicBezTo>
                  <a:cubicBezTo>
                    <a:pt x="1968011" y="1388822"/>
                    <a:pt x="1969505" y="1387556"/>
                    <a:pt x="1970334" y="1386567"/>
                  </a:cubicBezTo>
                  <a:cubicBezTo>
                    <a:pt x="1972914" y="1383488"/>
                    <a:pt x="1979101" y="1381730"/>
                    <a:pt x="1976105" y="1376454"/>
                  </a:cubicBezTo>
                  <a:cubicBezTo>
                    <a:pt x="1973719" y="1372255"/>
                    <a:pt x="1968149" y="1373558"/>
                    <a:pt x="1964010" y="1373522"/>
                  </a:cubicBezTo>
                  <a:cubicBezTo>
                    <a:pt x="1920951" y="1373156"/>
                    <a:pt x="1877890" y="1373023"/>
                    <a:pt x="1834830" y="1372895"/>
                  </a:cubicBezTo>
                  <a:close/>
                  <a:moveTo>
                    <a:pt x="1571484" y="1370752"/>
                  </a:moveTo>
                  <a:cubicBezTo>
                    <a:pt x="1570142" y="1371441"/>
                    <a:pt x="1568842" y="1373306"/>
                    <a:pt x="1567466" y="1374162"/>
                  </a:cubicBezTo>
                  <a:cubicBezTo>
                    <a:pt x="1562821" y="1377054"/>
                    <a:pt x="1562323" y="1383811"/>
                    <a:pt x="1564683" y="1385244"/>
                  </a:cubicBezTo>
                  <a:cubicBezTo>
                    <a:pt x="1579010" y="1393943"/>
                    <a:pt x="1563250" y="1394198"/>
                    <a:pt x="1560913" y="1399507"/>
                  </a:cubicBezTo>
                  <a:cubicBezTo>
                    <a:pt x="1579493" y="1399507"/>
                    <a:pt x="1597529" y="1399507"/>
                    <a:pt x="1615567" y="1399507"/>
                  </a:cubicBezTo>
                  <a:cubicBezTo>
                    <a:pt x="1598884" y="1403356"/>
                    <a:pt x="1581479" y="1400571"/>
                    <a:pt x="1561988" y="1407193"/>
                  </a:cubicBezTo>
                  <a:cubicBezTo>
                    <a:pt x="1581101" y="1407193"/>
                    <a:pt x="1596662" y="1407162"/>
                    <a:pt x="1612222" y="1407218"/>
                  </a:cubicBezTo>
                  <a:cubicBezTo>
                    <a:pt x="1615255" y="1407229"/>
                    <a:pt x="1618890" y="1407159"/>
                    <a:pt x="1618462" y="1411665"/>
                  </a:cubicBezTo>
                  <a:cubicBezTo>
                    <a:pt x="1618115" y="1415323"/>
                    <a:pt x="1614783" y="1414595"/>
                    <a:pt x="1612354" y="1414664"/>
                  </a:cubicBezTo>
                  <a:cubicBezTo>
                    <a:pt x="1604962" y="1414874"/>
                    <a:pt x="1597540" y="1414595"/>
                    <a:pt x="1590177" y="1415137"/>
                  </a:cubicBezTo>
                  <a:cubicBezTo>
                    <a:pt x="1579314" y="1415937"/>
                    <a:pt x="1567977" y="1414300"/>
                    <a:pt x="1554452" y="1421331"/>
                  </a:cubicBezTo>
                  <a:cubicBezTo>
                    <a:pt x="1578757" y="1421331"/>
                    <a:pt x="1599508" y="1421331"/>
                    <a:pt x="1620258" y="1421331"/>
                  </a:cubicBezTo>
                  <a:cubicBezTo>
                    <a:pt x="1620330" y="1422508"/>
                    <a:pt x="1620401" y="1423685"/>
                    <a:pt x="1620472" y="1424862"/>
                  </a:cubicBezTo>
                  <a:cubicBezTo>
                    <a:pt x="1598781" y="1431368"/>
                    <a:pt x="1575840" y="1425723"/>
                    <a:pt x="1553822" y="1429549"/>
                  </a:cubicBezTo>
                  <a:cubicBezTo>
                    <a:pt x="1571076" y="1429993"/>
                    <a:pt x="1588366" y="1430623"/>
                    <a:pt x="1605585" y="1429769"/>
                  </a:cubicBezTo>
                  <a:cubicBezTo>
                    <a:pt x="1616955" y="1429208"/>
                    <a:pt x="1624607" y="1430855"/>
                    <a:pt x="1622631" y="1445089"/>
                  </a:cubicBezTo>
                  <a:cubicBezTo>
                    <a:pt x="1626952" y="1427379"/>
                    <a:pt x="1629112" y="1418524"/>
                    <a:pt x="1630829" y="1414139"/>
                  </a:cubicBezTo>
                  <a:lnTo>
                    <a:pt x="1631242" y="1413830"/>
                  </a:lnTo>
                  <a:lnTo>
                    <a:pt x="1633981" y="1418469"/>
                  </a:lnTo>
                  <a:cubicBezTo>
                    <a:pt x="1634937" y="1418960"/>
                    <a:pt x="1636203" y="1421020"/>
                    <a:pt x="1636050" y="1421188"/>
                  </a:cubicBezTo>
                  <a:cubicBezTo>
                    <a:pt x="1624674" y="1433660"/>
                    <a:pt x="1633179" y="1447379"/>
                    <a:pt x="1635061" y="1459704"/>
                  </a:cubicBezTo>
                  <a:cubicBezTo>
                    <a:pt x="1638538" y="1482475"/>
                    <a:pt x="1635953" y="1505673"/>
                    <a:pt x="1641260" y="1528208"/>
                  </a:cubicBezTo>
                  <a:cubicBezTo>
                    <a:pt x="1641761" y="1499138"/>
                    <a:pt x="1646069" y="1470424"/>
                    <a:pt x="1647898" y="1441532"/>
                  </a:cubicBezTo>
                  <a:cubicBezTo>
                    <a:pt x="1648472" y="1432442"/>
                    <a:pt x="1651158" y="1429850"/>
                    <a:pt x="1660143" y="1430177"/>
                  </a:cubicBezTo>
                  <a:cubicBezTo>
                    <a:pt x="1679451" y="1430881"/>
                    <a:pt x="1698802" y="1430394"/>
                    <a:pt x="1718136" y="1430394"/>
                  </a:cubicBezTo>
                  <a:cubicBezTo>
                    <a:pt x="1718126" y="1429348"/>
                    <a:pt x="1718114" y="1428303"/>
                    <a:pt x="1718104" y="1427257"/>
                  </a:cubicBezTo>
                  <a:cubicBezTo>
                    <a:pt x="1698555" y="1427257"/>
                    <a:pt x="1679003" y="1427390"/>
                    <a:pt x="1659457" y="1427141"/>
                  </a:cubicBezTo>
                  <a:cubicBezTo>
                    <a:pt x="1655674" y="1427093"/>
                    <a:pt x="1649046" y="1429418"/>
                    <a:pt x="1649301" y="1422866"/>
                  </a:cubicBezTo>
                  <a:cubicBezTo>
                    <a:pt x="1649503" y="1417713"/>
                    <a:pt x="1655614" y="1419981"/>
                    <a:pt x="1659029" y="1419946"/>
                  </a:cubicBezTo>
                  <a:cubicBezTo>
                    <a:pt x="1681351" y="1419711"/>
                    <a:pt x="1703675" y="1419825"/>
                    <a:pt x="1721479" y="1419825"/>
                  </a:cubicBezTo>
                  <a:cubicBezTo>
                    <a:pt x="1701475" y="1414738"/>
                    <a:pt x="1675631" y="1417049"/>
                    <a:pt x="1651155" y="1410026"/>
                  </a:cubicBezTo>
                  <a:cubicBezTo>
                    <a:pt x="1673762" y="1410026"/>
                    <a:pt x="1696370" y="1410026"/>
                    <a:pt x="1718977" y="1410026"/>
                  </a:cubicBezTo>
                  <a:cubicBezTo>
                    <a:pt x="1696892" y="1404525"/>
                    <a:pt x="1674119" y="1406097"/>
                    <a:pt x="1651843" y="1401924"/>
                  </a:cubicBezTo>
                  <a:cubicBezTo>
                    <a:pt x="1673732" y="1401986"/>
                    <a:pt x="1695443" y="1397548"/>
                    <a:pt x="1717387" y="1401573"/>
                  </a:cubicBezTo>
                  <a:cubicBezTo>
                    <a:pt x="1738896" y="1405519"/>
                    <a:pt x="1760616" y="1404925"/>
                    <a:pt x="1785377" y="1402819"/>
                  </a:cubicBezTo>
                  <a:cubicBezTo>
                    <a:pt x="1754021" y="1402418"/>
                    <a:pt x="1726150" y="1399448"/>
                    <a:pt x="1699239" y="1389627"/>
                  </a:cubicBezTo>
                  <a:cubicBezTo>
                    <a:pt x="1724765" y="1385161"/>
                    <a:pt x="1750403" y="1394263"/>
                    <a:pt x="1775680" y="1387983"/>
                  </a:cubicBezTo>
                  <a:cubicBezTo>
                    <a:pt x="1756673" y="1385500"/>
                    <a:pt x="1737671" y="1383782"/>
                    <a:pt x="1718666" y="1382095"/>
                  </a:cubicBezTo>
                  <a:cubicBezTo>
                    <a:pt x="1715831" y="1381844"/>
                    <a:pt x="1712004" y="1383838"/>
                    <a:pt x="1710668" y="1379915"/>
                  </a:cubicBezTo>
                  <a:cubicBezTo>
                    <a:pt x="1708104" y="1372387"/>
                    <a:pt x="1701806" y="1373699"/>
                    <a:pt x="1696515" y="1373840"/>
                  </a:cubicBezTo>
                  <a:cubicBezTo>
                    <a:pt x="1659558" y="1374823"/>
                    <a:pt x="1622555" y="1372244"/>
                    <a:pt x="1585621" y="1375270"/>
                  </a:cubicBezTo>
                  <a:cubicBezTo>
                    <a:pt x="1582238" y="1375548"/>
                    <a:pt x="1576316" y="1375809"/>
                    <a:pt x="1575752" y="1374402"/>
                  </a:cubicBezTo>
                  <a:cubicBezTo>
                    <a:pt x="1574209" y="1370552"/>
                    <a:pt x="1572826" y="1370064"/>
                    <a:pt x="1571484" y="1370752"/>
                  </a:cubicBezTo>
                  <a:close/>
                  <a:moveTo>
                    <a:pt x="1131035" y="1357116"/>
                  </a:moveTo>
                  <a:cubicBezTo>
                    <a:pt x="1096411" y="1358127"/>
                    <a:pt x="1061737" y="1356225"/>
                    <a:pt x="1027179" y="1361612"/>
                  </a:cubicBezTo>
                  <a:cubicBezTo>
                    <a:pt x="1061855" y="1361612"/>
                    <a:pt x="1096532" y="1361612"/>
                    <a:pt x="1131208" y="1361612"/>
                  </a:cubicBezTo>
                  <a:cubicBezTo>
                    <a:pt x="1131150" y="1360114"/>
                    <a:pt x="1131093" y="1358615"/>
                    <a:pt x="1131035" y="1357116"/>
                  </a:cubicBezTo>
                  <a:close/>
                  <a:moveTo>
                    <a:pt x="2389810" y="1309638"/>
                  </a:moveTo>
                  <a:cubicBezTo>
                    <a:pt x="2371999" y="1309849"/>
                    <a:pt x="2358578" y="1323377"/>
                    <a:pt x="2358721" y="1340972"/>
                  </a:cubicBezTo>
                  <a:cubicBezTo>
                    <a:pt x="2358871" y="1359379"/>
                    <a:pt x="2373726" y="1375101"/>
                    <a:pt x="2390931" y="1375061"/>
                  </a:cubicBezTo>
                  <a:cubicBezTo>
                    <a:pt x="2408866" y="1375020"/>
                    <a:pt x="2423572" y="1359858"/>
                    <a:pt x="2423478" y="1341501"/>
                  </a:cubicBezTo>
                  <a:cubicBezTo>
                    <a:pt x="2423386" y="1323089"/>
                    <a:pt x="2408932" y="1309410"/>
                    <a:pt x="2389810" y="1309638"/>
                  </a:cubicBezTo>
                  <a:close/>
                  <a:moveTo>
                    <a:pt x="2388395" y="1233953"/>
                  </a:moveTo>
                  <a:cubicBezTo>
                    <a:pt x="2391867" y="1233915"/>
                    <a:pt x="2394888" y="1234712"/>
                    <a:pt x="2396260" y="1238478"/>
                  </a:cubicBezTo>
                  <a:cubicBezTo>
                    <a:pt x="2399479" y="1247313"/>
                    <a:pt x="2405432" y="1248809"/>
                    <a:pt x="2412719" y="1250232"/>
                  </a:cubicBezTo>
                  <a:cubicBezTo>
                    <a:pt x="2419073" y="1251474"/>
                    <a:pt x="2423103" y="1253537"/>
                    <a:pt x="2419063" y="1261493"/>
                  </a:cubicBezTo>
                  <a:cubicBezTo>
                    <a:pt x="2417305" y="1264953"/>
                    <a:pt x="2418441" y="1270020"/>
                    <a:pt x="2418702" y="1274331"/>
                  </a:cubicBezTo>
                  <a:cubicBezTo>
                    <a:pt x="2418939" y="1278229"/>
                    <a:pt x="2419448" y="1282609"/>
                    <a:pt x="2424165" y="1283648"/>
                  </a:cubicBezTo>
                  <a:cubicBezTo>
                    <a:pt x="2429635" y="1284854"/>
                    <a:pt x="2430569" y="1280797"/>
                    <a:pt x="2431106" y="1276620"/>
                  </a:cubicBezTo>
                  <a:cubicBezTo>
                    <a:pt x="2431373" y="1274536"/>
                    <a:pt x="2431582" y="1271915"/>
                    <a:pt x="2434648" y="1272497"/>
                  </a:cubicBezTo>
                  <a:cubicBezTo>
                    <a:pt x="2436868" y="1272919"/>
                    <a:pt x="2437864" y="1274841"/>
                    <a:pt x="2438729" y="1277021"/>
                  </a:cubicBezTo>
                  <a:cubicBezTo>
                    <a:pt x="2443210" y="1288326"/>
                    <a:pt x="2441975" y="1299091"/>
                    <a:pt x="2440454" y="1311243"/>
                  </a:cubicBezTo>
                  <a:cubicBezTo>
                    <a:pt x="2437679" y="1333417"/>
                    <a:pt x="2438340" y="1356327"/>
                    <a:pt x="2441565" y="1378761"/>
                  </a:cubicBezTo>
                  <a:cubicBezTo>
                    <a:pt x="2444491" y="1399110"/>
                    <a:pt x="2443806" y="1400447"/>
                    <a:pt x="2423147" y="1399897"/>
                  </a:cubicBezTo>
                  <a:cubicBezTo>
                    <a:pt x="2396663" y="1399193"/>
                    <a:pt x="2370183" y="1398205"/>
                    <a:pt x="2343703" y="1399528"/>
                  </a:cubicBezTo>
                  <a:cubicBezTo>
                    <a:pt x="2335691" y="1399929"/>
                    <a:pt x="2329744" y="1397286"/>
                    <a:pt x="2328204" y="1389305"/>
                  </a:cubicBezTo>
                  <a:cubicBezTo>
                    <a:pt x="2327736" y="1386884"/>
                    <a:pt x="2321399" y="1377659"/>
                    <a:pt x="2333292" y="1380667"/>
                  </a:cubicBezTo>
                  <a:cubicBezTo>
                    <a:pt x="2335306" y="1381177"/>
                    <a:pt x="2334793" y="1377231"/>
                    <a:pt x="2334753" y="1375443"/>
                  </a:cubicBezTo>
                  <a:cubicBezTo>
                    <a:pt x="2334173" y="1349190"/>
                    <a:pt x="2339672" y="1322903"/>
                    <a:pt x="2332406" y="1296559"/>
                  </a:cubicBezTo>
                  <a:cubicBezTo>
                    <a:pt x="2330619" y="1290082"/>
                    <a:pt x="2335251" y="1280876"/>
                    <a:pt x="2339065" y="1274130"/>
                  </a:cubicBezTo>
                  <a:cubicBezTo>
                    <a:pt x="2341877" y="1269153"/>
                    <a:pt x="2344552" y="1273399"/>
                    <a:pt x="2345301" y="1277265"/>
                  </a:cubicBezTo>
                  <a:cubicBezTo>
                    <a:pt x="2345966" y="1280701"/>
                    <a:pt x="2346129" y="1284800"/>
                    <a:pt x="2351243" y="1283694"/>
                  </a:cubicBezTo>
                  <a:cubicBezTo>
                    <a:pt x="2355674" y="1282736"/>
                    <a:pt x="2355371" y="1278650"/>
                    <a:pt x="2355622" y="1275258"/>
                  </a:cubicBezTo>
                  <a:cubicBezTo>
                    <a:pt x="2355845" y="1272233"/>
                    <a:pt x="2356870" y="1268567"/>
                    <a:pt x="2355599" y="1266246"/>
                  </a:cubicBezTo>
                  <a:cubicBezTo>
                    <a:pt x="2347212" y="1250933"/>
                    <a:pt x="2359886" y="1251668"/>
                    <a:pt x="2368282" y="1248869"/>
                  </a:cubicBezTo>
                  <a:cubicBezTo>
                    <a:pt x="2374173" y="1246904"/>
                    <a:pt x="2380226" y="1246937"/>
                    <a:pt x="2386336" y="1246742"/>
                  </a:cubicBezTo>
                  <a:cubicBezTo>
                    <a:pt x="2382827" y="1243715"/>
                    <a:pt x="2375822" y="1248939"/>
                    <a:pt x="2374518" y="1242107"/>
                  </a:cubicBezTo>
                  <a:cubicBezTo>
                    <a:pt x="2374064" y="1239723"/>
                    <a:pt x="2376992" y="1234329"/>
                    <a:pt x="2377823" y="1234440"/>
                  </a:cubicBezTo>
                  <a:cubicBezTo>
                    <a:pt x="2381000" y="1234864"/>
                    <a:pt x="2384924" y="1233991"/>
                    <a:pt x="2388395" y="1233953"/>
                  </a:cubicBezTo>
                  <a:close/>
                  <a:moveTo>
                    <a:pt x="2024192" y="1179296"/>
                  </a:moveTo>
                  <a:cubicBezTo>
                    <a:pt x="2031092" y="1180429"/>
                    <a:pt x="2028713" y="1184885"/>
                    <a:pt x="2028697" y="1187569"/>
                  </a:cubicBezTo>
                  <a:cubicBezTo>
                    <a:pt x="2028584" y="1208062"/>
                    <a:pt x="2031612" y="1228280"/>
                    <a:pt x="2033774" y="1248564"/>
                  </a:cubicBezTo>
                  <a:cubicBezTo>
                    <a:pt x="2034609" y="1256396"/>
                    <a:pt x="2036857" y="1262901"/>
                    <a:pt x="2045481" y="1267094"/>
                  </a:cubicBezTo>
                  <a:cubicBezTo>
                    <a:pt x="2056604" y="1272502"/>
                    <a:pt x="2042834" y="1273317"/>
                    <a:pt x="2042566" y="1278083"/>
                  </a:cubicBezTo>
                  <a:cubicBezTo>
                    <a:pt x="2050154" y="1281357"/>
                    <a:pt x="2062441" y="1282791"/>
                    <a:pt x="2064282" y="1290491"/>
                  </a:cubicBezTo>
                  <a:cubicBezTo>
                    <a:pt x="2066168" y="1298376"/>
                    <a:pt x="2074398" y="1298172"/>
                    <a:pt x="2075236" y="1304025"/>
                  </a:cubicBezTo>
                  <a:cubicBezTo>
                    <a:pt x="2076336" y="1311715"/>
                    <a:pt x="2076124" y="1319618"/>
                    <a:pt x="2076170" y="1327430"/>
                  </a:cubicBezTo>
                  <a:cubicBezTo>
                    <a:pt x="2076343" y="1357577"/>
                    <a:pt x="2076299" y="1357780"/>
                    <a:pt x="2046678" y="1358040"/>
                  </a:cubicBezTo>
                  <a:cubicBezTo>
                    <a:pt x="2026680" y="1358214"/>
                    <a:pt x="2006666" y="1357276"/>
                    <a:pt x="1986679" y="1357714"/>
                  </a:cubicBezTo>
                  <a:cubicBezTo>
                    <a:pt x="1977222" y="1357921"/>
                    <a:pt x="1974832" y="1354259"/>
                    <a:pt x="1975337" y="1345536"/>
                  </a:cubicBezTo>
                  <a:cubicBezTo>
                    <a:pt x="1975937" y="1335140"/>
                    <a:pt x="1975694" y="1324654"/>
                    <a:pt x="1975114" y="1314245"/>
                  </a:cubicBezTo>
                  <a:cubicBezTo>
                    <a:pt x="1974627" y="1305513"/>
                    <a:pt x="1977239" y="1301732"/>
                    <a:pt x="1986765" y="1302013"/>
                  </a:cubicBezTo>
                  <a:cubicBezTo>
                    <a:pt x="1997804" y="1302339"/>
                    <a:pt x="2008897" y="1300839"/>
                    <a:pt x="2019936" y="1298059"/>
                  </a:cubicBezTo>
                  <a:cubicBezTo>
                    <a:pt x="2009763" y="1296561"/>
                    <a:pt x="1999587" y="1295062"/>
                    <a:pt x="1987941" y="1293347"/>
                  </a:cubicBezTo>
                  <a:cubicBezTo>
                    <a:pt x="1996778" y="1285871"/>
                    <a:pt x="2006309" y="1287156"/>
                    <a:pt x="2014090" y="1283494"/>
                  </a:cubicBezTo>
                  <a:cubicBezTo>
                    <a:pt x="2017017" y="1282116"/>
                    <a:pt x="2022176" y="1281890"/>
                    <a:pt x="2021599" y="1277602"/>
                  </a:cubicBezTo>
                  <a:cubicBezTo>
                    <a:pt x="2021022" y="1273312"/>
                    <a:pt x="2016315" y="1274173"/>
                    <a:pt x="2012911" y="1274057"/>
                  </a:cubicBezTo>
                  <a:cubicBezTo>
                    <a:pt x="2009562" y="1273943"/>
                    <a:pt x="2006024" y="1275402"/>
                    <a:pt x="2001178" y="1271520"/>
                  </a:cubicBezTo>
                  <a:cubicBezTo>
                    <a:pt x="2022898" y="1262153"/>
                    <a:pt x="2019761" y="1242632"/>
                    <a:pt x="2021138" y="1224911"/>
                  </a:cubicBezTo>
                  <a:cubicBezTo>
                    <a:pt x="2022310" y="1209813"/>
                    <a:pt x="2025747" y="1194937"/>
                    <a:pt x="2024192" y="1179296"/>
                  </a:cubicBezTo>
                  <a:close/>
                  <a:moveTo>
                    <a:pt x="1500322" y="1176424"/>
                  </a:moveTo>
                  <a:cubicBezTo>
                    <a:pt x="1505283" y="1182201"/>
                    <a:pt x="1507679" y="1189995"/>
                    <a:pt x="1505676" y="1196244"/>
                  </a:cubicBezTo>
                  <a:cubicBezTo>
                    <a:pt x="1502677" y="1205594"/>
                    <a:pt x="1510773" y="1210773"/>
                    <a:pt x="1511021" y="1217397"/>
                  </a:cubicBezTo>
                  <a:cubicBezTo>
                    <a:pt x="1511415" y="1227906"/>
                    <a:pt x="1516560" y="1230547"/>
                    <a:pt x="1524736" y="1232457"/>
                  </a:cubicBezTo>
                  <a:cubicBezTo>
                    <a:pt x="1526461" y="1232860"/>
                    <a:pt x="1528881" y="1235164"/>
                    <a:pt x="1528973" y="1236712"/>
                  </a:cubicBezTo>
                  <a:cubicBezTo>
                    <a:pt x="1529198" y="1240496"/>
                    <a:pt x="1525563" y="1239630"/>
                    <a:pt x="1523248" y="1239926"/>
                  </a:cubicBezTo>
                  <a:cubicBezTo>
                    <a:pt x="1519809" y="1240367"/>
                    <a:pt x="1516329" y="1240486"/>
                    <a:pt x="1510677" y="1240904"/>
                  </a:cubicBezTo>
                  <a:cubicBezTo>
                    <a:pt x="1500432" y="1238734"/>
                    <a:pt x="1488031" y="1237400"/>
                    <a:pt x="1475693" y="1241452"/>
                  </a:cubicBezTo>
                  <a:cubicBezTo>
                    <a:pt x="1473752" y="1242090"/>
                    <a:pt x="1471134" y="1242541"/>
                    <a:pt x="1470386" y="1239667"/>
                  </a:cubicBezTo>
                  <a:cubicBezTo>
                    <a:pt x="1469738" y="1237175"/>
                    <a:pt x="1471580" y="1235460"/>
                    <a:pt x="1473623" y="1234743"/>
                  </a:cubicBezTo>
                  <a:cubicBezTo>
                    <a:pt x="1493276" y="1227833"/>
                    <a:pt x="1492716" y="1211047"/>
                    <a:pt x="1493914" y="1194682"/>
                  </a:cubicBezTo>
                  <a:cubicBezTo>
                    <a:pt x="1494381" y="1188330"/>
                    <a:pt x="1494798" y="1181302"/>
                    <a:pt x="1500322" y="1176424"/>
                  </a:cubicBezTo>
                  <a:close/>
                  <a:moveTo>
                    <a:pt x="1765746" y="1176133"/>
                  </a:moveTo>
                  <a:cubicBezTo>
                    <a:pt x="1768491" y="1183202"/>
                    <a:pt x="1773289" y="1189849"/>
                    <a:pt x="1771112" y="1196286"/>
                  </a:cubicBezTo>
                  <a:cubicBezTo>
                    <a:pt x="1767744" y="1206243"/>
                    <a:pt x="1777435" y="1211398"/>
                    <a:pt x="1777472" y="1218543"/>
                  </a:cubicBezTo>
                  <a:cubicBezTo>
                    <a:pt x="1777532" y="1229960"/>
                    <a:pt x="1785544" y="1230244"/>
                    <a:pt x="1792238" y="1233363"/>
                  </a:cubicBezTo>
                  <a:cubicBezTo>
                    <a:pt x="1794052" y="1234209"/>
                    <a:pt x="1796324" y="1235120"/>
                    <a:pt x="1795678" y="1239135"/>
                  </a:cubicBezTo>
                  <a:cubicBezTo>
                    <a:pt x="1775765" y="1242260"/>
                    <a:pt x="1755289" y="1235058"/>
                    <a:pt x="1734338" y="1242204"/>
                  </a:cubicBezTo>
                  <a:cubicBezTo>
                    <a:pt x="1735534" y="1234983"/>
                    <a:pt x="1738822" y="1234481"/>
                    <a:pt x="1741650" y="1233847"/>
                  </a:cubicBezTo>
                  <a:cubicBezTo>
                    <a:pt x="1749886" y="1232001"/>
                    <a:pt x="1751841" y="1226293"/>
                    <a:pt x="1755919" y="1219216"/>
                  </a:cubicBezTo>
                  <a:cubicBezTo>
                    <a:pt x="1763875" y="1205410"/>
                    <a:pt x="1755413" y="1189589"/>
                    <a:pt x="1765746" y="1176133"/>
                  </a:cubicBezTo>
                  <a:close/>
                  <a:moveTo>
                    <a:pt x="2157880" y="1162979"/>
                  </a:moveTo>
                  <a:cubicBezTo>
                    <a:pt x="2204878" y="1163049"/>
                    <a:pt x="2251874" y="1162941"/>
                    <a:pt x="2298871" y="1163021"/>
                  </a:cubicBezTo>
                  <a:cubicBezTo>
                    <a:pt x="2301788" y="1163027"/>
                    <a:pt x="2304704" y="1164117"/>
                    <a:pt x="2308252" y="1164828"/>
                  </a:cubicBezTo>
                  <a:cubicBezTo>
                    <a:pt x="2298744" y="1185629"/>
                    <a:pt x="2288822" y="1205394"/>
                    <a:pt x="2277349" y="1224324"/>
                  </a:cubicBezTo>
                  <a:cubicBezTo>
                    <a:pt x="2269688" y="1236962"/>
                    <a:pt x="2265983" y="1250175"/>
                    <a:pt x="2266249" y="1265133"/>
                  </a:cubicBezTo>
                  <a:cubicBezTo>
                    <a:pt x="2266796" y="1296025"/>
                    <a:pt x="2266773" y="1326947"/>
                    <a:pt x="2265983" y="1357831"/>
                  </a:cubicBezTo>
                  <a:cubicBezTo>
                    <a:pt x="2265636" y="1371408"/>
                    <a:pt x="2268307" y="1384264"/>
                    <a:pt x="2270889" y="1397305"/>
                  </a:cubicBezTo>
                  <a:cubicBezTo>
                    <a:pt x="2271907" y="1402437"/>
                    <a:pt x="2275839" y="1401187"/>
                    <a:pt x="2279058" y="1401243"/>
                  </a:cubicBezTo>
                  <a:cubicBezTo>
                    <a:pt x="2286550" y="1401373"/>
                    <a:pt x="2294046" y="1401285"/>
                    <a:pt x="2301501" y="1403049"/>
                  </a:cubicBezTo>
                  <a:cubicBezTo>
                    <a:pt x="2292306" y="1409061"/>
                    <a:pt x="2282443" y="1403922"/>
                    <a:pt x="2270789" y="1405786"/>
                  </a:cubicBezTo>
                  <a:cubicBezTo>
                    <a:pt x="2282402" y="1413298"/>
                    <a:pt x="2295365" y="1405144"/>
                    <a:pt x="2306388" y="1414490"/>
                  </a:cubicBezTo>
                  <a:cubicBezTo>
                    <a:pt x="2291379" y="1417684"/>
                    <a:pt x="2277225" y="1410997"/>
                    <a:pt x="2261617" y="1418293"/>
                  </a:cubicBezTo>
                  <a:cubicBezTo>
                    <a:pt x="2278025" y="1422245"/>
                    <a:pt x="2292483" y="1418831"/>
                    <a:pt x="2305708" y="1426792"/>
                  </a:cubicBezTo>
                  <a:cubicBezTo>
                    <a:pt x="2290645" y="1426792"/>
                    <a:pt x="2275582" y="1426792"/>
                    <a:pt x="2260520" y="1426792"/>
                  </a:cubicBezTo>
                  <a:cubicBezTo>
                    <a:pt x="2260508" y="1428058"/>
                    <a:pt x="2260495" y="1429324"/>
                    <a:pt x="2260482" y="1430590"/>
                  </a:cubicBezTo>
                  <a:cubicBezTo>
                    <a:pt x="2270817" y="1430590"/>
                    <a:pt x="2281180" y="1431069"/>
                    <a:pt x="2291479" y="1430453"/>
                  </a:cubicBezTo>
                  <a:cubicBezTo>
                    <a:pt x="2301482" y="1429857"/>
                    <a:pt x="2310131" y="1430057"/>
                    <a:pt x="2310303" y="1444073"/>
                  </a:cubicBezTo>
                  <a:cubicBezTo>
                    <a:pt x="2309642" y="1431026"/>
                    <a:pt x="2315573" y="1419499"/>
                    <a:pt x="2314458" y="1407261"/>
                  </a:cubicBezTo>
                  <a:cubicBezTo>
                    <a:pt x="2314045" y="1402730"/>
                    <a:pt x="2315858" y="1400371"/>
                    <a:pt x="2319866" y="1400338"/>
                  </a:cubicBezTo>
                  <a:cubicBezTo>
                    <a:pt x="2325078" y="1400294"/>
                    <a:pt x="2323989" y="1404503"/>
                    <a:pt x="2324247" y="1407946"/>
                  </a:cubicBezTo>
                  <a:cubicBezTo>
                    <a:pt x="2326169" y="1433599"/>
                    <a:pt x="2328244" y="1459241"/>
                    <a:pt x="2330509" y="1487890"/>
                  </a:cubicBezTo>
                  <a:cubicBezTo>
                    <a:pt x="2334602" y="1464281"/>
                    <a:pt x="2329994" y="1443274"/>
                    <a:pt x="2334590" y="1422794"/>
                  </a:cubicBezTo>
                  <a:cubicBezTo>
                    <a:pt x="2337779" y="1434508"/>
                    <a:pt x="2340967" y="1446223"/>
                    <a:pt x="2344155" y="1457938"/>
                  </a:cubicBezTo>
                  <a:cubicBezTo>
                    <a:pt x="2344371" y="1445194"/>
                    <a:pt x="2345989" y="1432077"/>
                    <a:pt x="2335032" y="1422403"/>
                  </a:cubicBezTo>
                  <a:cubicBezTo>
                    <a:pt x="2340181" y="1417157"/>
                    <a:pt x="2347884" y="1420606"/>
                    <a:pt x="2350980" y="1430027"/>
                  </a:cubicBezTo>
                  <a:cubicBezTo>
                    <a:pt x="2352734" y="1435365"/>
                    <a:pt x="2353369" y="1441059"/>
                    <a:pt x="2354803" y="1446516"/>
                  </a:cubicBezTo>
                  <a:cubicBezTo>
                    <a:pt x="2356229" y="1451944"/>
                    <a:pt x="2358024" y="1457275"/>
                    <a:pt x="2359777" y="1463044"/>
                  </a:cubicBezTo>
                  <a:cubicBezTo>
                    <a:pt x="2361357" y="1458788"/>
                    <a:pt x="2360819" y="1454933"/>
                    <a:pt x="2359143" y="1451455"/>
                  </a:cubicBezTo>
                  <a:cubicBezTo>
                    <a:pt x="2352098" y="1436834"/>
                    <a:pt x="2353059" y="1433883"/>
                    <a:pt x="2371554" y="1423414"/>
                  </a:cubicBezTo>
                  <a:cubicBezTo>
                    <a:pt x="2376359" y="1420694"/>
                    <a:pt x="2381538" y="1418634"/>
                    <a:pt x="2386545" y="1416272"/>
                  </a:cubicBezTo>
                  <a:cubicBezTo>
                    <a:pt x="2386487" y="1414963"/>
                    <a:pt x="2386431" y="1413654"/>
                    <a:pt x="2386373" y="1412345"/>
                  </a:cubicBezTo>
                  <a:cubicBezTo>
                    <a:pt x="2375595" y="1412345"/>
                    <a:pt x="2364676" y="1413414"/>
                    <a:pt x="2354081" y="1412019"/>
                  </a:cubicBezTo>
                  <a:cubicBezTo>
                    <a:pt x="2345012" y="1410825"/>
                    <a:pt x="2331437" y="1419142"/>
                    <a:pt x="2327441" y="1401033"/>
                  </a:cubicBezTo>
                  <a:cubicBezTo>
                    <a:pt x="2366357" y="1401033"/>
                    <a:pt x="2404516" y="1400999"/>
                    <a:pt x="2442675" y="1401105"/>
                  </a:cubicBezTo>
                  <a:cubicBezTo>
                    <a:pt x="2445441" y="1401113"/>
                    <a:pt x="2449293" y="1400365"/>
                    <a:pt x="2449909" y="1404700"/>
                  </a:cubicBezTo>
                  <a:cubicBezTo>
                    <a:pt x="2450468" y="1408635"/>
                    <a:pt x="2445667" y="1408794"/>
                    <a:pt x="2444768" y="1410430"/>
                  </a:cubicBezTo>
                  <a:cubicBezTo>
                    <a:pt x="2439788" y="1419495"/>
                    <a:pt x="2432131" y="1418080"/>
                    <a:pt x="2424141" y="1417611"/>
                  </a:cubicBezTo>
                  <a:cubicBezTo>
                    <a:pt x="2415996" y="1417132"/>
                    <a:pt x="2408758" y="1417573"/>
                    <a:pt x="2401693" y="1424438"/>
                  </a:cubicBezTo>
                  <a:cubicBezTo>
                    <a:pt x="2394108" y="1431809"/>
                    <a:pt x="2381794" y="1431819"/>
                    <a:pt x="2372343" y="1437470"/>
                  </a:cubicBezTo>
                  <a:cubicBezTo>
                    <a:pt x="2365701" y="1441440"/>
                    <a:pt x="2364394" y="1445062"/>
                    <a:pt x="2366493" y="1452060"/>
                  </a:cubicBezTo>
                  <a:cubicBezTo>
                    <a:pt x="2370108" y="1464110"/>
                    <a:pt x="2373326" y="1476306"/>
                    <a:pt x="2373904" y="1489044"/>
                  </a:cubicBezTo>
                  <a:cubicBezTo>
                    <a:pt x="2374091" y="1493170"/>
                    <a:pt x="2374329" y="1499276"/>
                    <a:pt x="2380098" y="1498743"/>
                  </a:cubicBezTo>
                  <a:cubicBezTo>
                    <a:pt x="2390834" y="1497751"/>
                    <a:pt x="2389628" y="1504448"/>
                    <a:pt x="2389599" y="1511035"/>
                  </a:cubicBezTo>
                  <a:cubicBezTo>
                    <a:pt x="2389550" y="1521915"/>
                    <a:pt x="2389648" y="1532796"/>
                    <a:pt x="2389607" y="1543675"/>
                  </a:cubicBezTo>
                  <a:cubicBezTo>
                    <a:pt x="2389580" y="1550875"/>
                    <a:pt x="2391419" y="1558899"/>
                    <a:pt x="2379899" y="1559663"/>
                  </a:cubicBezTo>
                  <a:cubicBezTo>
                    <a:pt x="2375070" y="1559982"/>
                    <a:pt x="2375016" y="1565376"/>
                    <a:pt x="2374573" y="1569077"/>
                  </a:cubicBezTo>
                  <a:cubicBezTo>
                    <a:pt x="2372203" y="1588904"/>
                    <a:pt x="2370850" y="1608901"/>
                    <a:pt x="2364058" y="1627925"/>
                  </a:cubicBezTo>
                  <a:cubicBezTo>
                    <a:pt x="2362800" y="1631448"/>
                    <a:pt x="2364391" y="1633702"/>
                    <a:pt x="2366785" y="1635874"/>
                  </a:cubicBezTo>
                  <a:cubicBezTo>
                    <a:pt x="2384822" y="1652242"/>
                    <a:pt x="2401769" y="1670032"/>
                    <a:pt x="2421054" y="1684763"/>
                  </a:cubicBezTo>
                  <a:cubicBezTo>
                    <a:pt x="2496508" y="1742398"/>
                    <a:pt x="2563168" y="1810007"/>
                    <a:pt x="2635036" y="1871682"/>
                  </a:cubicBezTo>
                  <a:cubicBezTo>
                    <a:pt x="2636622" y="1873043"/>
                    <a:pt x="2637787" y="1874892"/>
                    <a:pt x="2639117" y="1876475"/>
                  </a:cubicBezTo>
                  <a:cubicBezTo>
                    <a:pt x="2636293" y="1880649"/>
                    <a:pt x="2632466" y="1878902"/>
                    <a:pt x="2629317" y="1878919"/>
                  </a:cubicBezTo>
                  <a:cubicBezTo>
                    <a:pt x="2567521" y="1879231"/>
                    <a:pt x="2505511" y="1882417"/>
                    <a:pt x="2444034" y="1878085"/>
                  </a:cubicBezTo>
                  <a:cubicBezTo>
                    <a:pt x="2420047" y="1876394"/>
                    <a:pt x="2412397" y="1891464"/>
                    <a:pt x="2397451" y="1899223"/>
                  </a:cubicBezTo>
                  <a:cubicBezTo>
                    <a:pt x="2397595" y="1900533"/>
                    <a:pt x="2397739" y="1901841"/>
                    <a:pt x="2397884" y="1903150"/>
                  </a:cubicBezTo>
                  <a:cubicBezTo>
                    <a:pt x="2490032" y="1903150"/>
                    <a:pt x="2582180" y="1903150"/>
                    <a:pt x="2674328" y="1903150"/>
                  </a:cubicBezTo>
                  <a:lnTo>
                    <a:pt x="2674328" y="1904052"/>
                  </a:lnTo>
                  <a:lnTo>
                    <a:pt x="0" y="1904052"/>
                  </a:lnTo>
                  <a:lnTo>
                    <a:pt x="0" y="1903148"/>
                  </a:lnTo>
                  <a:cubicBezTo>
                    <a:pt x="80883" y="1903148"/>
                    <a:pt x="161766" y="1903148"/>
                    <a:pt x="242564" y="1903148"/>
                  </a:cubicBezTo>
                  <a:cubicBezTo>
                    <a:pt x="243711" y="1897982"/>
                    <a:pt x="239839" y="1897361"/>
                    <a:pt x="237562" y="1896066"/>
                  </a:cubicBezTo>
                  <a:cubicBezTo>
                    <a:pt x="220977" y="1886642"/>
                    <a:pt x="211112" y="1872098"/>
                    <a:pt x="207293" y="1853951"/>
                  </a:cubicBezTo>
                  <a:cubicBezTo>
                    <a:pt x="205706" y="1846419"/>
                    <a:pt x="202457" y="1845439"/>
                    <a:pt x="196061" y="1845450"/>
                  </a:cubicBezTo>
                  <a:cubicBezTo>
                    <a:pt x="183456" y="1845471"/>
                    <a:pt x="170814" y="1845177"/>
                    <a:pt x="158258" y="1844147"/>
                  </a:cubicBezTo>
                  <a:cubicBezTo>
                    <a:pt x="151631" y="1843604"/>
                    <a:pt x="144505" y="1841698"/>
                    <a:pt x="149571" y="1831985"/>
                  </a:cubicBezTo>
                  <a:cubicBezTo>
                    <a:pt x="151423" y="1828435"/>
                    <a:pt x="148551" y="1827620"/>
                    <a:pt x="146335" y="1826344"/>
                  </a:cubicBezTo>
                  <a:cubicBezTo>
                    <a:pt x="137390" y="1821195"/>
                    <a:pt x="124983" y="1821811"/>
                    <a:pt x="119855" y="1809898"/>
                  </a:cubicBezTo>
                  <a:cubicBezTo>
                    <a:pt x="119227" y="1808439"/>
                    <a:pt x="113412" y="1809095"/>
                    <a:pt x="109993" y="1808985"/>
                  </a:cubicBezTo>
                  <a:cubicBezTo>
                    <a:pt x="105265" y="1808831"/>
                    <a:pt x="100480" y="1809627"/>
                    <a:pt x="96974" y="1804941"/>
                  </a:cubicBezTo>
                  <a:cubicBezTo>
                    <a:pt x="92797" y="1799357"/>
                    <a:pt x="87300" y="1803058"/>
                    <a:pt x="82517" y="1803841"/>
                  </a:cubicBezTo>
                  <a:cubicBezTo>
                    <a:pt x="76327" y="1804854"/>
                    <a:pt x="78671" y="1810476"/>
                    <a:pt x="77632" y="1814371"/>
                  </a:cubicBezTo>
                  <a:cubicBezTo>
                    <a:pt x="76160" y="1819886"/>
                    <a:pt x="81289" y="1829877"/>
                    <a:pt x="74404" y="1830181"/>
                  </a:cubicBezTo>
                  <a:cubicBezTo>
                    <a:pt x="67381" y="1830490"/>
                    <a:pt x="72023" y="1820352"/>
                    <a:pt x="70327" y="1815073"/>
                  </a:cubicBezTo>
                  <a:cubicBezTo>
                    <a:pt x="69016" y="1810992"/>
                    <a:pt x="69637" y="1805816"/>
                    <a:pt x="62931" y="1807035"/>
                  </a:cubicBezTo>
                  <a:cubicBezTo>
                    <a:pt x="57719" y="1807982"/>
                    <a:pt x="53852" y="1810160"/>
                    <a:pt x="54799" y="1816501"/>
                  </a:cubicBezTo>
                  <a:cubicBezTo>
                    <a:pt x="55055" y="1818215"/>
                    <a:pt x="55337" y="1820027"/>
                    <a:pt x="55050" y="1821699"/>
                  </a:cubicBezTo>
                  <a:cubicBezTo>
                    <a:pt x="54446" y="1825210"/>
                    <a:pt x="57006" y="1830873"/>
                    <a:pt x="51879" y="1831607"/>
                  </a:cubicBezTo>
                  <a:cubicBezTo>
                    <a:pt x="45561" y="1832512"/>
                    <a:pt x="48027" y="1826366"/>
                    <a:pt x="47272" y="1823045"/>
                  </a:cubicBezTo>
                  <a:cubicBezTo>
                    <a:pt x="46712" y="1820582"/>
                    <a:pt x="47458" y="1817177"/>
                    <a:pt x="44461" y="1816348"/>
                  </a:cubicBezTo>
                  <a:cubicBezTo>
                    <a:pt x="40581" y="1815275"/>
                    <a:pt x="35437" y="1817090"/>
                    <a:pt x="34791" y="1810546"/>
                  </a:cubicBezTo>
                  <a:cubicBezTo>
                    <a:pt x="33764" y="1800131"/>
                    <a:pt x="33201" y="1789703"/>
                    <a:pt x="34470" y="1779301"/>
                  </a:cubicBezTo>
                  <a:cubicBezTo>
                    <a:pt x="34975" y="1775159"/>
                    <a:pt x="38868" y="1776100"/>
                    <a:pt x="41745" y="1775536"/>
                  </a:cubicBezTo>
                  <a:cubicBezTo>
                    <a:pt x="51040" y="1773711"/>
                    <a:pt x="62015" y="1779475"/>
                    <a:pt x="69529" y="1769457"/>
                  </a:cubicBezTo>
                  <a:cubicBezTo>
                    <a:pt x="69724" y="1769197"/>
                    <a:pt x="70709" y="1769148"/>
                    <a:pt x="70720" y="1769185"/>
                  </a:cubicBezTo>
                  <a:cubicBezTo>
                    <a:pt x="75891" y="1786088"/>
                    <a:pt x="87702" y="1763397"/>
                    <a:pt x="94362" y="1773092"/>
                  </a:cubicBezTo>
                  <a:cubicBezTo>
                    <a:pt x="95380" y="1774573"/>
                    <a:pt x="99538" y="1772064"/>
                    <a:pt x="99147" y="1767546"/>
                  </a:cubicBezTo>
                  <a:cubicBezTo>
                    <a:pt x="98014" y="1754463"/>
                    <a:pt x="104345" y="1749298"/>
                    <a:pt x="117562" y="1749516"/>
                  </a:cubicBezTo>
                  <a:cubicBezTo>
                    <a:pt x="113049" y="1743028"/>
                    <a:pt x="109244" y="1738068"/>
                    <a:pt x="115947" y="1731830"/>
                  </a:cubicBezTo>
                  <a:cubicBezTo>
                    <a:pt x="118115" y="1729813"/>
                    <a:pt x="117551" y="1724447"/>
                    <a:pt x="117579" y="1720608"/>
                  </a:cubicBezTo>
                  <a:cubicBezTo>
                    <a:pt x="117784" y="1692753"/>
                    <a:pt x="118028" y="1664896"/>
                    <a:pt x="117791" y="1637043"/>
                  </a:cubicBezTo>
                  <a:cubicBezTo>
                    <a:pt x="117713" y="1627930"/>
                    <a:pt x="118106" y="1619390"/>
                    <a:pt x="112579" y="1610070"/>
                  </a:cubicBezTo>
                  <a:cubicBezTo>
                    <a:pt x="108241" y="1602755"/>
                    <a:pt x="112106" y="1590683"/>
                    <a:pt x="111974" y="1580729"/>
                  </a:cubicBezTo>
                  <a:cubicBezTo>
                    <a:pt x="111880" y="1573562"/>
                    <a:pt x="113305" y="1565636"/>
                    <a:pt x="102273" y="1564123"/>
                  </a:cubicBezTo>
                  <a:cubicBezTo>
                    <a:pt x="97148" y="1563420"/>
                    <a:pt x="98765" y="1557826"/>
                    <a:pt x="98797" y="1554192"/>
                  </a:cubicBezTo>
                  <a:cubicBezTo>
                    <a:pt x="98854" y="1547882"/>
                    <a:pt x="104206" y="1549499"/>
                    <a:pt x="107568" y="1549435"/>
                  </a:cubicBezTo>
                  <a:cubicBezTo>
                    <a:pt x="135849" y="1548895"/>
                    <a:pt x="164137" y="1548326"/>
                    <a:pt x="192422" y="1548355"/>
                  </a:cubicBezTo>
                  <a:cubicBezTo>
                    <a:pt x="353894" y="1548524"/>
                    <a:pt x="515366" y="1548845"/>
                    <a:pt x="676838" y="1549199"/>
                  </a:cubicBezTo>
                  <a:cubicBezTo>
                    <a:pt x="680811" y="1549208"/>
                    <a:pt x="686453" y="1546842"/>
                    <a:pt x="687858" y="1552902"/>
                  </a:cubicBezTo>
                  <a:cubicBezTo>
                    <a:pt x="689008" y="1557862"/>
                    <a:pt x="689469" y="1563604"/>
                    <a:pt x="682311" y="1565480"/>
                  </a:cubicBezTo>
                  <a:cubicBezTo>
                    <a:pt x="678433" y="1566497"/>
                    <a:pt x="678703" y="1569837"/>
                    <a:pt x="678489" y="1572850"/>
                  </a:cubicBezTo>
                  <a:cubicBezTo>
                    <a:pt x="677322" y="1589288"/>
                    <a:pt x="680032" y="1605325"/>
                    <a:pt x="673888" y="1622304"/>
                  </a:cubicBezTo>
                  <a:cubicBezTo>
                    <a:pt x="668741" y="1636527"/>
                    <a:pt x="672902" y="1654122"/>
                    <a:pt x="672959" y="1670224"/>
                  </a:cubicBezTo>
                  <a:cubicBezTo>
                    <a:pt x="673016" y="1685892"/>
                    <a:pt x="672977" y="1701563"/>
                    <a:pt x="673222" y="1717229"/>
                  </a:cubicBezTo>
                  <a:cubicBezTo>
                    <a:pt x="673321" y="1723586"/>
                    <a:pt x="672491" y="1729948"/>
                    <a:pt x="677571" y="1735635"/>
                  </a:cubicBezTo>
                  <a:cubicBezTo>
                    <a:pt x="681338" y="1739853"/>
                    <a:pt x="678564" y="1744520"/>
                    <a:pt x="674198" y="1748238"/>
                  </a:cubicBezTo>
                  <a:cubicBezTo>
                    <a:pt x="682154" y="1750819"/>
                    <a:pt x="691442" y="1749809"/>
                    <a:pt x="690393" y="1763532"/>
                  </a:cubicBezTo>
                  <a:cubicBezTo>
                    <a:pt x="689581" y="1774156"/>
                    <a:pt x="708591" y="1779169"/>
                    <a:pt x="720454" y="1772068"/>
                  </a:cubicBezTo>
                  <a:cubicBezTo>
                    <a:pt x="724254" y="1769795"/>
                    <a:pt x="724868" y="1766498"/>
                    <a:pt x="730687" y="1772174"/>
                  </a:cubicBezTo>
                  <a:cubicBezTo>
                    <a:pt x="736552" y="1777895"/>
                    <a:pt x="747788" y="1779316"/>
                    <a:pt x="756705" y="1782286"/>
                  </a:cubicBezTo>
                  <a:cubicBezTo>
                    <a:pt x="763656" y="1784603"/>
                    <a:pt x="766619" y="1777999"/>
                    <a:pt x="765634" y="1771626"/>
                  </a:cubicBezTo>
                  <a:cubicBezTo>
                    <a:pt x="763853" y="1760116"/>
                    <a:pt x="769653" y="1756729"/>
                    <a:pt x="779653" y="1757431"/>
                  </a:cubicBezTo>
                  <a:cubicBezTo>
                    <a:pt x="788340" y="1758041"/>
                    <a:pt x="792474" y="1755234"/>
                    <a:pt x="791404" y="1745603"/>
                  </a:cubicBezTo>
                  <a:cubicBezTo>
                    <a:pt x="790492" y="1737403"/>
                    <a:pt x="789434" y="1730312"/>
                    <a:pt x="778777" y="1733280"/>
                  </a:cubicBezTo>
                  <a:cubicBezTo>
                    <a:pt x="762706" y="1737756"/>
                    <a:pt x="757790" y="1724637"/>
                    <a:pt x="752730" y="1715223"/>
                  </a:cubicBezTo>
                  <a:cubicBezTo>
                    <a:pt x="748764" y="1707843"/>
                    <a:pt x="757453" y="1708405"/>
                    <a:pt x="762282" y="1708366"/>
                  </a:cubicBezTo>
                  <a:cubicBezTo>
                    <a:pt x="794912" y="1708105"/>
                    <a:pt x="827544" y="1707852"/>
                    <a:pt x="860174" y="1707814"/>
                  </a:cubicBezTo>
                  <a:cubicBezTo>
                    <a:pt x="926581" y="1707733"/>
                    <a:pt x="992989" y="1707789"/>
                    <a:pt x="1059393" y="1704778"/>
                  </a:cubicBezTo>
                  <a:cubicBezTo>
                    <a:pt x="975403" y="1704778"/>
                    <a:pt x="891414" y="1704791"/>
                    <a:pt x="807425" y="1704761"/>
                  </a:cubicBezTo>
                  <a:cubicBezTo>
                    <a:pt x="797851" y="1704758"/>
                    <a:pt x="788275" y="1704585"/>
                    <a:pt x="778703" y="1704355"/>
                  </a:cubicBezTo>
                  <a:cubicBezTo>
                    <a:pt x="775326" y="1704273"/>
                    <a:pt x="771232" y="1704785"/>
                    <a:pt x="770219" y="1700251"/>
                  </a:cubicBezTo>
                  <a:cubicBezTo>
                    <a:pt x="769401" y="1696584"/>
                    <a:pt x="770725" y="1692739"/>
                    <a:pt x="774062" y="1691251"/>
                  </a:cubicBezTo>
                  <a:cubicBezTo>
                    <a:pt x="781235" y="1688053"/>
                    <a:pt x="780922" y="1682183"/>
                    <a:pt x="780887" y="1676004"/>
                  </a:cubicBezTo>
                  <a:cubicBezTo>
                    <a:pt x="780726" y="1647713"/>
                    <a:pt x="780618" y="1619423"/>
                    <a:pt x="780608" y="1591132"/>
                  </a:cubicBezTo>
                  <a:cubicBezTo>
                    <a:pt x="780606" y="1584282"/>
                    <a:pt x="780862" y="1577679"/>
                    <a:pt x="771094" y="1577750"/>
                  </a:cubicBezTo>
                  <a:cubicBezTo>
                    <a:pt x="769667" y="1577760"/>
                    <a:pt x="767011" y="1576187"/>
                    <a:pt x="766979" y="1575276"/>
                  </a:cubicBezTo>
                  <a:cubicBezTo>
                    <a:pt x="766586" y="1563980"/>
                    <a:pt x="757894" y="1567279"/>
                    <a:pt x="751646" y="1566254"/>
                  </a:cubicBezTo>
                  <a:cubicBezTo>
                    <a:pt x="748442" y="1565728"/>
                    <a:pt x="743190" y="1567201"/>
                    <a:pt x="743103" y="1562654"/>
                  </a:cubicBezTo>
                  <a:cubicBezTo>
                    <a:pt x="742986" y="1556581"/>
                    <a:pt x="748912" y="1558931"/>
                    <a:pt x="752198" y="1558766"/>
                  </a:cubicBezTo>
                  <a:cubicBezTo>
                    <a:pt x="762619" y="1558240"/>
                    <a:pt x="773073" y="1558256"/>
                    <a:pt x="783515" y="1558225"/>
                  </a:cubicBezTo>
                  <a:cubicBezTo>
                    <a:pt x="857506" y="1558013"/>
                    <a:pt x="931497" y="1557874"/>
                    <a:pt x="1005488" y="1557597"/>
                  </a:cubicBezTo>
                  <a:cubicBezTo>
                    <a:pt x="1012236" y="1557571"/>
                    <a:pt x="1019169" y="1558140"/>
                    <a:pt x="1025621" y="1555097"/>
                  </a:cubicBezTo>
                  <a:cubicBezTo>
                    <a:pt x="941496" y="1551198"/>
                    <a:pt x="857326" y="1553566"/>
                    <a:pt x="772316" y="1551048"/>
                  </a:cubicBezTo>
                  <a:cubicBezTo>
                    <a:pt x="783040" y="1544451"/>
                    <a:pt x="780768" y="1534654"/>
                    <a:pt x="780815" y="1525601"/>
                  </a:cubicBezTo>
                  <a:cubicBezTo>
                    <a:pt x="780881" y="1512544"/>
                    <a:pt x="781048" y="1499482"/>
                    <a:pt x="780790" y="1486430"/>
                  </a:cubicBezTo>
                  <a:cubicBezTo>
                    <a:pt x="780612" y="1477395"/>
                    <a:pt x="783953" y="1467520"/>
                    <a:pt x="772810" y="1461207"/>
                  </a:cubicBezTo>
                  <a:cubicBezTo>
                    <a:pt x="768669" y="1458860"/>
                    <a:pt x="769840" y="1453115"/>
                    <a:pt x="775046" y="1450870"/>
                  </a:cubicBezTo>
                  <a:cubicBezTo>
                    <a:pt x="780049" y="1448712"/>
                    <a:pt x="781336" y="1445552"/>
                    <a:pt x="779800" y="1440530"/>
                  </a:cubicBezTo>
                  <a:cubicBezTo>
                    <a:pt x="778295" y="1435606"/>
                    <a:pt x="774470" y="1435463"/>
                    <a:pt x="770453" y="1435412"/>
                  </a:cubicBezTo>
                  <a:cubicBezTo>
                    <a:pt x="769583" y="1435400"/>
                    <a:pt x="768712" y="1435401"/>
                    <a:pt x="767843" y="1435368"/>
                  </a:cubicBezTo>
                  <a:cubicBezTo>
                    <a:pt x="738656" y="1434266"/>
                    <a:pt x="738656" y="1434265"/>
                    <a:pt x="738203" y="1404289"/>
                  </a:cubicBezTo>
                  <a:cubicBezTo>
                    <a:pt x="737764" y="1375315"/>
                    <a:pt x="737764" y="1375324"/>
                    <a:pt x="708738" y="1375390"/>
                  </a:cubicBezTo>
                  <a:cubicBezTo>
                    <a:pt x="696551" y="1375418"/>
                    <a:pt x="684288" y="1374558"/>
                    <a:pt x="672199" y="1375655"/>
                  </a:cubicBezTo>
                  <a:cubicBezTo>
                    <a:pt x="661622" y="1376615"/>
                    <a:pt x="654426" y="1372482"/>
                    <a:pt x="645444" y="1363058"/>
                  </a:cubicBezTo>
                  <a:cubicBezTo>
                    <a:pt x="747041" y="1363058"/>
                    <a:pt x="845883" y="1363058"/>
                    <a:pt x="944725" y="1363058"/>
                  </a:cubicBezTo>
                  <a:cubicBezTo>
                    <a:pt x="920320" y="1356883"/>
                    <a:pt x="895633" y="1357495"/>
                    <a:pt x="871041" y="1357372"/>
                  </a:cubicBezTo>
                  <a:cubicBezTo>
                    <a:pt x="801839" y="1357025"/>
                    <a:pt x="732634" y="1357180"/>
                    <a:pt x="663430" y="1357072"/>
                  </a:cubicBezTo>
                  <a:cubicBezTo>
                    <a:pt x="654170" y="1357058"/>
                    <a:pt x="644152" y="1359310"/>
                    <a:pt x="642389" y="1344703"/>
                  </a:cubicBezTo>
                  <a:cubicBezTo>
                    <a:pt x="641409" y="1336577"/>
                    <a:pt x="632659" y="1338416"/>
                    <a:pt x="627107" y="1338816"/>
                  </a:cubicBezTo>
                  <a:cubicBezTo>
                    <a:pt x="617726" y="1339493"/>
                    <a:pt x="612781" y="1335672"/>
                    <a:pt x="609508" y="1327229"/>
                  </a:cubicBezTo>
                  <a:cubicBezTo>
                    <a:pt x="606057" y="1318332"/>
                    <a:pt x="602179" y="1309442"/>
                    <a:pt x="597211" y="1301329"/>
                  </a:cubicBezTo>
                  <a:cubicBezTo>
                    <a:pt x="590527" y="1290411"/>
                    <a:pt x="595387" y="1289772"/>
                    <a:pt x="605031" y="1289799"/>
                  </a:cubicBezTo>
                  <a:cubicBezTo>
                    <a:pt x="675105" y="1289998"/>
                    <a:pt x="745180" y="1289776"/>
                    <a:pt x="815255" y="1289762"/>
                  </a:cubicBezTo>
                  <a:cubicBezTo>
                    <a:pt x="902740" y="1289744"/>
                    <a:pt x="990227" y="1289552"/>
                    <a:pt x="1077708" y="1290107"/>
                  </a:cubicBezTo>
                  <a:cubicBezTo>
                    <a:pt x="1089688" y="1290184"/>
                    <a:pt x="1092164" y="1286216"/>
                    <a:pt x="1092082" y="1275245"/>
                  </a:cubicBezTo>
                  <a:cubicBezTo>
                    <a:pt x="1092002" y="1264446"/>
                    <a:pt x="1086635" y="1253324"/>
                    <a:pt x="1092990" y="1242656"/>
                  </a:cubicBezTo>
                  <a:cubicBezTo>
                    <a:pt x="1094038" y="1240897"/>
                    <a:pt x="1093856" y="1238006"/>
                    <a:pt x="1096492" y="1237791"/>
                  </a:cubicBezTo>
                  <a:cubicBezTo>
                    <a:pt x="1099891" y="1237516"/>
                    <a:pt x="1099929" y="1240812"/>
                    <a:pt x="1101297" y="1242899"/>
                  </a:cubicBezTo>
                  <a:cubicBezTo>
                    <a:pt x="1107565" y="1252462"/>
                    <a:pt x="1101425" y="1262110"/>
                    <a:pt x="1101759" y="1271691"/>
                  </a:cubicBezTo>
                  <a:cubicBezTo>
                    <a:pt x="1102367" y="1289157"/>
                    <a:pt x="1102161" y="1289307"/>
                    <a:pt x="1118929" y="1289357"/>
                  </a:cubicBezTo>
                  <a:cubicBezTo>
                    <a:pt x="1123717" y="1289371"/>
                    <a:pt x="1128525" y="1289070"/>
                    <a:pt x="1133288" y="1289407"/>
                  </a:cubicBezTo>
                  <a:cubicBezTo>
                    <a:pt x="1142671" y="1290071"/>
                    <a:pt x="1154736" y="1284698"/>
                    <a:pt x="1160877" y="1291659"/>
                  </a:cubicBezTo>
                  <a:cubicBezTo>
                    <a:pt x="1169966" y="1301962"/>
                    <a:pt x="1171733" y="1316944"/>
                    <a:pt x="1175707" y="1330254"/>
                  </a:cubicBezTo>
                  <a:cubicBezTo>
                    <a:pt x="1177258" y="1335449"/>
                    <a:pt x="1173495" y="1336497"/>
                    <a:pt x="1169788" y="1335994"/>
                  </a:cubicBezTo>
                  <a:cubicBezTo>
                    <a:pt x="1153697" y="1333817"/>
                    <a:pt x="1152777" y="1343899"/>
                    <a:pt x="1154666" y="1355190"/>
                  </a:cubicBezTo>
                  <a:cubicBezTo>
                    <a:pt x="1155605" y="1360800"/>
                    <a:pt x="1148900" y="1371024"/>
                    <a:pt x="1161433" y="1371083"/>
                  </a:cubicBezTo>
                  <a:cubicBezTo>
                    <a:pt x="1187103" y="1371204"/>
                    <a:pt x="1212782" y="1370701"/>
                    <a:pt x="1238448" y="1370071"/>
                  </a:cubicBezTo>
                  <a:cubicBezTo>
                    <a:pt x="1248544" y="1369822"/>
                    <a:pt x="1247701" y="1363566"/>
                    <a:pt x="1243186" y="1357874"/>
                  </a:cubicBezTo>
                  <a:cubicBezTo>
                    <a:pt x="1235461" y="1348135"/>
                    <a:pt x="1237081" y="1340811"/>
                    <a:pt x="1245207" y="1331694"/>
                  </a:cubicBezTo>
                  <a:cubicBezTo>
                    <a:pt x="1252015" y="1324055"/>
                    <a:pt x="1247582" y="1312483"/>
                    <a:pt x="1249994" y="1302689"/>
                  </a:cubicBezTo>
                  <a:cubicBezTo>
                    <a:pt x="1252384" y="1292988"/>
                    <a:pt x="1252367" y="1281917"/>
                    <a:pt x="1248812" y="1271753"/>
                  </a:cubicBezTo>
                  <a:cubicBezTo>
                    <a:pt x="1247482" y="1267948"/>
                    <a:pt x="1248239" y="1264922"/>
                    <a:pt x="1251253" y="1262457"/>
                  </a:cubicBezTo>
                  <a:cubicBezTo>
                    <a:pt x="1253133" y="1260922"/>
                    <a:pt x="1255285" y="1261008"/>
                    <a:pt x="1257297" y="1262257"/>
                  </a:cubicBezTo>
                  <a:cubicBezTo>
                    <a:pt x="1260703" y="1264374"/>
                    <a:pt x="1261692" y="1267355"/>
                    <a:pt x="1260496" y="1271218"/>
                  </a:cubicBezTo>
                  <a:cubicBezTo>
                    <a:pt x="1254906" y="1289281"/>
                    <a:pt x="1262557" y="1306969"/>
                    <a:pt x="1262152" y="1324898"/>
                  </a:cubicBezTo>
                  <a:cubicBezTo>
                    <a:pt x="1262126" y="1326055"/>
                    <a:pt x="1263208" y="1327244"/>
                    <a:pt x="1263793" y="1328408"/>
                  </a:cubicBezTo>
                  <a:cubicBezTo>
                    <a:pt x="1266543" y="1333884"/>
                    <a:pt x="1271478" y="1336623"/>
                    <a:pt x="1276092" y="1340334"/>
                  </a:cubicBezTo>
                  <a:cubicBezTo>
                    <a:pt x="1287250" y="1349309"/>
                    <a:pt x="1265944" y="1343865"/>
                    <a:pt x="1269344" y="1352361"/>
                  </a:cubicBezTo>
                  <a:cubicBezTo>
                    <a:pt x="1271591" y="1357981"/>
                    <a:pt x="1266388" y="1363595"/>
                    <a:pt x="1263303" y="1370968"/>
                  </a:cubicBezTo>
                  <a:cubicBezTo>
                    <a:pt x="1284057" y="1370968"/>
                    <a:pt x="1303385" y="1371065"/>
                    <a:pt x="1322713" y="1370946"/>
                  </a:cubicBezTo>
                  <a:cubicBezTo>
                    <a:pt x="1355790" y="1370744"/>
                    <a:pt x="1388867" y="1370484"/>
                    <a:pt x="1421941" y="1369992"/>
                  </a:cubicBezTo>
                  <a:cubicBezTo>
                    <a:pt x="1424905" y="1369948"/>
                    <a:pt x="1433565" y="1373491"/>
                    <a:pt x="1427341" y="1363685"/>
                  </a:cubicBezTo>
                  <a:cubicBezTo>
                    <a:pt x="1425417" y="1360652"/>
                    <a:pt x="1430298" y="1361379"/>
                    <a:pt x="1432615" y="1361246"/>
                  </a:cubicBezTo>
                  <a:cubicBezTo>
                    <a:pt x="1444284" y="1360577"/>
                    <a:pt x="1455947" y="1359785"/>
                    <a:pt x="1467933" y="1359017"/>
                  </a:cubicBezTo>
                  <a:cubicBezTo>
                    <a:pt x="1467309" y="1358611"/>
                    <a:pt x="1467033" y="1358281"/>
                    <a:pt x="1466735" y="1358261"/>
                  </a:cubicBezTo>
                  <a:cubicBezTo>
                    <a:pt x="1440952" y="1356469"/>
                    <a:pt x="1440952" y="1356471"/>
                    <a:pt x="1440669" y="1329776"/>
                  </a:cubicBezTo>
                  <a:cubicBezTo>
                    <a:pt x="1440650" y="1328035"/>
                    <a:pt x="1440641" y="1326294"/>
                    <a:pt x="1440607" y="1324554"/>
                  </a:cubicBezTo>
                  <a:cubicBezTo>
                    <a:pt x="1440153" y="1301586"/>
                    <a:pt x="1441538" y="1305630"/>
                    <a:pt x="1459508" y="1305025"/>
                  </a:cubicBezTo>
                  <a:cubicBezTo>
                    <a:pt x="1461658" y="1304952"/>
                    <a:pt x="1463800" y="1304694"/>
                    <a:pt x="1466266" y="1304497"/>
                  </a:cubicBezTo>
                  <a:cubicBezTo>
                    <a:pt x="1464437" y="1301411"/>
                    <a:pt x="1461703" y="1302291"/>
                    <a:pt x="1459477" y="1302060"/>
                  </a:cubicBezTo>
                  <a:cubicBezTo>
                    <a:pt x="1439487" y="1299994"/>
                    <a:pt x="1436398" y="1293334"/>
                    <a:pt x="1447489" y="1275830"/>
                  </a:cubicBezTo>
                  <a:cubicBezTo>
                    <a:pt x="1454583" y="1264634"/>
                    <a:pt x="1465494" y="1259900"/>
                    <a:pt x="1478068" y="1258253"/>
                  </a:cubicBezTo>
                  <a:cubicBezTo>
                    <a:pt x="1481927" y="1257747"/>
                    <a:pt x="1485858" y="1257782"/>
                    <a:pt x="1489893" y="1257562"/>
                  </a:cubicBezTo>
                  <a:cubicBezTo>
                    <a:pt x="1490029" y="1252719"/>
                    <a:pt x="1484475" y="1255589"/>
                    <a:pt x="1483681" y="1252426"/>
                  </a:cubicBezTo>
                  <a:cubicBezTo>
                    <a:pt x="1507700" y="1226113"/>
                    <a:pt x="1554185" y="1250394"/>
                    <a:pt x="1559140" y="1289662"/>
                  </a:cubicBezTo>
                  <a:cubicBezTo>
                    <a:pt x="1560241" y="1298386"/>
                    <a:pt x="1560751" y="1304754"/>
                    <a:pt x="1548010" y="1303779"/>
                  </a:cubicBezTo>
                  <a:cubicBezTo>
                    <a:pt x="1558386" y="1303868"/>
                    <a:pt x="1560292" y="1308969"/>
                    <a:pt x="1559892" y="1317175"/>
                  </a:cubicBezTo>
                  <a:cubicBezTo>
                    <a:pt x="1559302" y="1329319"/>
                    <a:pt x="1559172" y="1341518"/>
                    <a:pt x="1560977" y="1353661"/>
                  </a:cubicBezTo>
                  <a:cubicBezTo>
                    <a:pt x="1562459" y="1363644"/>
                    <a:pt x="1568267" y="1365148"/>
                    <a:pt x="1575522" y="1360483"/>
                  </a:cubicBezTo>
                  <a:cubicBezTo>
                    <a:pt x="1581552" y="1356606"/>
                    <a:pt x="1585145" y="1355524"/>
                    <a:pt x="1588578" y="1363111"/>
                  </a:cubicBezTo>
                  <a:cubicBezTo>
                    <a:pt x="1590753" y="1367917"/>
                    <a:pt x="1596123" y="1366810"/>
                    <a:pt x="1600284" y="1366835"/>
                  </a:cubicBezTo>
                  <a:cubicBezTo>
                    <a:pt x="1632489" y="1367029"/>
                    <a:pt x="1664950" y="1369458"/>
                    <a:pt x="1696802" y="1366125"/>
                  </a:cubicBezTo>
                  <a:cubicBezTo>
                    <a:pt x="1714716" y="1364251"/>
                    <a:pt x="1733158" y="1363372"/>
                    <a:pt x="1751217" y="1361041"/>
                  </a:cubicBezTo>
                  <a:cubicBezTo>
                    <a:pt x="1751145" y="1359964"/>
                    <a:pt x="1751073" y="1358886"/>
                    <a:pt x="1751000" y="1357809"/>
                  </a:cubicBezTo>
                  <a:cubicBezTo>
                    <a:pt x="1740324" y="1357809"/>
                    <a:pt x="1729628" y="1357398"/>
                    <a:pt x="1718980" y="1357946"/>
                  </a:cubicBezTo>
                  <a:cubicBezTo>
                    <a:pt x="1711201" y="1358346"/>
                    <a:pt x="1708067" y="1356068"/>
                    <a:pt x="1708458" y="1347787"/>
                  </a:cubicBezTo>
                  <a:cubicBezTo>
                    <a:pt x="1709052" y="1335197"/>
                    <a:pt x="1708815" y="1322541"/>
                    <a:pt x="1708354" y="1309934"/>
                  </a:cubicBezTo>
                  <a:cubicBezTo>
                    <a:pt x="1708015" y="1300656"/>
                    <a:pt x="1709213" y="1293683"/>
                    <a:pt x="1721859" y="1297439"/>
                  </a:cubicBezTo>
                  <a:cubicBezTo>
                    <a:pt x="1719287" y="1290945"/>
                    <a:pt x="1708140" y="1297001"/>
                    <a:pt x="1710279" y="1288085"/>
                  </a:cubicBezTo>
                  <a:cubicBezTo>
                    <a:pt x="1711896" y="1281341"/>
                    <a:pt x="1711115" y="1271244"/>
                    <a:pt x="1722989" y="1272066"/>
                  </a:cubicBezTo>
                  <a:cubicBezTo>
                    <a:pt x="1728551" y="1251682"/>
                    <a:pt x="1748032" y="1262384"/>
                    <a:pt x="1759800" y="1255558"/>
                  </a:cubicBezTo>
                  <a:cubicBezTo>
                    <a:pt x="1758681" y="1251534"/>
                    <a:pt x="1754307" y="1254488"/>
                    <a:pt x="1752062" y="1251614"/>
                  </a:cubicBezTo>
                  <a:cubicBezTo>
                    <a:pt x="1760103" y="1242669"/>
                    <a:pt x="1769946" y="1240053"/>
                    <a:pt x="1781706" y="1242316"/>
                  </a:cubicBezTo>
                  <a:cubicBezTo>
                    <a:pt x="1802934" y="1246403"/>
                    <a:pt x="1825301" y="1269662"/>
                    <a:pt x="1825267" y="1292811"/>
                  </a:cubicBezTo>
                  <a:cubicBezTo>
                    <a:pt x="1825238" y="1312762"/>
                    <a:pt x="1826323" y="1332821"/>
                    <a:pt x="1825132" y="1352712"/>
                  </a:cubicBezTo>
                  <a:cubicBezTo>
                    <a:pt x="1824477" y="1363644"/>
                    <a:pt x="1828904" y="1365384"/>
                    <a:pt x="1837578" y="1365410"/>
                  </a:cubicBezTo>
                  <a:cubicBezTo>
                    <a:pt x="1873701" y="1365521"/>
                    <a:pt x="1909928" y="1367565"/>
                    <a:pt x="1945916" y="1365461"/>
                  </a:cubicBezTo>
                  <a:cubicBezTo>
                    <a:pt x="1980537" y="1363436"/>
                    <a:pt x="2015121" y="1362433"/>
                    <a:pt x="2049756" y="1361521"/>
                  </a:cubicBezTo>
                  <a:cubicBezTo>
                    <a:pt x="2075488" y="1360844"/>
                    <a:pt x="2100416" y="1369391"/>
                    <a:pt x="2126180" y="1367252"/>
                  </a:cubicBezTo>
                  <a:cubicBezTo>
                    <a:pt x="2130644" y="1366882"/>
                    <a:pt x="2136267" y="1369167"/>
                    <a:pt x="2138156" y="1362519"/>
                  </a:cubicBezTo>
                  <a:cubicBezTo>
                    <a:pt x="2139550" y="1357614"/>
                    <a:pt x="2142849" y="1356354"/>
                    <a:pt x="2147125" y="1357976"/>
                  </a:cubicBezTo>
                  <a:cubicBezTo>
                    <a:pt x="2151717" y="1359717"/>
                    <a:pt x="2153743" y="1363738"/>
                    <a:pt x="2153139" y="1368411"/>
                  </a:cubicBezTo>
                  <a:cubicBezTo>
                    <a:pt x="2152459" y="1373680"/>
                    <a:pt x="2148407" y="1375772"/>
                    <a:pt x="2143608" y="1375119"/>
                  </a:cubicBezTo>
                  <a:cubicBezTo>
                    <a:pt x="2125404" y="1372640"/>
                    <a:pt x="2107118" y="1373493"/>
                    <a:pt x="2088857" y="1373381"/>
                  </a:cubicBezTo>
                  <a:cubicBezTo>
                    <a:pt x="2085855" y="1373363"/>
                    <a:pt x="2082324" y="1372946"/>
                    <a:pt x="2079984" y="1374324"/>
                  </a:cubicBezTo>
                  <a:cubicBezTo>
                    <a:pt x="2077172" y="1375979"/>
                    <a:pt x="2073972" y="1381592"/>
                    <a:pt x="2077306" y="1382786"/>
                  </a:cubicBezTo>
                  <a:cubicBezTo>
                    <a:pt x="2098120" y="1390241"/>
                    <a:pt x="2077749" y="1393415"/>
                    <a:pt x="2075216" y="1400511"/>
                  </a:cubicBezTo>
                  <a:cubicBezTo>
                    <a:pt x="2091464" y="1400511"/>
                    <a:pt x="2107007" y="1400511"/>
                    <a:pt x="2122551" y="1400511"/>
                  </a:cubicBezTo>
                  <a:cubicBezTo>
                    <a:pt x="2082835" y="1415706"/>
                    <a:pt x="2041824" y="1418027"/>
                    <a:pt x="2000478" y="1417933"/>
                  </a:cubicBezTo>
                  <a:cubicBezTo>
                    <a:pt x="2042857" y="1423161"/>
                    <a:pt x="2084740" y="1421640"/>
                    <a:pt x="2125801" y="1407325"/>
                  </a:cubicBezTo>
                  <a:cubicBezTo>
                    <a:pt x="2126024" y="1408989"/>
                    <a:pt x="2126246" y="1410653"/>
                    <a:pt x="2126469" y="1412316"/>
                  </a:cubicBezTo>
                  <a:cubicBezTo>
                    <a:pt x="2116122" y="1414366"/>
                    <a:pt x="2105776" y="1416416"/>
                    <a:pt x="2095430" y="1418466"/>
                  </a:cubicBezTo>
                  <a:cubicBezTo>
                    <a:pt x="2095485" y="1419232"/>
                    <a:pt x="2095540" y="1419998"/>
                    <a:pt x="2095596" y="1420763"/>
                  </a:cubicBezTo>
                  <a:cubicBezTo>
                    <a:pt x="2102941" y="1420763"/>
                    <a:pt x="2110288" y="1420652"/>
                    <a:pt x="2117628" y="1420820"/>
                  </a:cubicBezTo>
                  <a:cubicBezTo>
                    <a:pt x="2120392" y="1420882"/>
                    <a:pt x="2124816" y="1419293"/>
                    <a:pt x="2125147" y="1423511"/>
                  </a:cubicBezTo>
                  <a:cubicBezTo>
                    <a:pt x="2125572" y="1428908"/>
                    <a:pt x="2120407" y="1427417"/>
                    <a:pt x="2117409" y="1427605"/>
                  </a:cubicBezTo>
                  <a:cubicBezTo>
                    <a:pt x="2111409" y="1427983"/>
                    <a:pt x="2105369" y="1427718"/>
                    <a:pt x="2099087" y="1429483"/>
                  </a:cubicBezTo>
                  <a:cubicBezTo>
                    <a:pt x="2099916" y="1429860"/>
                    <a:pt x="2100737" y="1430547"/>
                    <a:pt x="2101576" y="1430566"/>
                  </a:cubicBezTo>
                  <a:cubicBezTo>
                    <a:pt x="2125269" y="1431134"/>
                    <a:pt x="2125004" y="1431139"/>
                    <a:pt x="2126386" y="1454337"/>
                  </a:cubicBezTo>
                  <a:cubicBezTo>
                    <a:pt x="2127446" y="1472110"/>
                    <a:pt x="2129281" y="1489836"/>
                    <a:pt x="2131927" y="1507678"/>
                  </a:cubicBezTo>
                  <a:cubicBezTo>
                    <a:pt x="2131569" y="1496348"/>
                    <a:pt x="2134592" y="1485755"/>
                    <a:pt x="2137561" y="1475151"/>
                  </a:cubicBezTo>
                  <a:cubicBezTo>
                    <a:pt x="2138413" y="1476686"/>
                    <a:pt x="2139265" y="1478221"/>
                    <a:pt x="2140117" y="1479755"/>
                  </a:cubicBezTo>
                  <a:cubicBezTo>
                    <a:pt x="2140941" y="1479714"/>
                    <a:pt x="2141765" y="1479673"/>
                    <a:pt x="2142590" y="1479631"/>
                  </a:cubicBezTo>
                  <a:cubicBezTo>
                    <a:pt x="2142590" y="1464053"/>
                    <a:pt x="2143121" y="1448449"/>
                    <a:pt x="2142400" y="1432905"/>
                  </a:cubicBezTo>
                  <a:cubicBezTo>
                    <a:pt x="2141932" y="1422788"/>
                    <a:pt x="2144857" y="1419038"/>
                    <a:pt x="2155493" y="1419815"/>
                  </a:cubicBezTo>
                  <a:cubicBezTo>
                    <a:pt x="2169212" y="1420815"/>
                    <a:pt x="2183060" y="1420058"/>
                    <a:pt x="2196957" y="1419022"/>
                  </a:cubicBezTo>
                  <a:cubicBezTo>
                    <a:pt x="2180654" y="1411664"/>
                    <a:pt x="2162574" y="1416491"/>
                    <a:pt x="2145769" y="1412839"/>
                  </a:cubicBezTo>
                  <a:cubicBezTo>
                    <a:pt x="2145721" y="1411592"/>
                    <a:pt x="2145675" y="1410345"/>
                    <a:pt x="2145628" y="1409100"/>
                  </a:cubicBezTo>
                  <a:cubicBezTo>
                    <a:pt x="2161314" y="1409100"/>
                    <a:pt x="2177002" y="1409100"/>
                    <a:pt x="2192689" y="1409100"/>
                  </a:cubicBezTo>
                  <a:cubicBezTo>
                    <a:pt x="2192665" y="1407587"/>
                    <a:pt x="2192642" y="1406075"/>
                    <a:pt x="2192618" y="1404562"/>
                  </a:cubicBezTo>
                  <a:cubicBezTo>
                    <a:pt x="2175803" y="1404562"/>
                    <a:pt x="2158989" y="1404562"/>
                    <a:pt x="2142175" y="1404562"/>
                  </a:cubicBezTo>
                  <a:cubicBezTo>
                    <a:pt x="2154129" y="1399599"/>
                    <a:pt x="2166318" y="1400973"/>
                    <a:pt x="2178364" y="1400607"/>
                  </a:cubicBezTo>
                  <a:cubicBezTo>
                    <a:pt x="2185093" y="1400401"/>
                    <a:pt x="2187396" y="1402395"/>
                    <a:pt x="2189927" y="1391575"/>
                  </a:cubicBezTo>
                  <a:cubicBezTo>
                    <a:pt x="2199679" y="1349867"/>
                    <a:pt x="2191049" y="1308136"/>
                    <a:pt x="2194537" y="1266659"/>
                  </a:cubicBezTo>
                  <a:cubicBezTo>
                    <a:pt x="2195863" y="1250897"/>
                    <a:pt x="2191951" y="1237111"/>
                    <a:pt x="2183289" y="1223589"/>
                  </a:cubicBezTo>
                  <a:cubicBezTo>
                    <a:pt x="2172522" y="1206779"/>
                    <a:pt x="2163858" y="1188626"/>
                    <a:pt x="2154229" y="1171084"/>
                  </a:cubicBezTo>
                  <a:cubicBezTo>
                    <a:pt x="2151786" y="1166633"/>
                    <a:pt x="2149958" y="1162968"/>
                    <a:pt x="2157880" y="1162979"/>
                  </a:cubicBezTo>
                  <a:close/>
                  <a:moveTo>
                    <a:pt x="2081120" y="1081703"/>
                  </a:moveTo>
                  <a:cubicBezTo>
                    <a:pt x="2084851" y="1082076"/>
                    <a:pt x="2087541" y="1084155"/>
                    <a:pt x="2087304" y="1088393"/>
                  </a:cubicBezTo>
                  <a:cubicBezTo>
                    <a:pt x="2087060" y="1092747"/>
                    <a:pt x="2084856" y="1095935"/>
                    <a:pt x="2080336" y="1096029"/>
                  </a:cubicBezTo>
                  <a:cubicBezTo>
                    <a:pt x="2075556" y="1096129"/>
                    <a:pt x="2073744" y="1092858"/>
                    <a:pt x="2073877" y="1088359"/>
                  </a:cubicBezTo>
                  <a:cubicBezTo>
                    <a:pt x="2073901" y="1083544"/>
                    <a:pt x="2076536" y="1081246"/>
                    <a:pt x="2081120" y="1081703"/>
                  </a:cubicBezTo>
                  <a:close/>
                  <a:moveTo>
                    <a:pt x="2022128" y="1035490"/>
                  </a:moveTo>
                  <a:cubicBezTo>
                    <a:pt x="2030100" y="1034685"/>
                    <a:pt x="2033743" y="1039754"/>
                    <a:pt x="2035185" y="1045923"/>
                  </a:cubicBezTo>
                  <a:cubicBezTo>
                    <a:pt x="2034717" y="1054615"/>
                    <a:pt x="2030877" y="1059433"/>
                    <a:pt x="2023127" y="1059617"/>
                  </a:cubicBezTo>
                  <a:cubicBezTo>
                    <a:pt x="2016294" y="1059780"/>
                    <a:pt x="2011217" y="1056413"/>
                    <a:pt x="2010942" y="1048950"/>
                  </a:cubicBezTo>
                  <a:cubicBezTo>
                    <a:pt x="2010666" y="1041455"/>
                    <a:pt x="2014447" y="1036265"/>
                    <a:pt x="2022128" y="1035490"/>
                  </a:cubicBezTo>
                  <a:close/>
                  <a:moveTo>
                    <a:pt x="2149150" y="966829"/>
                  </a:moveTo>
                  <a:cubicBezTo>
                    <a:pt x="2140848" y="963635"/>
                    <a:pt x="2131545" y="964676"/>
                    <a:pt x="2122585" y="970330"/>
                  </a:cubicBezTo>
                  <a:cubicBezTo>
                    <a:pt x="2140536" y="968030"/>
                    <a:pt x="2155522" y="973942"/>
                    <a:pt x="2169711" y="988736"/>
                  </a:cubicBezTo>
                  <a:cubicBezTo>
                    <a:pt x="2164753" y="977452"/>
                    <a:pt x="2157452" y="970023"/>
                    <a:pt x="2149150" y="966829"/>
                  </a:cubicBezTo>
                  <a:close/>
                  <a:moveTo>
                    <a:pt x="1876175" y="955439"/>
                  </a:moveTo>
                  <a:cubicBezTo>
                    <a:pt x="1881376" y="955403"/>
                    <a:pt x="1885312" y="958372"/>
                    <a:pt x="1885606" y="964031"/>
                  </a:cubicBezTo>
                  <a:cubicBezTo>
                    <a:pt x="1885944" y="970548"/>
                    <a:pt x="1882314" y="974340"/>
                    <a:pt x="1876354" y="975866"/>
                  </a:cubicBezTo>
                  <a:cubicBezTo>
                    <a:pt x="1870269" y="975193"/>
                    <a:pt x="1866043" y="972367"/>
                    <a:pt x="1865941" y="966240"/>
                  </a:cubicBezTo>
                  <a:cubicBezTo>
                    <a:pt x="1865834" y="959775"/>
                    <a:pt x="1869548" y="955486"/>
                    <a:pt x="1876175" y="955439"/>
                  </a:cubicBezTo>
                  <a:close/>
                  <a:moveTo>
                    <a:pt x="750211" y="943962"/>
                  </a:moveTo>
                  <a:cubicBezTo>
                    <a:pt x="757853" y="944446"/>
                    <a:pt x="762806" y="947963"/>
                    <a:pt x="762663" y="955845"/>
                  </a:cubicBezTo>
                  <a:cubicBezTo>
                    <a:pt x="762531" y="963187"/>
                    <a:pt x="757221" y="966812"/>
                    <a:pt x="750725" y="966763"/>
                  </a:cubicBezTo>
                  <a:cubicBezTo>
                    <a:pt x="743699" y="966708"/>
                    <a:pt x="738183" y="963095"/>
                    <a:pt x="738608" y="954878"/>
                  </a:cubicBezTo>
                  <a:cubicBezTo>
                    <a:pt x="738977" y="947724"/>
                    <a:pt x="743259" y="944174"/>
                    <a:pt x="750211" y="943962"/>
                  </a:cubicBezTo>
                  <a:close/>
                  <a:moveTo>
                    <a:pt x="1696564" y="934496"/>
                  </a:moveTo>
                  <a:cubicBezTo>
                    <a:pt x="1705682" y="933964"/>
                    <a:pt x="1714096" y="941924"/>
                    <a:pt x="1714311" y="951285"/>
                  </a:cubicBezTo>
                  <a:cubicBezTo>
                    <a:pt x="1714525" y="960606"/>
                    <a:pt x="1706657" y="968800"/>
                    <a:pt x="1697128" y="968513"/>
                  </a:cubicBezTo>
                  <a:cubicBezTo>
                    <a:pt x="1687198" y="968213"/>
                    <a:pt x="1680782" y="963085"/>
                    <a:pt x="1679955" y="952897"/>
                  </a:cubicBezTo>
                  <a:cubicBezTo>
                    <a:pt x="1679240" y="944092"/>
                    <a:pt x="1687874" y="935003"/>
                    <a:pt x="1696564" y="934496"/>
                  </a:cubicBezTo>
                  <a:close/>
                  <a:moveTo>
                    <a:pt x="1546645" y="921882"/>
                  </a:moveTo>
                  <a:cubicBezTo>
                    <a:pt x="1554059" y="921761"/>
                    <a:pt x="1559280" y="925545"/>
                    <a:pt x="1559208" y="933675"/>
                  </a:cubicBezTo>
                  <a:cubicBezTo>
                    <a:pt x="1559145" y="940841"/>
                    <a:pt x="1554829" y="944654"/>
                    <a:pt x="1547616" y="945775"/>
                  </a:cubicBezTo>
                  <a:cubicBezTo>
                    <a:pt x="1541491" y="944635"/>
                    <a:pt x="1535706" y="942316"/>
                    <a:pt x="1535304" y="934895"/>
                  </a:cubicBezTo>
                  <a:cubicBezTo>
                    <a:pt x="1534897" y="927392"/>
                    <a:pt x="1538685" y="922013"/>
                    <a:pt x="1546645" y="921882"/>
                  </a:cubicBezTo>
                  <a:close/>
                  <a:moveTo>
                    <a:pt x="1168445" y="899607"/>
                  </a:moveTo>
                  <a:cubicBezTo>
                    <a:pt x="1175036" y="899882"/>
                    <a:pt x="1178835" y="903286"/>
                    <a:pt x="1179229" y="909998"/>
                  </a:cubicBezTo>
                  <a:cubicBezTo>
                    <a:pt x="1178533" y="916163"/>
                    <a:pt x="1175024" y="919850"/>
                    <a:pt x="1169045" y="919760"/>
                  </a:cubicBezTo>
                  <a:cubicBezTo>
                    <a:pt x="1162678" y="919667"/>
                    <a:pt x="1157978" y="916126"/>
                    <a:pt x="1158440" y="909296"/>
                  </a:cubicBezTo>
                  <a:cubicBezTo>
                    <a:pt x="1158814" y="903776"/>
                    <a:pt x="1161857" y="899332"/>
                    <a:pt x="1168445" y="899607"/>
                  </a:cubicBezTo>
                  <a:close/>
                  <a:moveTo>
                    <a:pt x="807640" y="887096"/>
                  </a:moveTo>
                  <a:cubicBezTo>
                    <a:pt x="818279" y="886858"/>
                    <a:pt x="827471" y="894929"/>
                    <a:pt x="827915" y="904899"/>
                  </a:cubicBezTo>
                  <a:cubicBezTo>
                    <a:pt x="828393" y="915624"/>
                    <a:pt x="819387" y="924953"/>
                    <a:pt x="808539" y="924969"/>
                  </a:cubicBezTo>
                  <a:cubicBezTo>
                    <a:pt x="798243" y="924983"/>
                    <a:pt x="790544" y="917479"/>
                    <a:pt x="790188" y="907083"/>
                  </a:cubicBezTo>
                  <a:cubicBezTo>
                    <a:pt x="789797" y="895690"/>
                    <a:pt x="797096" y="887332"/>
                    <a:pt x="807640" y="887096"/>
                  </a:cubicBezTo>
                  <a:close/>
                  <a:moveTo>
                    <a:pt x="2097540" y="880547"/>
                  </a:moveTo>
                  <a:cubicBezTo>
                    <a:pt x="2080270" y="880752"/>
                    <a:pt x="2063021" y="888436"/>
                    <a:pt x="2052135" y="903393"/>
                  </a:cubicBezTo>
                  <a:cubicBezTo>
                    <a:pt x="2081641" y="884365"/>
                    <a:pt x="2111461" y="884500"/>
                    <a:pt x="2143070" y="902566"/>
                  </a:cubicBezTo>
                  <a:cubicBezTo>
                    <a:pt x="2132101" y="887613"/>
                    <a:pt x="2114810" y="880341"/>
                    <a:pt x="2097540" y="880547"/>
                  </a:cubicBezTo>
                  <a:close/>
                  <a:moveTo>
                    <a:pt x="527330" y="879800"/>
                  </a:moveTo>
                  <a:cubicBezTo>
                    <a:pt x="536859" y="879197"/>
                    <a:pt x="545830" y="887469"/>
                    <a:pt x="546154" y="897156"/>
                  </a:cubicBezTo>
                  <a:cubicBezTo>
                    <a:pt x="546470" y="906584"/>
                    <a:pt x="539105" y="914796"/>
                    <a:pt x="529745" y="915451"/>
                  </a:cubicBezTo>
                  <a:cubicBezTo>
                    <a:pt x="520182" y="916121"/>
                    <a:pt x="511785" y="908949"/>
                    <a:pt x="511263" y="899667"/>
                  </a:cubicBezTo>
                  <a:cubicBezTo>
                    <a:pt x="510679" y="889258"/>
                    <a:pt x="517841" y="880400"/>
                    <a:pt x="527330" y="879800"/>
                  </a:cubicBezTo>
                  <a:close/>
                  <a:moveTo>
                    <a:pt x="850380" y="848619"/>
                  </a:moveTo>
                  <a:cubicBezTo>
                    <a:pt x="856619" y="848684"/>
                    <a:pt x="860848" y="851855"/>
                    <a:pt x="861904" y="858519"/>
                  </a:cubicBezTo>
                  <a:cubicBezTo>
                    <a:pt x="861064" y="864645"/>
                    <a:pt x="858272" y="869022"/>
                    <a:pt x="851502" y="869402"/>
                  </a:cubicBezTo>
                  <a:cubicBezTo>
                    <a:pt x="844262" y="869807"/>
                    <a:pt x="839540" y="865895"/>
                    <a:pt x="839558" y="859019"/>
                  </a:cubicBezTo>
                  <a:cubicBezTo>
                    <a:pt x="839574" y="853019"/>
                    <a:pt x="843714" y="848548"/>
                    <a:pt x="850380" y="848619"/>
                  </a:cubicBezTo>
                  <a:close/>
                  <a:moveTo>
                    <a:pt x="2095454" y="845118"/>
                  </a:moveTo>
                  <a:cubicBezTo>
                    <a:pt x="2087806" y="847631"/>
                    <a:pt x="2080801" y="852674"/>
                    <a:pt x="2074608" y="859857"/>
                  </a:cubicBezTo>
                  <a:cubicBezTo>
                    <a:pt x="2107026" y="843254"/>
                    <a:pt x="2132143" y="854061"/>
                    <a:pt x="2154926" y="882681"/>
                  </a:cubicBezTo>
                  <a:cubicBezTo>
                    <a:pt x="2150739" y="860094"/>
                    <a:pt x="2136382" y="850972"/>
                    <a:pt x="2120166" y="845551"/>
                  </a:cubicBezTo>
                  <a:cubicBezTo>
                    <a:pt x="2111396" y="842620"/>
                    <a:pt x="2103103" y="842604"/>
                    <a:pt x="2095454" y="845118"/>
                  </a:cubicBezTo>
                  <a:close/>
                  <a:moveTo>
                    <a:pt x="1450653" y="844562"/>
                  </a:moveTo>
                  <a:cubicBezTo>
                    <a:pt x="1474721" y="862671"/>
                    <a:pt x="1498946" y="873077"/>
                    <a:pt x="1527808" y="871622"/>
                  </a:cubicBezTo>
                  <a:cubicBezTo>
                    <a:pt x="1502647" y="892707"/>
                    <a:pt x="1460828" y="878916"/>
                    <a:pt x="1450653" y="844562"/>
                  </a:cubicBezTo>
                  <a:close/>
                  <a:moveTo>
                    <a:pt x="1023166" y="829575"/>
                  </a:moveTo>
                  <a:cubicBezTo>
                    <a:pt x="1029883" y="829520"/>
                    <a:pt x="1034899" y="832972"/>
                    <a:pt x="1034857" y="840360"/>
                  </a:cubicBezTo>
                  <a:cubicBezTo>
                    <a:pt x="1034817" y="847385"/>
                    <a:pt x="1030614" y="851195"/>
                    <a:pt x="1023326" y="851873"/>
                  </a:cubicBezTo>
                  <a:cubicBezTo>
                    <a:pt x="1016883" y="850802"/>
                    <a:pt x="1012272" y="847563"/>
                    <a:pt x="1012612" y="840202"/>
                  </a:cubicBezTo>
                  <a:cubicBezTo>
                    <a:pt x="1012908" y="833763"/>
                    <a:pt x="1016755" y="829626"/>
                    <a:pt x="1023166" y="829575"/>
                  </a:cubicBezTo>
                  <a:close/>
                  <a:moveTo>
                    <a:pt x="306900" y="828098"/>
                  </a:moveTo>
                  <a:cubicBezTo>
                    <a:pt x="319564" y="827714"/>
                    <a:pt x="330037" y="837208"/>
                    <a:pt x="330155" y="849180"/>
                  </a:cubicBezTo>
                  <a:cubicBezTo>
                    <a:pt x="330280" y="861705"/>
                    <a:pt x="321620" y="871218"/>
                    <a:pt x="309829" y="871511"/>
                  </a:cubicBezTo>
                  <a:cubicBezTo>
                    <a:pt x="296444" y="871843"/>
                    <a:pt x="286419" y="862176"/>
                    <a:pt x="286613" y="849123"/>
                  </a:cubicBezTo>
                  <a:cubicBezTo>
                    <a:pt x="286787" y="837368"/>
                    <a:pt x="295394" y="828448"/>
                    <a:pt x="306900" y="828098"/>
                  </a:cubicBezTo>
                  <a:close/>
                  <a:moveTo>
                    <a:pt x="455437" y="798258"/>
                  </a:moveTo>
                  <a:cubicBezTo>
                    <a:pt x="463931" y="798568"/>
                    <a:pt x="469920" y="802224"/>
                    <a:pt x="470187" y="811246"/>
                  </a:cubicBezTo>
                  <a:cubicBezTo>
                    <a:pt x="470429" y="819447"/>
                    <a:pt x="465380" y="824437"/>
                    <a:pt x="457409" y="824621"/>
                  </a:cubicBezTo>
                  <a:cubicBezTo>
                    <a:pt x="449126" y="824812"/>
                    <a:pt x="442771" y="820392"/>
                    <a:pt x="442571" y="811617"/>
                  </a:cubicBezTo>
                  <a:cubicBezTo>
                    <a:pt x="442393" y="803824"/>
                    <a:pt x="446985" y="798721"/>
                    <a:pt x="455437" y="798258"/>
                  </a:cubicBezTo>
                  <a:close/>
                  <a:moveTo>
                    <a:pt x="1060389" y="793238"/>
                  </a:moveTo>
                  <a:cubicBezTo>
                    <a:pt x="1065953" y="793143"/>
                    <a:pt x="1069709" y="796121"/>
                    <a:pt x="1069696" y="801641"/>
                  </a:cubicBezTo>
                  <a:cubicBezTo>
                    <a:pt x="1069685" y="806311"/>
                    <a:pt x="1066408" y="809393"/>
                    <a:pt x="1061653" y="810540"/>
                  </a:cubicBezTo>
                  <a:cubicBezTo>
                    <a:pt x="1057011" y="809007"/>
                    <a:pt x="1052361" y="807276"/>
                    <a:pt x="1052357" y="801380"/>
                  </a:cubicBezTo>
                  <a:cubicBezTo>
                    <a:pt x="1052353" y="796359"/>
                    <a:pt x="1055241" y="793326"/>
                    <a:pt x="1060389" y="793238"/>
                  </a:cubicBezTo>
                  <a:close/>
                  <a:moveTo>
                    <a:pt x="1654533" y="773368"/>
                  </a:moveTo>
                  <a:cubicBezTo>
                    <a:pt x="1665529" y="789367"/>
                    <a:pt x="1682285" y="795894"/>
                    <a:pt x="1698738" y="791187"/>
                  </a:cubicBezTo>
                  <a:cubicBezTo>
                    <a:pt x="1682181" y="789012"/>
                    <a:pt x="1668228" y="781838"/>
                    <a:pt x="1654533" y="773368"/>
                  </a:cubicBezTo>
                  <a:close/>
                  <a:moveTo>
                    <a:pt x="2006207" y="750857"/>
                  </a:moveTo>
                  <a:cubicBezTo>
                    <a:pt x="1975430" y="745493"/>
                    <a:pt x="1940357" y="757875"/>
                    <a:pt x="1927953" y="778485"/>
                  </a:cubicBezTo>
                  <a:cubicBezTo>
                    <a:pt x="1975316" y="748662"/>
                    <a:pt x="2031370" y="751057"/>
                    <a:pt x="2068663" y="805324"/>
                  </a:cubicBezTo>
                  <a:cubicBezTo>
                    <a:pt x="2063649" y="779063"/>
                    <a:pt x="2037577" y="756326"/>
                    <a:pt x="2006207" y="750857"/>
                  </a:cubicBezTo>
                  <a:close/>
                  <a:moveTo>
                    <a:pt x="619675" y="740181"/>
                  </a:moveTo>
                  <a:cubicBezTo>
                    <a:pt x="616545" y="740518"/>
                    <a:pt x="613213" y="742054"/>
                    <a:pt x="609441" y="744469"/>
                  </a:cubicBezTo>
                  <a:cubicBezTo>
                    <a:pt x="636379" y="751569"/>
                    <a:pt x="644347" y="771884"/>
                    <a:pt x="649220" y="794611"/>
                  </a:cubicBezTo>
                  <a:cubicBezTo>
                    <a:pt x="653463" y="772801"/>
                    <a:pt x="645115" y="756269"/>
                    <a:pt x="628699" y="743087"/>
                  </a:cubicBezTo>
                  <a:cubicBezTo>
                    <a:pt x="625734" y="740706"/>
                    <a:pt x="622805" y="739844"/>
                    <a:pt x="619675" y="740181"/>
                  </a:cubicBezTo>
                  <a:close/>
                  <a:moveTo>
                    <a:pt x="1839305" y="642907"/>
                  </a:moveTo>
                  <a:cubicBezTo>
                    <a:pt x="1828604" y="644689"/>
                    <a:pt x="1818380" y="649893"/>
                    <a:pt x="1808819" y="658261"/>
                  </a:cubicBezTo>
                  <a:cubicBezTo>
                    <a:pt x="1853790" y="640873"/>
                    <a:pt x="1894490" y="657671"/>
                    <a:pt x="1913938" y="711292"/>
                  </a:cubicBezTo>
                  <a:cubicBezTo>
                    <a:pt x="1912614" y="680476"/>
                    <a:pt x="1898260" y="659954"/>
                    <a:pt x="1872648" y="648079"/>
                  </a:cubicBezTo>
                  <a:cubicBezTo>
                    <a:pt x="1861182" y="642763"/>
                    <a:pt x="1850005" y="641125"/>
                    <a:pt x="1839305" y="642907"/>
                  </a:cubicBezTo>
                  <a:close/>
                  <a:moveTo>
                    <a:pt x="1558572" y="632511"/>
                  </a:moveTo>
                  <a:cubicBezTo>
                    <a:pt x="1544245" y="634794"/>
                    <a:pt x="1531515" y="641109"/>
                    <a:pt x="1523515" y="650956"/>
                  </a:cubicBezTo>
                  <a:cubicBezTo>
                    <a:pt x="1585677" y="623554"/>
                    <a:pt x="1634594" y="656170"/>
                    <a:pt x="1649784" y="705623"/>
                  </a:cubicBezTo>
                  <a:cubicBezTo>
                    <a:pt x="1653419" y="680121"/>
                    <a:pt x="1633653" y="651522"/>
                    <a:pt x="1603221" y="638251"/>
                  </a:cubicBezTo>
                  <a:cubicBezTo>
                    <a:pt x="1588826" y="631974"/>
                    <a:pt x="1572900" y="630227"/>
                    <a:pt x="1558572" y="632511"/>
                  </a:cubicBezTo>
                  <a:close/>
                  <a:moveTo>
                    <a:pt x="1672441" y="603657"/>
                  </a:moveTo>
                  <a:cubicBezTo>
                    <a:pt x="1664310" y="602919"/>
                    <a:pt x="1655741" y="604595"/>
                    <a:pt x="1646509" y="609769"/>
                  </a:cubicBezTo>
                  <a:cubicBezTo>
                    <a:pt x="1689664" y="610900"/>
                    <a:pt x="1715320" y="632807"/>
                    <a:pt x="1731138" y="669312"/>
                  </a:cubicBezTo>
                  <a:cubicBezTo>
                    <a:pt x="1730977" y="643364"/>
                    <a:pt x="1717380" y="624979"/>
                    <a:pt x="1695740" y="612022"/>
                  </a:cubicBezTo>
                  <a:cubicBezTo>
                    <a:pt x="1688263" y="607544"/>
                    <a:pt x="1680571" y="604394"/>
                    <a:pt x="1672441" y="603657"/>
                  </a:cubicBezTo>
                  <a:close/>
                  <a:moveTo>
                    <a:pt x="1573592" y="514851"/>
                  </a:moveTo>
                  <a:cubicBezTo>
                    <a:pt x="1550281" y="517020"/>
                    <a:pt x="1528030" y="529187"/>
                    <a:pt x="1516504" y="550439"/>
                  </a:cubicBezTo>
                  <a:cubicBezTo>
                    <a:pt x="1554189" y="517325"/>
                    <a:pt x="1594333" y="519502"/>
                    <a:pt x="1637044" y="539249"/>
                  </a:cubicBezTo>
                  <a:cubicBezTo>
                    <a:pt x="1621276" y="520510"/>
                    <a:pt x="1596903" y="512681"/>
                    <a:pt x="1573592" y="514851"/>
                  </a:cubicBezTo>
                  <a:close/>
                  <a:moveTo>
                    <a:pt x="1732112" y="506031"/>
                  </a:moveTo>
                  <a:cubicBezTo>
                    <a:pt x="1726044" y="506017"/>
                    <a:pt x="1720579" y="507372"/>
                    <a:pt x="1716331" y="510460"/>
                  </a:cubicBezTo>
                  <a:cubicBezTo>
                    <a:pt x="1772315" y="519667"/>
                    <a:pt x="1810251" y="563952"/>
                    <a:pt x="1791228" y="620507"/>
                  </a:cubicBezTo>
                  <a:cubicBezTo>
                    <a:pt x="1811295" y="595693"/>
                    <a:pt x="1808238" y="559103"/>
                    <a:pt x="1786488" y="533310"/>
                  </a:cubicBezTo>
                  <a:cubicBezTo>
                    <a:pt x="1773953" y="518443"/>
                    <a:pt x="1750316" y="506075"/>
                    <a:pt x="1732112" y="506031"/>
                  </a:cubicBezTo>
                  <a:close/>
                  <a:moveTo>
                    <a:pt x="1385697" y="491293"/>
                  </a:moveTo>
                  <a:cubicBezTo>
                    <a:pt x="1360463" y="485483"/>
                    <a:pt x="1332728" y="492574"/>
                    <a:pt x="1321175" y="507787"/>
                  </a:cubicBezTo>
                  <a:cubicBezTo>
                    <a:pt x="1374449" y="485138"/>
                    <a:pt x="1420642" y="505611"/>
                    <a:pt x="1449443" y="560581"/>
                  </a:cubicBezTo>
                  <a:cubicBezTo>
                    <a:pt x="1441402" y="523031"/>
                    <a:pt x="1418116" y="498756"/>
                    <a:pt x="1385697" y="491293"/>
                  </a:cubicBezTo>
                  <a:close/>
                  <a:moveTo>
                    <a:pt x="1214843" y="393892"/>
                  </a:moveTo>
                  <a:cubicBezTo>
                    <a:pt x="1182239" y="392386"/>
                    <a:pt x="1149076" y="406479"/>
                    <a:pt x="1127668" y="436271"/>
                  </a:cubicBezTo>
                  <a:cubicBezTo>
                    <a:pt x="1185753" y="391450"/>
                    <a:pt x="1242013" y="391939"/>
                    <a:pt x="1298666" y="445109"/>
                  </a:cubicBezTo>
                  <a:cubicBezTo>
                    <a:pt x="1279493" y="412504"/>
                    <a:pt x="1247447" y="395399"/>
                    <a:pt x="1214843" y="393892"/>
                  </a:cubicBezTo>
                  <a:close/>
                  <a:moveTo>
                    <a:pt x="1361792" y="356346"/>
                  </a:moveTo>
                  <a:cubicBezTo>
                    <a:pt x="1347186" y="356981"/>
                    <a:pt x="1334093" y="361178"/>
                    <a:pt x="1328086" y="369442"/>
                  </a:cubicBezTo>
                  <a:cubicBezTo>
                    <a:pt x="1400234" y="353429"/>
                    <a:pt x="1448607" y="400655"/>
                    <a:pt x="1456553" y="450868"/>
                  </a:cubicBezTo>
                  <a:cubicBezTo>
                    <a:pt x="1461975" y="417696"/>
                    <a:pt x="1440298" y="382348"/>
                    <a:pt x="1404579" y="364622"/>
                  </a:cubicBezTo>
                  <a:cubicBezTo>
                    <a:pt x="1392518" y="358637"/>
                    <a:pt x="1376398" y="355710"/>
                    <a:pt x="1361792" y="356346"/>
                  </a:cubicBezTo>
                  <a:close/>
                  <a:moveTo>
                    <a:pt x="717555" y="312508"/>
                  </a:moveTo>
                  <a:cubicBezTo>
                    <a:pt x="698106" y="310561"/>
                    <a:pt x="680499" y="313665"/>
                    <a:pt x="670393" y="322385"/>
                  </a:cubicBezTo>
                  <a:cubicBezTo>
                    <a:pt x="759945" y="317252"/>
                    <a:pt x="824216" y="371614"/>
                    <a:pt x="832574" y="456443"/>
                  </a:cubicBezTo>
                  <a:cubicBezTo>
                    <a:pt x="844381" y="418364"/>
                    <a:pt x="817782" y="360534"/>
                    <a:pt x="775767" y="332929"/>
                  </a:cubicBezTo>
                  <a:cubicBezTo>
                    <a:pt x="758294" y="321450"/>
                    <a:pt x="737003" y="314454"/>
                    <a:pt x="717555" y="312508"/>
                  </a:cubicBezTo>
                  <a:close/>
                  <a:moveTo>
                    <a:pt x="403336" y="264535"/>
                  </a:moveTo>
                  <a:cubicBezTo>
                    <a:pt x="352151" y="257485"/>
                    <a:pt x="291755" y="286008"/>
                    <a:pt x="267760" y="336286"/>
                  </a:cubicBezTo>
                  <a:cubicBezTo>
                    <a:pt x="315084" y="275507"/>
                    <a:pt x="376694" y="262970"/>
                    <a:pt x="449760" y="283953"/>
                  </a:cubicBezTo>
                  <a:cubicBezTo>
                    <a:pt x="436436" y="273187"/>
                    <a:pt x="420398" y="266885"/>
                    <a:pt x="403336" y="264535"/>
                  </a:cubicBezTo>
                  <a:close/>
                  <a:moveTo>
                    <a:pt x="1056632" y="247711"/>
                  </a:moveTo>
                  <a:cubicBezTo>
                    <a:pt x="1015602" y="251922"/>
                    <a:pt x="981232" y="275780"/>
                    <a:pt x="970750" y="302054"/>
                  </a:cubicBezTo>
                  <a:cubicBezTo>
                    <a:pt x="1008199" y="262188"/>
                    <a:pt x="1053094" y="248529"/>
                    <a:pt x="1104000" y="265445"/>
                  </a:cubicBezTo>
                  <a:cubicBezTo>
                    <a:pt x="1151520" y="281238"/>
                    <a:pt x="1179781" y="315772"/>
                    <a:pt x="1187759" y="366147"/>
                  </a:cubicBezTo>
                  <a:cubicBezTo>
                    <a:pt x="1197690" y="317543"/>
                    <a:pt x="1156814" y="264963"/>
                    <a:pt x="1099244" y="250687"/>
                  </a:cubicBezTo>
                  <a:cubicBezTo>
                    <a:pt x="1084726" y="247086"/>
                    <a:pt x="1070309" y="246307"/>
                    <a:pt x="1056632" y="247711"/>
                  </a:cubicBezTo>
                  <a:close/>
                  <a:moveTo>
                    <a:pt x="1245765" y="229589"/>
                  </a:moveTo>
                  <a:cubicBezTo>
                    <a:pt x="1260411" y="228167"/>
                    <a:pt x="1264329" y="234087"/>
                    <a:pt x="1265198" y="245550"/>
                  </a:cubicBezTo>
                  <a:cubicBezTo>
                    <a:pt x="1256734" y="242395"/>
                    <a:pt x="1252529" y="236840"/>
                    <a:pt x="1245765" y="229589"/>
                  </a:cubicBezTo>
                  <a:close/>
                  <a:moveTo>
                    <a:pt x="486276" y="178065"/>
                  </a:moveTo>
                  <a:cubicBezTo>
                    <a:pt x="434986" y="181545"/>
                    <a:pt x="392186" y="207533"/>
                    <a:pt x="382148" y="227483"/>
                  </a:cubicBezTo>
                  <a:cubicBezTo>
                    <a:pt x="476469" y="153088"/>
                    <a:pt x="631883" y="195827"/>
                    <a:pt x="649407" y="334474"/>
                  </a:cubicBezTo>
                  <a:cubicBezTo>
                    <a:pt x="657733" y="265953"/>
                    <a:pt x="609604" y="202137"/>
                    <a:pt x="539496" y="183145"/>
                  </a:cubicBezTo>
                  <a:cubicBezTo>
                    <a:pt x="521412" y="178246"/>
                    <a:pt x="503372" y="176905"/>
                    <a:pt x="486276" y="178065"/>
                  </a:cubicBezTo>
                  <a:close/>
                  <a:moveTo>
                    <a:pt x="879671" y="156577"/>
                  </a:moveTo>
                  <a:cubicBezTo>
                    <a:pt x="849847" y="154268"/>
                    <a:pt x="816770" y="167799"/>
                    <a:pt x="807424" y="186132"/>
                  </a:cubicBezTo>
                  <a:cubicBezTo>
                    <a:pt x="850856" y="157899"/>
                    <a:pt x="918702" y="163522"/>
                    <a:pt x="955977" y="211542"/>
                  </a:cubicBezTo>
                  <a:cubicBezTo>
                    <a:pt x="946110" y="180717"/>
                    <a:pt x="915263" y="159332"/>
                    <a:pt x="879671" y="156577"/>
                  </a:cubicBezTo>
                  <a:close/>
                  <a:moveTo>
                    <a:pt x="1036987" y="144239"/>
                  </a:moveTo>
                  <a:cubicBezTo>
                    <a:pt x="1016951" y="142441"/>
                    <a:pt x="1001556" y="149649"/>
                    <a:pt x="992157" y="164682"/>
                  </a:cubicBezTo>
                  <a:cubicBezTo>
                    <a:pt x="1029953" y="146968"/>
                    <a:pt x="1054635" y="151055"/>
                    <a:pt x="1088177" y="179610"/>
                  </a:cubicBezTo>
                  <a:cubicBezTo>
                    <a:pt x="1078235" y="157554"/>
                    <a:pt x="1060632" y="146361"/>
                    <a:pt x="1036987" y="144239"/>
                  </a:cubicBezTo>
                  <a:close/>
                  <a:moveTo>
                    <a:pt x="442760" y="606"/>
                  </a:moveTo>
                  <a:cubicBezTo>
                    <a:pt x="486036" y="3873"/>
                    <a:pt x="525034" y="20394"/>
                    <a:pt x="559566" y="51726"/>
                  </a:cubicBezTo>
                  <a:cubicBezTo>
                    <a:pt x="563424" y="55226"/>
                    <a:pt x="567066" y="59014"/>
                    <a:pt x="570441" y="62982"/>
                  </a:cubicBezTo>
                  <a:cubicBezTo>
                    <a:pt x="573221" y="66253"/>
                    <a:pt x="575456" y="69986"/>
                    <a:pt x="578519" y="74352"/>
                  </a:cubicBezTo>
                  <a:cubicBezTo>
                    <a:pt x="562023" y="80470"/>
                    <a:pt x="546337" y="86756"/>
                    <a:pt x="534187" y="100189"/>
                  </a:cubicBezTo>
                  <a:cubicBezTo>
                    <a:pt x="593210" y="74507"/>
                    <a:pt x="650381" y="75754"/>
                    <a:pt x="705851" y="110888"/>
                  </a:cubicBezTo>
                  <a:cubicBezTo>
                    <a:pt x="697571" y="96079"/>
                    <a:pt x="684688" y="87983"/>
                    <a:pt x="642764" y="71037"/>
                  </a:cubicBezTo>
                  <a:cubicBezTo>
                    <a:pt x="666624" y="39398"/>
                    <a:pt x="698577" y="26164"/>
                    <a:pt x="736870" y="27038"/>
                  </a:cubicBezTo>
                  <a:cubicBezTo>
                    <a:pt x="781497" y="28058"/>
                    <a:pt x="811616" y="51122"/>
                    <a:pt x="830935" y="91467"/>
                  </a:cubicBezTo>
                  <a:cubicBezTo>
                    <a:pt x="864495" y="42034"/>
                    <a:pt x="910554" y="25375"/>
                    <a:pt x="966651" y="43549"/>
                  </a:cubicBezTo>
                  <a:cubicBezTo>
                    <a:pt x="1003189" y="55386"/>
                    <a:pt x="1026023" y="81524"/>
                    <a:pt x="1030166" y="123193"/>
                  </a:cubicBezTo>
                  <a:cubicBezTo>
                    <a:pt x="1035318" y="114883"/>
                    <a:pt x="1039586" y="106789"/>
                    <a:pt x="1048644" y="103448"/>
                  </a:cubicBezTo>
                  <a:cubicBezTo>
                    <a:pt x="1057820" y="100063"/>
                    <a:pt x="1066445" y="100516"/>
                    <a:pt x="1074963" y="105395"/>
                  </a:cubicBezTo>
                  <a:cubicBezTo>
                    <a:pt x="1089030" y="113452"/>
                    <a:pt x="1082166" y="123087"/>
                    <a:pt x="1076928" y="133552"/>
                  </a:cubicBezTo>
                  <a:cubicBezTo>
                    <a:pt x="1093399" y="123430"/>
                    <a:pt x="1110456" y="117078"/>
                    <a:pt x="1129270" y="115575"/>
                  </a:cubicBezTo>
                  <a:cubicBezTo>
                    <a:pt x="1184585" y="111157"/>
                    <a:pt x="1229412" y="154360"/>
                    <a:pt x="1224955" y="207622"/>
                  </a:cubicBezTo>
                  <a:cubicBezTo>
                    <a:pt x="1224036" y="218600"/>
                    <a:pt x="1220553" y="222688"/>
                    <a:pt x="1208711" y="220617"/>
                  </a:cubicBezTo>
                  <a:cubicBezTo>
                    <a:pt x="1187644" y="216934"/>
                    <a:pt x="1178296" y="219895"/>
                    <a:pt x="1162162" y="232712"/>
                  </a:cubicBezTo>
                  <a:cubicBezTo>
                    <a:pt x="1191616" y="223932"/>
                    <a:pt x="1217384" y="227966"/>
                    <a:pt x="1240574" y="244942"/>
                  </a:cubicBezTo>
                  <a:cubicBezTo>
                    <a:pt x="1259789" y="259006"/>
                    <a:pt x="1271478" y="277605"/>
                    <a:pt x="1272523" y="302033"/>
                  </a:cubicBezTo>
                  <a:cubicBezTo>
                    <a:pt x="1272865" y="310025"/>
                    <a:pt x="1272501" y="317267"/>
                    <a:pt x="1260583" y="316336"/>
                  </a:cubicBezTo>
                  <a:cubicBezTo>
                    <a:pt x="1278275" y="323658"/>
                    <a:pt x="1294415" y="331663"/>
                    <a:pt x="1304753" y="348026"/>
                  </a:cubicBezTo>
                  <a:cubicBezTo>
                    <a:pt x="1302991" y="335138"/>
                    <a:pt x="1294919" y="326954"/>
                    <a:pt x="1284921" y="320775"/>
                  </a:cubicBezTo>
                  <a:cubicBezTo>
                    <a:pt x="1279207" y="317245"/>
                    <a:pt x="1277157" y="314077"/>
                    <a:pt x="1279452" y="307323"/>
                  </a:cubicBezTo>
                  <a:cubicBezTo>
                    <a:pt x="1282453" y="298489"/>
                    <a:pt x="1282197" y="288819"/>
                    <a:pt x="1279174" y="280281"/>
                  </a:cubicBezTo>
                  <a:cubicBezTo>
                    <a:pt x="1275534" y="270001"/>
                    <a:pt x="1279460" y="265037"/>
                    <a:pt x="1287152" y="258893"/>
                  </a:cubicBezTo>
                  <a:cubicBezTo>
                    <a:pt x="1336412" y="219549"/>
                    <a:pt x="1413621" y="235482"/>
                    <a:pt x="1441903" y="291304"/>
                  </a:cubicBezTo>
                  <a:cubicBezTo>
                    <a:pt x="1448114" y="303564"/>
                    <a:pt x="1451387" y="316590"/>
                    <a:pt x="1451047" y="330290"/>
                  </a:cubicBezTo>
                  <a:cubicBezTo>
                    <a:pt x="1450898" y="336331"/>
                    <a:pt x="1449799" y="339612"/>
                    <a:pt x="1458732" y="337592"/>
                  </a:cubicBezTo>
                  <a:cubicBezTo>
                    <a:pt x="1501535" y="327913"/>
                    <a:pt x="1540512" y="358068"/>
                    <a:pt x="1543233" y="401741"/>
                  </a:cubicBezTo>
                  <a:cubicBezTo>
                    <a:pt x="1543802" y="410868"/>
                    <a:pt x="1542190" y="417659"/>
                    <a:pt x="1532945" y="421846"/>
                  </a:cubicBezTo>
                  <a:cubicBezTo>
                    <a:pt x="1526775" y="424641"/>
                    <a:pt x="1520845" y="428626"/>
                    <a:pt x="1516963" y="438011"/>
                  </a:cubicBezTo>
                  <a:cubicBezTo>
                    <a:pt x="1534424" y="428504"/>
                    <a:pt x="1551156" y="423253"/>
                    <a:pt x="1569006" y="423143"/>
                  </a:cubicBezTo>
                  <a:cubicBezTo>
                    <a:pt x="1586454" y="423036"/>
                    <a:pt x="1602680" y="428915"/>
                    <a:pt x="1618967" y="434774"/>
                  </a:cubicBezTo>
                  <a:cubicBezTo>
                    <a:pt x="1606653" y="418906"/>
                    <a:pt x="1588515" y="415030"/>
                    <a:pt x="1570262" y="411206"/>
                  </a:cubicBezTo>
                  <a:cubicBezTo>
                    <a:pt x="1587796" y="382487"/>
                    <a:pt x="1622012" y="368160"/>
                    <a:pt x="1657751" y="373982"/>
                  </a:cubicBezTo>
                  <a:cubicBezTo>
                    <a:pt x="1693215" y="379759"/>
                    <a:pt x="1720921" y="404017"/>
                    <a:pt x="1728003" y="435484"/>
                  </a:cubicBezTo>
                  <a:cubicBezTo>
                    <a:pt x="1729656" y="442828"/>
                    <a:pt x="1730781" y="449624"/>
                    <a:pt x="1719468" y="449098"/>
                  </a:cubicBezTo>
                  <a:cubicBezTo>
                    <a:pt x="1716717" y="448970"/>
                    <a:pt x="1713886" y="450584"/>
                    <a:pt x="1711105" y="452456"/>
                  </a:cubicBezTo>
                  <a:cubicBezTo>
                    <a:pt x="1725780" y="452377"/>
                    <a:pt x="1740222" y="452366"/>
                    <a:pt x="1753232" y="460126"/>
                  </a:cubicBezTo>
                  <a:cubicBezTo>
                    <a:pt x="1766510" y="468046"/>
                    <a:pt x="1776030" y="478779"/>
                    <a:pt x="1779083" y="495488"/>
                  </a:cubicBezTo>
                  <a:cubicBezTo>
                    <a:pt x="1810711" y="475537"/>
                    <a:pt x="1841370" y="475313"/>
                    <a:pt x="1868131" y="501971"/>
                  </a:cubicBezTo>
                  <a:cubicBezTo>
                    <a:pt x="1888313" y="522073"/>
                    <a:pt x="1894010" y="546682"/>
                    <a:pt x="1880527" y="574774"/>
                  </a:cubicBezTo>
                  <a:cubicBezTo>
                    <a:pt x="1886486" y="574417"/>
                    <a:pt x="1891774" y="573791"/>
                    <a:pt x="1897056" y="573839"/>
                  </a:cubicBezTo>
                  <a:cubicBezTo>
                    <a:pt x="1920977" y="574054"/>
                    <a:pt x="1937323" y="585997"/>
                    <a:pt x="1947030" y="607292"/>
                  </a:cubicBezTo>
                  <a:cubicBezTo>
                    <a:pt x="1952882" y="620128"/>
                    <a:pt x="1948973" y="625119"/>
                    <a:pt x="1935003" y="623945"/>
                  </a:cubicBezTo>
                  <a:cubicBezTo>
                    <a:pt x="1927129" y="623283"/>
                    <a:pt x="1919079" y="619539"/>
                    <a:pt x="1910146" y="624946"/>
                  </a:cubicBezTo>
                  <a:cubicBezTo>
                    <a:pt x="1923744" y="628696"/>
                    <a:pt x="1936684" y="631532"/>
                    <a:pt x="1941575" y="645931"/>
                  </a:cubicBezTo>
                  <a:cubicBezTo>
                    <a:pt x="1981739" y="616827"/>
                    <a:pt x="2024829" y="614373"/>
                    <a:pt x="2058033" y="638618"/>
                  </a:cubicBezTo>
                  <a:cubicBezTo>
                    <a:pt x="2089011" y="661237"/>
                    <a:pt x="2108583" y="701381"/>
                    <a:pt x="2090016" y="747237"/>
                  </a:cubicBezTo>
                  <a:cubicBezTo>
                    <a:pt x="2090748" y="747604"/>
                    <a:pt x="2091643" y="748430"/>
                    <a:pt x="2092202" y="748245"/>
                  </a:cubicBezTo>
                  <a:cubicBezTo>
                    <a:pt x="2115626" y="740490"/>
                    <a:pt x="2136737" y="744898"/>
                    <a:pt x="2152848" y="763345"/>
                  </a:cubicBezTo>
                  <a:cubicBezTo>
                    <a:pt x="2169972" y="782952"/>
                    <a:pt x="2172861" y="805948"/>
                    <a:pt x="2163248" y="830508"/>
                  </a:cubicBezTo>
                  <a:cubicBezTo>
                    <a:pt x="2160292" y="838062"/>
                    <a:pt x="2150848" y="845646"/>
                    <a:pt x="2154744" y="852491"/>
                  </a:cubicBezTo>
                  <a:cubicBezTo>
                    <a:pt x="2158383" y="858882"/>
                    <a:pt x="2168794" y="852426"/>
                    <a:pt x="2176344" y="853037"/>
                  </a:cubicBezTo>
                  <a:cubicBezTo>
                    <a:pt x="2202821" y="855179"/>
                    <a:pt x="2225187" y="879827"/>
                    <a:pt x="2223882" y="906043"/>
                  </a:cubicBezTo>
                  <a:cubicBezTo>
                    <a:pt x="2223473" y="914279"/>
                    <a:pt x="2221563" y="920782"/>
                    <a:pt x="2209625" y="921649"/>
                  </a:cubicBezTo>
                  <a:cubicBezTo>
                    <a:pt x="2220255" y="927597"/>
                    <a:pt x="2228708" y="932762"/>
                    <a:pt x="2233071" y="942169"/>
                  </a:cubicBezTo>
                  <a:cubicBezTo>
                    <a:pt x="2236120" y="948744"/>
                    <a:pt x="2242330" y="945657"/>
                    <a:pt x="2247009" y="946409"/>
                  </a:cubicBezTo>
                  <a:cubicBezTo>
                    <a:pt x="2273315" y="950637"/>
                    <a:pt x="2288510" y="978731"/>
                    <a:pt x="2275743" y="1000191"/>
                  </a:cubicBezTo>
                  <a:cubicBezTo>
                    <a:pt x="2267876" y="1013416"/>
                    <a:pt x="2260894" y="1014997"/>
                    <a:pt x="2246598" y="1006905"/>
                  </a:cubicBezTo>
                  <a:cubicBezTo>
                    <a:pt x="2245531" y="1006301"/>
                    <a:pt x="2244134" y="1006111"/>
                    <a:pt x="2242878" y="1006070"/>
                  </a:cubicBezTo>
                  <a:cubicBezTo>
                    <a:pt x="2242116" y="1006046"/>
                    <a:pt x="2241332" y="1006680"/>
                    <a:pt x="2239186" y="1007618"/>
                  </a:cubicBezTo>
                  <a:cubicBezTo>
                    <a:pt x="2251659" y="1015138"/>
                    <a:pt x="2260039" y="1024767"/>
                    <a:pt x="2259510" y="1039638"/>
                  </a:cubicBezTo>
                  <a:cubicBezTo>
                    <a:pt x="2259437" y="1041684"/>
                    <a:pt x="2259893" y="1043180"/>
                    <a:pt x="2262364" y="1044580"/>
                  </a:cubicBezTo>
                  <a:cubicBezTo>
                    <a:pt x="2283897" y="1056784"/>
                    <a:pt x="2284513" y="1067854"/>
                    <a:pt x="2263997" y="1083132"/>
                  </a:cubicBezTo>
                  <a:cubicBezTo>
                    <a:pt x="2278346" y="1097791"/>
                    <a:pt x="2285171" y="1114282"/>
                    <a:pt x="2275264" y="1134417"/>
                  </a:cubicBezTo>
                  <a:cubicBezTo>
                    <a:pt x="2272828" y="1139368"/>
                    <a:pt x="2277697" y="1141017"/>
                    <a:pt x="2281023" y="1142925"/>
                  </a:cubicBezTo>
                  <a:cubicBezTo>
                    <a:pt x="2284956" y="1145181"/>
                    <a:pt x="2286391" y="1148693"/>
                    <a:pt x="2285250" y="1152878"/>
                  </a:cubicBezTo>
                  <a:cubicBezTo>
                    <a:pt x="2284055" y="1157264"/>
                    <a:pt x="2279918" y="1156918"/>
                    <a:pt x="2276604" y="1156900"/>
                  </a:cubicBezTo>
                  <a:cubicBezTo>
                    <a:pt x="2244402" y="1156725"/>
                    <a:pt x="2212202" y="1156415"/>
                    <a:pt x="2180001" y="1156077"/>
                  </a:cubicBezTo>
                  <a:cubicBezTo>
                    <a:pt x="2177108" y="1156046"/>
                    <a:pt x="2173217" y="1156963"/>
                    <a:pt x="2172444" y="1152931"/>
                  </a:cubicBezTo>
                  <a:cubicBezTo>
                    <a:pt x="2172005" y="1150633"/>
                    <a:pt x="2172670" y="1147481"/>
                    <a:pt x="2174043" y="1145586"/>
                  </a:cubicBezTo>
                  <a:cubicBezTo>
                    <a:pt x="2180373" y="1136848"/>
                    <a:pt x="2179827" y="1134077"/>
                    <a:pt x="2168540" y="1130421"/>
                  </a:cubicBezTo>
                  <a:cubicBezTo>
                    <a:pt x="2158492" y="1127164"/>
                    <a:pt x="2151169" y="1121756"/>
                    <a:pt x="2146678" y="1109276"/>
                  </a:cubicBezTo>
                  <a:cubicBezTo>
                    <a:pt x="2164308" y="1118141"/>
                    <a:pt x="2179481" y="1111368"/>
                    <a:pt x="2197916" y="1108269"/>
                  </a:cubicBezTo>
                  <a:cubicBezTo>
                    <a:pt x="2172323" y="1103226"/>
                    <a:pt x="2147222" y="1103076"/>
                    <a:pt x="2134308" y="1077108"/>
                  </a:cubicBezTo>
                  <a:cubicBezTo>
                    <a:pt x="2135004" y="1082608"/>
                    <a:pt x="2135699" y="1088108"/>
                    <a:pt x="2136546" y="1094807"/>
                  </a:cubicBezTo>
                  <a:cubicBezTo>
                    <a:pt x="2124069" y="1091478"/>
                    <a:pt x="2118685" y="1082691"/>
                    <a:pt x="2116773" y="1072565"/>
                  </a:cubicBezTo>
                  <a:cubicBezTo>
                    <a:pt x="2115299" y="1064752"/>
                    <a:pt x="2113232" y="1062310"/>
                    <a:pt x="2104831" y="1062248"/>
                  </a:cubicBezTo>
                  <a:cubicBezTo>
                    <a:pt x="2086139" y="1062112"/>
                    <a:pt x="2071721" y="1049647"/>
                    <a:pt x="2066015" y="1030148"/>
                  </a:cubicBezTo>
                  <a:cubicBezTo>
                    <a:pt x="2077801" y="1030068"/>
                    <a:pt x="2089800" y="1034222"/>
                    <a:pt x="2102970" y="1027381"/>
                  </a:cubicBezTo>
                  <a:cubicBezTo>
                    <a:pt x="2062648" y="1022131"/>
                    <a:pt x="2033420" y="1004929"/>
                    <a:pt x="2020325" y="965991"/>
                  </a:cubicBezTo>
                  <a:cubicBezTo>
                    <a:pt x="2018335" y="975226"/>
                    <a:pt x="2020577" y="983850"/>
                    <a:pt x="2023369" y="992058"/>
                  </a:cubicBezTo>
                  <a:cubicBezTo>
                    <a:pt x="2026425" y="1001042"/>
                    <a:pt x="2022982" y="1004127"/>
                    <a:pt x="2014735" y="1006403"/>
                  </a:cubicBezTo>
                  <a:cubicBezTo>
                    <a:pt x="1970033" y="1018741"/>
                    <a:pt x="1925693" y="984786"/>
                    <a:pt x="1926517" y="938466"/>
                  </a:cubicBezTo>
                  <a:cubicBezTo>
                    <a:pt x="1926586" y="934587"/>
                    <a:pt x="1926930" y="930713"/>
                    <a:pt x="1927264" y="924711"/>
                  </a:cubicBezTo>
                  <a:cubicBezTo>
                    <a:pt x="1913640" y="931019"/>
                    <a:pt x="1900784" y="935378"/>
                    <a:pt x="1886574" y="933301"/>
                  </a:cubicBezTo>
                  <a:cubicBezTo>
                    <a:pt x="1872722" y="931279"/>
                    <a:pt x="1859897" y="926830"/>
                    <a:pt x="1844096" y="916898"/>
                  </a:cubicBezTo>
                  <a:cubicBezTo>
                    <a:pt x="1852491" y="928446"/>
                    <a:pt x="1847334" y="932632"/>
                    <a:pt x="1841139" y="936845"/>
                  </a:cubicBezTo>
                  <a:cubicBezTo>
                    <a:pt x="1821794" y="950003"/>
                    <a:pt x="1795065" y="950532"/>
                    <a:pt x="1775800" y="937869"/>
                  </a:cubicBezTo>
                  <a:cubicBezTo>
                    <a:pt x="1756593" y="925243"/>
                    <a:pt x="1746194" y="900334"/>
                    <a:pt x="1750643" y="877543"/>
                  </a:cubicBezTo>
                  <a:cubicBezTo>
                    <a:pt x="1751044" y="875496"/>
                    <a:pt x="1751632" y="873486"/>
                    <a:pt x="1752563" y="869718"/>
                  </a:cubicBezTo>
                  <a:cubicBezTo>
                    <a:pt x="1744912" y="875268"/>
                    <a:pt x="1739096" y="880438"/>
                    <a:pt x="1732455" y="884120"/>
                  </a:cubicBezTo>
                  <a:cubicBezTo>
                    <a:pt x="1715764" y="893375"/>
                    <a:pt x="1698186" y="892699"/>
                    <a:pt x="1680633" y="886724"/>
                  </a:cubicBezTo>
                  <a:cubicBezTo>
                    <a:pt x="1675369" y="884932"/>
                    <a:pt x="1672258" y="882549"/>
                    <a:pt x="1670261" y="891219"/>
                  </a:cubicBezTo>
                  <a:cubicBezTo>
                    <a:pt x="1665178" y="913287"/>
                    <a:pt x="1643828" y="927055"/>
                    <a:pt x="1621020" y="924728"/>
                  </a:cubicBezTo>
                  <a:cubicBezTo>
                    <a:pt x="1597379" y="922316"/>
                    <a:pt x="1579767" y="904118"/>
                    <a:pt x="1578414" y="881013"/>
                  </a:cubicBezTo>
                  <a:cubicBezTo>
                    <a:pt x="1577944" y="872968"/>
                    <a:pt x="1579382" y="868797"/>
                    <a:pt x="1589322" y="867962"/>
                  </a:cubicBezTo>
                  <a:cubicBezTo>
                    <a:pt x="1617746" y="865573"/>
                    <a:pt x="1634461" y="856148"/>
                    <a:pt x="1645377" y="838940"/>
                  </a:cubicBezTo>
                  <a:cubicBezTo>
                    <a:pt x="1593292" y="865148"/>
                    <a:pt x="1562658" y="857311"/>
                    <a:pt x="1534360" y="810542"/>
                  </a:cubicBezTo>
                  <a:cubicBezTo>
                    <a:pt x="1531870" y="826236"/>
                    <a:pt x="1533767" y="832127"/>
                    <a:pt x="1548355" y="854000"/>
                  </a:cubicBezTo>
                  <a:cubicBezTo>
                    <a:pt x="1547225" y="855686"/>
                    <a:pt x="1546045" y="854544"/>
                    <a:pt x="1545080" y="853916"/>
                  </a:cubicBezTo>
                  <a:cubicBezTo>
                    <a:pt x="1531408" y="845023"/>
                    <a:pt x="1518344" y="839840"/>
                    <a:pt x="1500131" y="842051"/>
                  </a:cubicBezTo>
                  <a:cubicBezTo>
                    <a:pt x="1477072" y="844853"/>
                    <a:pt x="1459434" y="829731"/>
                    <a:pt x="1446683" y="810495"/>
                  </a:cubicBezTo>
                  <a:cubicBezTo>
                    <a:pt x="1445020" y="807988"/>
                    <a:pt x="1443633" y="805298"/>
                    <a:pt x="1442050" y="802734"/>
                  </a:cubicBezTo>
                  <a:cubicBezTo>
                    <a:pt x="1441881" y="802460"/>
                    <a:pt x="1441251" y="802469"/>
                    <a:pt x="1440834" y="802346"/>
                  </a:cubicBezTo>
                  <a:cubicBezTo>
                    <a:pt x="1440645" y="839469"/>
                    <a:pt x="1407383" y="866582"/>
                    <a:pt x="1367285" y="862300"/>
                  </a:cubicBezTo>
                  <a:cubicBezTo>
                    <a:pt x="1328768" y="858186"/>
                    <a:pt x="1304277" y="833298"/>
                    <a:pt x="1298329" y="792168"/>
                  </a:cubicBezTo>
                  <a:cubicBezTo>
                    <a:pt x="1297771" y="788309"/>
                    <a:pt x="1297485" y="784409"/>
                    <a:pt x="1296821" y="778164"/>
                  </a:cubicBezTo>
                  <a:cubicBezTo>
                    <a:pt x="1291335" y="792045"/>
                    <a:pt x="1290354" y="804378"/>
                    <a:pt x="1290857" y="816781"/>
                  </a:cubicBezTo>
                  <a:cubicBezTo>
                    <a:pt x="1291184" y="824882"/>
                    <a:pt x="1289295" y="828248"/>
                    <a:pt x="1280668" y="825052"/>
                  </a:cubicBezTo>
                  <a:cubicBezTo>
                    <a:pt x="1270573" y="821313"/>
                    <a:pt x="1260259" y="818161"/>
                    <a:pt x="1247070" y="813763"/>
                  </a:cubicBezTo>
                  <a:cubicBezTo>
                    <a:pt x="1257134" y="827353"/>
                    <a:pt x="1270588" y="831484"/>
                    <a:pt x="1281514" y="838942"/>
                  </a:cubicBezTo>
                  <a:cubicBezTo>
                    <a:pt x="1248258" y="874091"/>
                    <a:pt x="1185469" y="878495"/>
                    <a:pt x="1142669" y="848092"/>
                  </a:cubicBezTo>
                  <a:cubicBezTo>
                    <a:pt x="1117751" y="830389"/>
                    <a:pt x="1102665" y="805886"/>
                    <a:pt x="1098077" y="775612"/>
                  </a:cubicBezTo>
                  <a:cubicBezTo>
                    <a:pt x="1093458" y="745132"/>
                    <a:pt x="1103550" y="718357"/>
                    <a:pt x="1119280" y="692301"/>
                  </a:cubicBezTo>
                  <a:cubicBezTo>
                    <a:pt x="1113947" y="698629"/>
                    <a:pt x="1106826" y="704162"/>
                    <a:pt x="1103596" y="711426"/>
                  </a:cubicBezTo>
                  <a:cubicBezTo>
                    <a:pt x="1090641" y="740562"/>
                    <a:pt x="1042508" y="744592"/>
                    <a:pt x="1017945" y="730365"/>
                  </a:cubicBezTo>
                  <a:cubicBezTo>
                    <a:pt x="1009709" y="725594"/>
                    <a:pt x="1002166" y="719912"/>
                    <a:pt x="993148" y="712468"/>
                  </a:cubicBezTo>
                  <a:cubicBezTo>
                    <a:pt x="995017" y="720284"/>
                    <a:pt x="998806" y="724764"/>
                    <a:pt x="1002838" y="727955"/>
                  </a:cubicBezTo>
                  <a:cubicBezTo>
                    <a:pt x="1018331" y="740217"/>
                    <a:pt x="1017651" y="756255"/>
                    <a:pt x="1013996" y="772796"/>
                  </a:cubicBezTo>
                  <a:cubicBezTo>
                    <a:pt x="1006942" y="804715"/>
                    <a:pt x="971888" y="831432"/>
                    <a:pt x="937740" y="831498"/>
                  </a:cubicBezTo>
                  <a:cubicBezTo>
                    <a:pt x="900160" y="831570"/>
                    <a:pt x="869310" y="808862"/>
                    <a:pt x="860735" y="774947"/>
                  </a:cubicBezTo>
                  <a:cubicBezTo>
                    <a:pt x="857892" y="763702"/>
                    <a:pt x="858827" y="752563"/>
                    <a:pt x="859918" y="740424"/>
                  </a:cubicBezTo>
                  <a:cubicBezTo>
                    <a:pt x="853222" y="748775"/>
                    <a:pt x="846528" y="757126"/>
                    <a:pt x="839017" y="766495"/>
                  </a:cubicBezTo>
                  <a:cubicBezTo>
                    <a:pt x="833414" y="744206"/>
                    <a:pt x="826318" y="724097"/>
                    <a:pt x="808672" y="709694"/>
                  </a:cubicBezTo>
                  <a:cubicBezTo>
                    <a:pt x="815648" y="725018"/>
                    <a:pt x="822148" y="740400"/>
                    <a:pt x="825192" y="757023"/>
                  </a:cubicBezTo>
                  <a:cubicBezTo>
                    <a:pt x="836845" y="820659"/>
                    <a:pt x="792986" y="881420"/>
                    <a:pt x="726447" y="892102"/>
                  </a:cubicBezTo>
                  <a:cubicBezTo>
                    <a:pt x="675161" y="900336"/>
                    <a:pt x="631798" y="885658"/>
                    <a:pt x="599405" y="843567"/>
                  </a:cubicBezTo>
                  <a:cubicBezTo>
                    <a:pt x="595700" y="838754"/>
                    <a:pt x="593009" y="836281"/>
                    <a:pt x="585685" y="838061"/>
                  </a:cubicBezTo>
                  <a:cubicBezTo>
                    <a:pt x="536352" y="850053"/>
                    <a:pt x="493138" y="807975"/>
                    <a:pt x="504002" y="758566"/>
                  </a:cubicBezTo>
                  <a:cubicBezTo>
                    <a:pt x="505961" y="749660"/>
                    <a:pt x="505819" y="746193"/>
                    <a:pt x="495679" y="743972"/>
                  </a:cubicBezTo>
                  <a:cubicBezTo>
                    <a:pt x="475296" y="739505"/>
                    <a:pt x="458151" y="728274"/>
                    <a:pt x="443452" y="713317"/>
                  </a:cubicBezTo>
                  <a:cubicBezTo>
                    <a:pt x="440631" y="716325"/>
                    <a:pt x="443259" y="718736"/>
                    <a:pt x="444664" y="719861"/>
                  </a:cubicBezTo>
                  <a:cubicBezTo>
                    <a:pt x="456839" y="729607"/>
                    <a:pt x="451772" y="737826"/>
                    <a:pt x="443956" y="747634"/>
                  </a:cubicBezTo>
                  <a:cubicBezTo>
                    <a:pt x="372070" y="837852"/>
                    <a:pt x="223479" y="819058"/>
                    <a:pt x="181906" y="713911"/>
                  </a:cubicBezTo>
                  <a:cubicBezTo>
                    <a:pt x="165094" y="671390"/>
                    <a:pt x="173031" y="631068"/>
                    <a:pt x="196681" y="593072"/>
                  </a:cubicBezTo>
                  <a:cubicBezTo>
                    <a:pt x="198016" y="590927"/>
                    <a:pt x="199266" y="588729"/>
                    <a:pt x="199567" y="585804"/>
                  </a:cubicBezTo>
                  <a:cubicBezTo>
                    <a:pt x="192151" y="591315"/>
                    <a:pt x="187299" y="599015"/>
                    <a:pt x="183278" y="607052"/>
                  </a:cubicBezTo>
                  <a:cubicBezTo>
                    <a:pt x="179716" y="614172"/>
                    <a:pt x="175694" y="616588"/>
                    <a:pt x="167887" y="613192"/>
                  </a:cubicBezTo>
                  <a:cubicBezTo>
                    <a:pt x="69124" y="570229"/>
                    <a:pt x="54600" y="456599"/>
                    <a:pt x="114288" y="392853"/>
                  </a:cubicBezTo>
                  <a:cubicBezTo>
                    <a:pt x="136152" y="369503"/>
                    <a:pt x="162019" y="354143"/>
                    <a:pt x="193492" y="346848"/>
                  </a:cubicBezTo>
                  <a:cubicBezTo>
                    <a:pt x="189702" y="347126"/>
                    <a:pt x="185892" y="347240"/>
                    <a:pt x="182129" y="347723"/>
                  </a:cubicBezTo>
                  <a:cubicBezTo>
                    <a:pt x="177821" y="348275"/>
                    <a:pt x="173281" y="348466"/>
                    <a:pt x="169326" y="350032"/>
                  </a:cubicBezTo>
                  <a:cubicBezTo>
                    <a:pt x="160664" y="353463"/>
                    <a:pt x="157887" y="350487"/>
                    <a:pt x="157080" y="341752"/>
                  </a:cubicBezTo>
                  <a:cubicBezTo>
                    <a:pt x="152323" y="290217"/>
                    <a:pt x="195402" y="244490"/>
                    <a:pt x="246735" y="246955"/>
                  </a:cubicBezTo>
                  <a:cubicBezTo>
                    <a:pt x="249113" y="247069"/>
                    <a:pt x="251501" y="246970"/>
                    <a:pt x="253858" y="246970"/>
                  </a:cubicBezTo>
                  <a:cubicBezTo>
                    <a:pt x="253736" y="242277"/>
                    <a:pt x="250493" y="241598"/>
                    <a:pt x="248385" y="241351"/>
                  </a:cubicBezTo>
                  <a:cubicBezTo>
                    <a:pt x="230849" y="239291"/>
                    <a:pt x="228638" y="226462"/>
                    <a:pt x="226925" y="212492"/>
                  </a:cubicBezTo>
                  <a:cubicBezTo>
                    <a:pt x="212511" y="94988"/>
                    <a:pt x="307919" y="12251"/>
                    <a:pt x="398065" y="1700"/>
                  </a:cubicBezTo>
                  <a:cubicBezTo>
                    <a:pt x="413434" y="-99"/>
                    <a:pt x="428335" y="-482"/>
                    <a:pt x="442760" y="60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74978B1-1C47-0BF0-C8AA-159770792C38}"/>
                </a:ext>
              </a:extLst>
            </p:cNvPr>
            <p:cNvSpPr/>
            <p:nvPr/>
          </p:nvSpPr>
          <p:spPr>
            <a:xfrm>
              <a:off x="1" y="3451498"/>
              <a:ext cx="12191999" cy="92919"/>
            </a:xfrm>
            <a:custGeom>
              <a:avLst/>
              <a:gdLst>
                <a:gd name="connsiteX0" fmla="*/ 5227706 w 12191999"/>
                <a:gd name="connsiteY0" fmla="*/ 39539 h 92919"/>
                <a:gd name="connsiteX1" fmla="*/ 5220401 w 12191999"/>
                <a:gd name="connsiteY1" fmla="*/ 50112 h 92919"/>
                <a:gd name="connsiteX2" fmla="*/ 5229315 w 12191999"/>
                <a:gd name="connsiteY2" fmla="*/ 61887 h 92919"/>
                <a:gd name="connsiteX3" fmla="*/ 5261530 w 12191999"/>
                <a:gd name="connsiteY3" fmla="*/ 61917 h 92919"/>
                <a:gd name="connsiteX4" fmla="*/ 5287303 w 12191999"/>
                <a:gd name="connsiteY4" fmla="*/ 61960 h 92919"/>
                <a:gd name="connsiteX5" fmla="*/ 5298951 w 12191999"/>
                <a:gd name="connsiteY5" fmla="*/ 53245 h 92919"/>
                <a:gd name="connsiteX6" fmla="*/ 5289947 w 12191999"/>
                <a:gd name="connsiteY6" fmla="*/ 40975 h 92919"/>
                <a:gd name="connsiteX7" fmla="*/ 5227706 w 12191999"/>
                <a:gd name="connsiteY7" fmla="*/ 39539 h 92919"/>
                <a:gd name="connsiteX8" fmla="*/ 3551110 w 12191999"/>
                <a:gd name="connsiteY8" fmla="*/ 39539 h 92919"/>
                <a:gd name="connsiteX9" fmla="*/ 3488868 w 12191999"/>
                <a:gd name="connsiteY9" fmla="*/ 40975 h 92919"/>
                <a:gd name="connsiteX10" fmla="*/ 3479865 w 12191999"/>
                <a:gd name="connsiteY10" fmla="*/ 53245 h 92919"/>
                <a:gd name="connsiteX11" fmla="*/ 3491512 w 12191999"/>
                <a:gd name="connsiteY11" fmla="*/ 61960 h 92919"/>
                <a:gd name="connsiteX12" fmla="*/ 3517285 w 12191999"/>
                <a:gd name="connsiteY12" fmla="*/ 61917 h 92919"/>
                <a:gd name="connsiteX13" fmla="*/ 3549500 w 12191999"/>
                <a:gd name="connsiteY13" fmla="*/ 61887 h 92919"/>
                <a:gd name="connsiteX14" fmla="*/ 3558414 w 12191999"/>
                <a:gd name="connsiteY14" fmla="*/ 50112 h 92919"/>
                <a:gd name="connsiteX15" fmla="*/ 3551110 w 12191999"/>
                <a:gd name="connsiteY15" fmla="*/ 39539 h 92919"/>
                <a:gd name="connsiteX16" fmla="*/ 9663783 w 12191999"/>
                <a:gd name="connsiteY16" fmla="*/ 39274 h 92919"/>
                <a:gd name="connsiteX17" fmla="*/ 9589049 w 12191999"/>
                <a:gd name="connsiteY17" fmla="*/ 40162 h 92919"/>
                <a:gd name="connsiteX18" fmla="*/ 9580242 w 12191999"/>
                <a:gd name="connsiteY18" fmla="*/ 52395 h 92919"/>
                <a:gd name="connsiteX19" fmla="*/ 9591023 w 12191999"/>
                <a:gd name="connsiteY19" fmla="*/ 62410 h 92919"/>
                <a:gd name="connsiteX20" fmla="*/ 9625224 w 12191999"/>
                <a:gd name="connsiteY20" fmla="*/ 62367 h 92919"/>
                <a:gd name="connsiteX21" fmla="*/ 9625224 w 12191999"/>
                <a:gd name="connsiteY21" fmla="*/ 62540 h 92919"/>
                <a:gd name="connsiteX22" fmla="*/ 9661565 w 12191999"/>
                <a:gd name="connsiteY22" fmla="*/ 62545 h 92919"/>
                <a:gd name="connsiteX23" fmla="*/ 9673071 w 12191999"/>
                <a:gd name="connsiteY23" fmla="*/ 53260 h 92919"/>
                <a:gd name="connsiteX24" fmla="*/ 9663783 w 12191999"/>
                <a:gd name="connsiteY24" fmla="*/ 39274 h 92919"/>
                <a:gd name="connsiteX25" fmla="*/ 7893849 w 12191999"/>
                <a:gd name="connsiteY25" fmla="*/ 39274 h 92919"/>
                <a:gd name="connsiteX26" fmla="*/ 7884559 w 12191999"/>
                <a:gd name="connsiteY26" fmla="*/ 53260 h 92919"/>
                <a:gd name="connsiteX27" fmla="*/ 7896066 w 12191999"/>
                <a:gd name="connsiteY27" fmla="*/ 62545 h 92919"/>
                <a:gd name="connsiteX28" fmla="*/ 7932407 w 12191999"/>
                <a:gd name="connsiteY28" fmla="*/ 62540 h 92919"/>
                <a:gd name="connsiteX29" fmla="*/ 7932407 w 12191999"/>
                <a:gd name="connsiteY29" fmla="*/ 62367 h 92919"/>
                <a:gd name="connsiteX30" fmla="*/ 7966608 w 12191999"/>
                <a:gd name="connsiteY30" fmla="*/ 62410 h 92919"/>
                <a:gd name="connsiteX31" fmla="*/ 7977389 w 12191999"/>
                <a:gd name="connsiteY31" fmla="*/ 52395 h 92919"/>
                <a:gd name="connsiteX32" fmla="*/ 7968582 w 12191999"/>
                <a:gd name="connsiteY32" fmla="*/ 40162 h 92919"/>
                <a:gd name="connsiteX33" fmla="*/ 7893849 w 12191999"/>
                <a:gd name="connsiteY33" fmla="*/ 39274 h 92919"/>
                <a:gd name="connsiteX34" fmla="*/ 884968 w 12191999"/>
                <a:gd name="connsiteY34" fmla="*/ 39274 h 92919"/>
                <a:gd name="connsiteX35" fmla="*/ 810234 w 12191999"/>
                <a:gd name="connsiteY35" fmla="*/ 40162 h 92919"/>
                <a:gd name="connsiteX36" fmla="*/ 801427 w 12191999"/>
                <a:gd name="connsiteY36" fmla="*/ 52395 h 92919"/>
                <a:gd name="connsiteX37" fmla="*/ 812208 w 12191999"/>
                <a:gd name="connsiteY37" fmla="*/ 62410 h 92919"/>
                <a:gd name="connsiteX38" fmla="*/ 846409 w 12191999"/>
                <a:gd name="connsiteY38" fmla="*/ 62367 h 92919"/>
                <a:gd name="connsiteX39" fmla="*/ 846409 w 12191999"/>
                <a:gd name="connsiteY39" fmla="*/ 62540 h 92919"/>
                <a:gd name="connsiteX40" fmla="*/ 882750 w 12191999"/>
                <a:gd name="connsiteY40" fmla="*/ 62545 h 92919"/>
                <a:gd name="connsiteX41" fmla="*/ 894256 w 12191999"/>
                <a:gd name="connsiteY41" fmla="*/ 53260 h 92919"/>
                <a:gd name="connsiteX42" fmla="*/ 884968 w 12191999"/>
                <a:gd name="connsiteY42" fmla="*/ 39274 h 92919"/>
                <a:gd name="connsiteX43" fmla="*/ 9906535 w 12191999"/>
                <a:gd name="connsiteY43" fmla="*/ 39117 h 92919"/>
                <a:gd name="connsiteX44" fmla="*/ 9835674 w 12191999"/>
                <a:gd name="connsiteY44" fmla="*/ 39900 h 92919"/>
                <a:gd name="connsiteX45" fmla="*/ 9824404 w 12191999"/>
                <a:gd name="connsiteY45" fmla="*/ 52020 h 92919"/>
                <a:gd name="connsiteX46" fmla="*/ 9837392 w 12191999"/>
                <a:gd name="connsiteY46" fmla="*/ 61914 h 92919"/>
                <a:gd name="connsiteX47" fmla="*/ 9869612 w 12191999"/>
                <a:gd name="connsiteY47" fmla="*/ 61915 h 92919"/>
                <a:gd name="connsiteX48" fmla="*/ 9906125 w 12191999"/>
                <a:gd name="connsiteY48" fmla="*/ 61971 h 92919"/>
                <a:gd name="connsiteX49" fmla="*/ 9917055 w 12191999"/>
                <a:gd name="connsiteY49" fmla="*/ 49379 h 92919"/>
                <a:gd name="connsiteX50" fmla="*/ 9906535 w 12191999"/>
                <a:gd name="connsiteY50" fmla="*/ 39117 h 92919"/>
                <a:gd name="connsiteX51" fmla="*/ 7651096 w 12191999"/>
                <a:gd name="connsiteY51" fmla="*/ 39117 h 92919"/>
                <a:gd name="connsiteX52" fmla="*/ 7640576 w 12191999"/>
                <a:gd name="connsiteY52" fmla="*/ 49379 h 92919"/>
                <a:gd name="connsiteX53" fmla="*/ 7651506 w 12191999"/>
                <a:gd name="connsiteY53" fmla="*/ 61971 h 92919"/>
                <a:gd name="connsiteX54" fmla="*/ 7688019 w 12191999"/>
                <a:gd name="connsiteY54" fmla="*/ 61915 h 92919"/>
                <a:gd name="connsiteX55" fmla="*/ 7720239 w 12191999"/>
                <a:gd name="connsiteY55" fmla="*/ 61914 h 92919"/>
                <a:gd name="connsiteX56" fmla="*/ 7733227 w 12191999"/>
                <a:gd name="connsiteY56" fmla="*/ 52020 h 92919"/>
                <a:gd name="connsiteX57" fmla="*/ 7721957 w 12191999"/>
                <a:gd name="connsiteY57" fmla="*/ 39900 h 92919"/>
                <a:gd name="connsiteX58" fmla="*/ 7651096 w 12191999"/>
                <a:gd name="connsiteY58" fmla="*/ 39117 h 92919"/>
                <a:gd name="connsiteX59" fmla="*/ 1127720 w 12191999"/>
                <a:gd name="connsiteY59" fmla="*/ 39117 h 92919"/>
                <a:gd name="connsiteX60" fmla="*/ 1056859 w 12191999"/>
                <a:gd name="connsiteY60" fmla="*/ 39900 h 92919"/>
                <a:gd name="connsiteX61" fmla="*/ 1045589 w 12191999"/>
                <a:gd name="connsiteY61" fmla="*/ 52020 h 92919"/>
                <a:gd name="connsiteX62" fmla="*/ 1058577 w 12191999"/>
                <a:gd name="connsiteY62" fmla="*/ 61914 h 92919"/>
                <a:gd name="connsiteX63" fmla="*/ 1090796 w 12191999"/>
                <a:gd name="connsiteY63" fmla="*/ 61915 h 92919"/>
                <a:gd name="connsiteX64" fmla="*/ 1127309 w 12191999"/>
                <a:gd name="connsiteY64" fmla="*/ 61971 h 92919"/>
                <a:gd name="connsiteX65" fmla="*/ 1138239 w 12191999"/>
                <a:gd name="connsiteY65" fmla="*/ 49379 h 92919"/>
                <a:gd name="connsiteX66" fmla="*/ 1127720 w 12191999"/>
                <a:gd name="connsiteY66" fmla="*/ 39117 h 92919"/>
                <a:gd name="connsiteX67" fmla="*/ 11702130 w 12191999"/>
                <a:gd name="connsiteY67" fmla="*/ 39043 h 92919"/>
                <a:gd name="connsiteX68" fmla="*/ 11629197 w 12191999"/>
                <a:gd name="connsiteY68" fmla="*/ 39773 h 92919"/>
                <a:gd name="connsiteX69" fmla="*/ 11617031 w 12191999"/>
                <a:gd name="connsiteY69" fmla="*/ 51010 h 92919"/>
                <a:gd name="connsiteX70" fmla="*/ 11631126 w 12191999"/>
                <a:gd name="connsiteY70" fmla="*/ 62195 h 92919"/>
                <a:gd name="connsiteX71" fmla="*/ 11663308 w 12191999"/>
                <a:gd name="connsiteY71" fmla="*/ 62133 h 92919"/>
                <a:gd name="connsiteX72" fmla="*/ 11663308 w 12191999"/>
                <a:gd name="connsiteY72" fmla="*/ 61861 h 92919"/>
                <a:gd name="connsiteX73" fmla="*/ 11701914 w 12191999"/>
                <a:gd name="connsiteY73" fmla="*/ 61810 h 92919"/>
                <a:gd name="connsiteX74" fmla="*/ 11712775 w 12191999"/>
                <a:gd name="connsiteY74" fmla="*/ 49109 h 92919"/>
                <a:gd name="connsiteX75" fmla="*/ 11702130 w 12191999"/>
                <a:gd name="connsiteY75" fmla="*/ 39043 h 92919"/>
                <a:gd name="connsiteX76" fmla="*/ 5855501 w 12191999"/>
                <a:gd name="connsiteY76" fmla="*/ 39043 h 92919"/>
                <a:gd name="connsiteX77" fmla="*/ 5844855 w 12191999"/>
                <a:gd name="connsiteY77" fmla="*/ 49109 h 92919"/>
                <a:gd name="connsiteX78" fmla="*/ 5855718 w 12191999"/>
                <a:gd name="connsiteY78" fmla="*/ 61810 h 92919"/>
                <a:gd name="connsiteX79" fmla="*/ 5894323 w 12191999"/>
                <a:gd name="connsiteY79" fmla="*/ 61861 h 92919"/>
                <a:gd name="connsiteX80" fmla="*/ 5894323 w 12191999"/>
                <a:gd name="connsiteY80" fmla="*/ 62133 h 92919"/>
                <a:gd name="connsiteX81" fmla="*/ 5926505 w 12191999"/>
                <a:gd name="connsiteY81" fmla="*/ 62195 h 92919"/>
                <a:gd name="connsiteX82" fmla="*/ 5940600 w 12191999"/>
                <a:gd name="connsiteY82" fmla="*/ 51010 h 92919"/>
                <a:gd name="connsiteX83" fmla="*/ 5928434 w 12191999"/>
                <a:gd name="connsiteY83" fmla="*/ 39773 h 92919"/>
                <a:gd name="connsiteX84" fmla="*/ 5855501 w 12191999"/>
                <a:gd name="connsiteY84" fmla="*/ 39043 h 92919"/>
                <a:gd name="connsiteX85" fmla="*/ 2923315 w 12191999"/>
                <a:gd name="connsiteY85" fmla="*/ 39043 h 92919"/>
                <a:gd name="connsiteX86" fmla="*/ 2850382 w 12191999"/>
                <a:gd name="connsiteY86" fmla="*/ 39773 h 92919"/>
                <a:gd name="connsiteX87" fmla="*/ 2838216 w 12191999"/>
                <a:gd name="connsiteY87" fmla="*/ 51010 h 92919"/>
                <a:gd name="connsiteX88" fmla="*/ 2852311 w 12191999"/>
                <a:gd name="connsiteY88" fmla="*/ 62195 h 92919"/>
                <a:gd name="connsiteX89" fmla="*/ 2884493 w 12191999"/>
                <a:gd name="connsiteY89" fmla="*/ 62133 h 92919"/>
                <a:gd name="connsiteX90" fmla="*/ 2884493 w 12191999"/>
                <a:gd name="connsiteY90" fmla="*/ 61861 h 92919"/>
                <a:gd name="connsiteX91" fmla="*/ 2923099 w 12191999"/>
                <a:gd name="connsiteY91" fmla="*/ 61810 h 92919"/>
                <a:gd name="connsiteX92" fmla="*/ 2933960 w 12191999"/>
                <a:gd name="connsiteY92" fmla="*/ 49109 h 92919"/>
                <a:gd name="connsiteX93" fmla="*/ 2923315 w 12191999"/>
                <a:gd name="connsiteY93" fmla="*/ 39043 h 92919"/>
                <a:gd name="connsiteX94" fmla="*/ 11009682 w 12191999"/>
                <a:gd name="connsiteY94" fmla="*/ 38882 h 92919"/>
                <a:gd name="connsiteX95" fmla="*/ 10928145 w 12191999"/>
                <a:gd name="connsiteY95" fmla="*/ 40252 h 92919"/>
                <a:gd name="connsiteX96" fmla="*/ 10918389 w 12191999"/>
                <a:gd name="connsiteY96" fmla="*/ 51744 h 92919"/>
                <a:gd name="connsiteX97" fmla="*/ 10929221 w 12191999"/>
                <a:gd name="connsiteY97" fmla="*/ 61938 h 92919"/>
                <a:gd name="connsiteX98" fmla="*/ 10967868 w 12191999"/>
                <a:gd name="connsiteY98" fmla="*/ 61905 h 92919"/>
                <a:gd name="connsiteX99" fmla="*/ 10967868 w 12191999"/>
                <a:gd name="connsiteY99" fmla="*/ 61980 h 92919"/>
                <a:gd name="connsiteX100" fmla="*/ 11008657 w 12191999"/>
                <a:gd name="connsiteY100" fmla="*/ 61985 h 92919"/>
                <a:gd name="connsiteX101" fmla="*/ 11019810 w 12191999"/>
                <a:gd name="connsiteY101" fmla="*/ 49334 h 92919"/>
                <a:gd name="connsiteX102" fmla="*/ 11009682 w 12191999"/>
                <a:gd name="connsiteY102" fmla="*/ 38882 h 92919"/>
                <a:gd name="connsiteX103" fmla="*/ 6547949 w 12191999"/>
                <a:gd name="connsiteY103" fmla="*/ 38882 h 92919"/>
                <a:gd name="connsiteX104" fmla="*/ 6537821 w 12191999"/>
                <a:gd name="connsiteY104" fmla="*/ 49334 h 92919"/>
                <a:gd name="connsiteX105" fmla="*/ 6548973 w 12191999"/>
                <a:gd name="connsiteY105" fmla="*/ 61985 h 92919"/>
                <a:gd name="connsiteX106" fmla="*/ 6589763 w 12191999"/>
                <a:gd name="connsiteY106" fmla="*/ 61980 h 92919"/>
                <a:gd name="connsiteX107" fmla="*/ 6589763 w 12191999"/>
                <a:gd name="connsiteY107" fmla="*/ 61905 h 92919"/>
                <a:gd name="connsiteX108" fmla="*/ 6628411 w 12191999"/>
                <a:gd name="connsiteY108" fmla="*/ 61938 h 92919"/>
                <a:gd name="connsiteX109" fmla="*/ 6639243 w 12191999"/>
                <a:gd name="connsiteY109" fmla="*/ 51744 h 92919"/>
                <a:gd name="connsiteX110" fmla="*/ 6629486 w 12191999"/>
                <a:gd name="connsiteY110" fmla="*/ 40252 h 92919"/>
                <a:gd name="connsiteX111" fmla="*/ 6547949 w 12191999"/>
                <a:gd name="connsiteY111" fmla="*/ 38882 h 92919"/>
                <a:gd name="connsiteX112" fmla="*/ 2230867 w 12191999"/>
                <a:gd name="connsiteY112" fmla="*/ 38882 h 92919"/>
                <a:gd name="connsiteX113" fmla="*/ 2149330 w 12191999"/>
                <a:gd name="connsiteY113" fmla="*/ 40252 h 92919"/>
                <a:gd name="connsiteX114" fmla="*/ 2139574 w 12191999"/>
                <a:gd name="connsiteY114" fmla="*/ 51744 h 92919"/>
                <a:gd name="connsiteX115" fmla="*/ 2150405 w 12191999"/>
                <a:gd name="connsiteY115" fmla="*/ 61938 h 92919"/>
                <a:gd name="connsiteX116" fmla="*/ 2189054 w 12191999"/>
                <a:gd name="connsiteY116" fmla="*/ 61905 h 92919"/>
                <a:gd name="connsiteX117" fmla="*/ 2189054 w 12191999"/>
                <a:gd name="connsiteY117" fmla="*/ 61980 h 92919"/>
                <a:gd name="connsiteX118" fmla="*/ 2229842 w 12191999"/>
                <a:gd name="connsiteY118" fmla="*/ 61985 h 92919"/>
                <a:gd name="connsiteX119" fmla="*/ 2240996 w 12191999"/>
                <a:gd name="connsiteY119" fmla="*/ 49334 h 92919"/>
                <a:gd name="connsiteX120" fmla="*/ 2230867 w 12191999"/>
                <a:gd name="connsiteY120" fmla="*/ 38882 h 92919"/>
                <a:gd name="connsiteX121" fmla="*/ 11478397 w 12191999"/>
                <a:gd name="connsiteY121" fmla="*/ 38724 h 92919"/>
                <a:gd name="connsiteX122" fmla="*/ 11401089 w 12191999"/>
                <a:gd name="connsiteY122" fmla="*/ 40025 h 92919"/>
                <a:gd name="connsiteX123" fmla="*/ 11390247 w 12191999"/>
                <a:gd name="connsiteY123" fmla="*/ 52407 h 92919"/>
                <a:gd name="connsiteX124" fmla="*/ 11401420 w 12191999"/>
                <a:gd name="connsiteY124" fmla="*/ 61897 h 92919"/>
                <a:gd name="connsiteX125" fmla="*/ 11437947 w 12191999"/>
                <a:gd name="connsiteY125" fmla="*/ 61823 h 92919"/>
                <a:gd name="connsiteX126" fmla="*/ 11478768 w 12191999"/>
                <a:gd name="connsiteY126" fmla="*/ 61803 h 92919"/>
                <a:gd name="connsiteX127" fmla="*/ 11488991 w 12191999"/>
                <a:gd name="connsiteY127" fmla="*/ 48679 h 92919"/>
                <a:gd name="connsiteX128" fmla="*/ 11478397 w 12191999"/>
                <a:gd name="connsiteY128" fmla="*/ 38724 h 92919"/>
                <a:gd name="connsiteX129" fmla="*/ 6079234 w 12191999"/>
                <a:gd name="connsiteY129" fmla="*/ 38724 h 92919"/>
                <a:gd name="connsiteX130" fmla="*/ 6068639 w 12191999"/>
                <a:gd name="connsiteY130" fmla="*/ 48679 h 92919"/>
                <a:gd name="connsiteX131" fmla="*/ 6078863 w 12191999"/>
                <a:gd name="connsiteY131" fmla="*/ 61803 h 92919"/>
                <a:gd name="connsiteX132" fmla="*/ 6119683 w 12191999"/>
                <a:gd name="connsiteY132" fmla="*/ 61823 h 92919"/>
                <a:gd name="connsiteX133" fmla="*/ 6156211 w 12191999"/>
                <a:gd name="connsiteY133" fmla="*/ 61897 h 92919"/>
                <a:gd name="connsiteX134" fmla="*/ 6167383 w 12191999"/>
                <a:gd name="connsiteY134" fmla="*/ 52407 h 92919"/>
                <a:gd name="connsiteX135" fmla="*/ 6156543 w 12191999"/>
                <a:gd name="connsiteY135" fmla="*/ 40025 h 92919"/>
                <a:gd name="connsiteX136" fmla="*/ 6079234 w 12191999"/>
                <a:gd name="connsiteY136" fmla="*/ 38724 h 92919"/>
                <a:gd name="connsiteX137" fmla="*/ 2699582 w 12191999"/>
                <a:gd name="connsiteY137" fmla="*/ 38724 h 92919"/>
                <a:gd name="connsiteX138" fmla="*/ 2622273 w 12191999"/>
                <a:gd name="connsiteY138" fmla="*/ 40025 h 92919"/>
                <a:gd name="connsiteX139" fmla="*/ 2611433 w 12191999"/>
                <a:gd name="connsiteY139" fmla="*/ 52407 h 92919"/>
                <a:gd name="connsiteX140" fmla="*/ 2622605 w 12191999"/>
                <a:gd name="connsiteY140" fmla="*/ 61897 h 92919"/>
                <a:gd name="connsiteX141" fmla="*/ 2659132 w 12191999"/>
                <a:gd name="connsiteY141" fmla="*/ 61823 h 92919"/>
                <a:gd name="connsiteX142" fmla="*/ 2699953 w 12191999"/>
                <a:gd name="connsiteY142" fmla="*/ 61803 h 92919"/>
                <a:gd name="connsiteX143" fmla="*/ 2710176 w 12191999"/>
                <a:gd name="connsiteY143" fmla="*/ 48679 h 92919"/>
                <a:gd name="connsiteX144" fmla="*/ 2699582 w 12191999"/>
                <a:gd name="connsiteY144" fmla="*/ 38724 h 92919"/>
                <a:gd name="connsiteX145" fmla="*/ 9418178 w 12191999"/>
                <a:gd name="connsiteY145" fmla="*/ 38689 h 92919"/>
                <a:gd name="connsiteX146" fmla="*/ 9347676 w 12191999"/>
                <a:gd name="connsiteY146" fmla="*/ 39503 h 92919"/>
                <a:gd name="connsiteX147" fmla="*/ 9337329 w 12191999"/>
                <a:gd name="connsiteY147" fmla="*/ 52039 h 92919"/>
                <a:gd name="connsiteX148" fmla="*/ 9348077 w 12191999"/>
                <a:gd name="connsiteY148" fmla="*/ 61952 h 92919"/>
                <a:gd name="connsiteX149" fmla="*/ 9382281 w 12191999"/>
                <a:gd name="connsiteY149" fmla="*/ 61915 h 92919"/>
                <a:gd name="connsiteX150" fmla="*/ 9382281 w 12191999"/>
                <a:gd name="connsiteY150" fmla="*/ 62111 h 92919"/>
                <a:gd name="connsiteX151" fmla="*/ 9418616 w 12191999"/>
                <a:gd name="connsiteY151" fmla="*/ 62082 h 92919"/>
                <a:gd name="connsiteX152" fmla="*/ 9428653 w 12191999"/>
                <a:gd name="connsiteY152" fmla="*/ 48814 h 92919"/>
                <a:gd name="connsiteX153" fmla="*/ 9418178 w 12191999"/>
                <a:gd name="connsiteY153" fmla="*/ 38689 h 92919"/>
                <a:gd name="connsiteX154" fmla="*/ 8139453 w 12191999"/>
                <a:gd name="connsiteY154" fmla="*/ 38689 h 92919"/>
                <a:gd name="connsiteX155" fmla="*/ 8128977 w 12191999"/>
                <a:gd name="connsiteY155" fmla="*/ 48814 h 92919"/>
                <a:gd name="connsiteX156" fmla="*/ 8139015 w 12191999"/>
                <a:gd name="connsiteY156" fmla="*/ 62082 h 92919"/>
                <a:gd name="connsiteX157" fmla="*/ 8175349 w 12191999"/>
                <a:gd name="connsiteY157" fmla="*/ 62111 h 92919"/>
                <a:gd name="connsiteX158" fmla="*/ 8175349 w 12191999"/>
                <a:gd name="connsiteY158" fmla="*/ 61915 h 92919"/>
                <a:gd name="connsiteX159" fmla="*/ 8209555 w 12191999"/>
                <a:gd name="connsiteY159" fmla="*/ 61952 h 92919"/>
                <a:gd name="connsiteX160" fmla="*/ 8220303 w 12191999"/>
                <a:gd name="connsiteY160" fmla="*/ 52039 h 92919"/>
                <a:gd name="connsiteX161" fmla="*/ 8209955 w 12191999"/>
                <a:gd name="connsiteY161" fmla="*/ 39503 h 92919"/>
                <a:gd name="connsiteX162" fmla="*/ 8139453 w 12191999"/>
                <a:gd name="connsiteY162" fmla="*/ 38689 h 92919"/>
                <a:gd name="connsiteX163" fmla="*/ 639362 w 12191999"/>
                <a:gd name="connsiteY163" fmla="*/ 38689 h 92919"/>
                <a:gd name="connsiteX164" fmla="*/ 568861 w 12191999"/>
                <a:gd name="connsiteY164" fmla="*/ 39503 h 92919"/>
                <a:gd name="connsiteX165" fmla="*/ 558514 w 12191999"/>
                <a:gd name="connsiteY165" fmla="*/ 52039 h 92919"/>
                <a:gd name="connsiteX166" fmla="*/ 569261 w 12191999"/>
                <a:gd name="connsiteY166" fmla="*/ 61952 h 92919"/>
                <a:gd name="connsiteX167" fmla="*/ 603466 w 12191999"/>
                <a:gd name="connsiteY167" fmla="*/ 61915 h 92919"/>
                <a:gd name="connsiteX168" fmla="*/ 603466 w 12191999"/>
                <a:gd name="connsiteY168" fmla="*/ 62111 h 92919"/>
                <a:gd name="connsiteX169" fmla="*/ 639800 w 12191999"/>
                <a:gd name="connsiteY169" fmla="*/ 62082 h 92919"/>
                <a:gd name="connsiteX170" fmla="*/ 649838 w 12191999"/>
                <a:gd name="connsiteY170" fmla="*/ 48814 h 92919"/>
                <a:gd name="connsiteX171" fmla="*/ 639362 w 12191999"/>
                <a:gd name="connsiteY171" fmla="*/ 38689 h 92919"/>
                <a:gd name="connsiteX172" fmla="*/ 10550055 w 12191999"/>
                <a:gd name="connsiteY172" fmla="*/ 38676 h 92919"/>
                <a:gd name="connsiteX173" fmla="*/ 10474815 w 12191999"/>
                <a:gd name="connsiteY173" fmla="*/ 40208 h 92919"/>
                <a:gd name="connsiteX174" fmla="*/ 10464574 w 12191999"/>
                <a:gd name="connsiteY174" fmla="*/ 50955 h 92919"/>
                <a:gd name="connsiteX175" fmla="*/ 10476783 w 12191999"/>
                <a:gd name="connsiteY175" fmla="*/ 61818 h 92919"/>
                <a:gd name="connsiteX176" fmla="*/ 10511194 w 12191999"/>
                <a:gd name="connsiteY176" fmla="*/ 61757 h 92919"/>
                <a:gd name="connsiteX177" fmla="*/ 10511194 w 12191999"/>
                <a:gd name="connsiteY177" fmla="*/ 61607 h 92919"/>
                <a:gd name="connsiteX178" fmla="*/ 10549904 w 12191999"/>
                <a:gd name="connsiteY178" fmla="*/ 61647 h 92919"/>
                <a:gd name="connsiteX179" fmla="*/ 10560302 w 12191999"/>
                <a:gd name="connsiteY179" fmla="*/ 49097 h 92919"/>
                <a:gd name="connsiteX180" fmla="*/ 10550055 w 12191999"/>
                <a:gd name="connsiteY180" fmla="*/ 38676 h 92919"/>
                <a:gd name="connsiteX181" fmla="*/ 7007575 w 12191999"/>
                <a:gd name="connsiteY181" fmla="*/ 38676 h 92919"/>
                <a:gd name="connsiteX182" fmla="*/ 6997330 w 12191999"/>
                <a:gd name="connsiteY182" fmla="*/ 49097 h 92919"/>
                <a:gd name="connsiteX183" fmla="*/ 7007727 w 12191999"/>
                <a:gd name="connsiteY183" fmla="*/ 61647 h 92919"/>
                <a:gd name="connsiteX184" fmla="*/ 7046438 w 12191999"/>
                <a:gd name="connsiteY184" fmla="*/ 61607 h 92919"/>
                <a:gd name="connsiteX185" fmla="*/ 7046438 w 12191999"/>
                <a:gd name="connsiteY185" fmla="*/ 61757 h 92919"/>
                <a:gd name="connsiteX186" fmla="*/ 7080848 w 12191999"/>
                <a:gd name="connsiteY186" fmla="*/ 61818 h 92919"/>
                <a:gd name="connsiteX187" fmla="*/ 7093057 w 12191999"/>
                <a:gd name="connsiteY187" fmla="*/ 50955 h 92919"/>
                <a:gd name="connsiteX188" fmla="*/ 7082817 w 12191999"/>
                <a:gd name="connsiteY188" fmla="*/ 40208 h 92919"/>
                <a:gd name="connsiteX189" fmla="*/ 7007575 w 12191999"/>
                <a:gd name="connsiteY189" fmla="*/ 38676 h 92919"/>
                <a:gd name="connsiteX190" fmla="*/ 1771240 w 12191999"/>
                <a:gd name="connsiteY190" fmla="*/ 38676 h 92919"/>
                <a:gd name="connsiteX191" fmla="*/ 1695999 w 12191999"/>
                <a:gd name="connsiteY191" fmla="*/ 40208 h 92919"/>
                <a:gd name="connsiteX192" fmla="*/ 1685759 w 12191999"/>
                <a:gd name="connsiteY192" fmla="*/ 50955 h 92919"/>
                <a:gd name="connsiteX193" fmla="*/ 1697968 w 12191999"/>
                <a:gd name="connsiteY193" fmla="*/ 61818 h 92919"/>
                <a:gd name="connsiteX194" fmla="*/ 1732378 w 12191999"/>
                <a:gd name="connsiteY194" fmla="*/ 61757 h 92919"/>
                <a:gd name="connsiteX195" fmla="*/ 1732378 w 12191999"/>
                <a:gd name="connsiteY195" fmla="*/ 61607 h 92919"/>
                <a:gd name="connsiteX196" fmla="*/ 1771089 w 12191999"/>
                <a:gd name="connsiteY196" fmla="*/ 61647 h 92919"/>
                <a:gd name="connsiteX197" fmla="*/ 1781487 w 12191999"/>
                <a:gd name="connsiteY197" fmla="*/ 49097 h 92919"/>
                <a:gd name="connsiteX198" fmla="*/ 1771240 w 12191999"/>
                <a:gd name="connsiteY198" fmla="*/ 38676 h 92919"/>
                <a:gd name="connsiteX199" fmla="*/ 12133242 w 12191999"/>
                <a:gd name="connsiteY199" fmla="*/ 38635 h 92919"/>
                <a:gd name="connsiteX200" fmla="*/ 12075348 w 12191999"/>
                <a:gd name="connsiteY200" fmla="*/ 39674 h 92919"/>
                <a:gd name="connsiteX201" fmla="*/ 12064505 w 12191999"/>
                <a:gd name="connsiteY201" fmla="*/ 52303 h 92919"/>
                <a:gd name="connsiteX202" fmla="*/ 12077471 w 12191999"/>
                <a:gd name="connsiteY202" fmla="*/ 62385 h 92919"/>
                <a:gd name="connsiteX203" fmla="*/ 12103222 w 12191999"/>
                <a:gd name="connsiteY203" fmla="*/ 62339 h 92919"/>
                <a:gd name="connsiteX204" fmla="*/ 12133259 w 12191999"/>
                <a:gd name="connsiteY204" fmla="*/ 62276 h 92919"/>
                <a:gd name="connsiteX205" fmla="*/ 12142331 w 12191999"/>
                <a:gd name="connsiteY205" fmla="*/ 50366 h 92919"/>
                <a:gd name="connsiteX206" fmla="*/ 12133242 w 12191999"/>
                <a:gd name="connsiteY206" fmla="*/ 38635 h 92919"/>
                <a:gd name="connsiteX207" fmla="*/ 5424389 w 12191999"/>
                <a:gd name="connsiteY207" fmla="*/ 38635 h 92919"/>
                <a:gd name="connsiteX208" fmla="*/ 5415300 w 12191999"/>
                <a:gd name="connsiteY208" fmla="*/ 50366 h 92919"/>
                <a:gd name="connsiteX209" fmla="*/ 5424372 w 12191999"/>
                <a:gd name="connsiteY209" fmla="*/ 62276 h 92919"/>
                <a:gd name="connsiteX210" fmla="*/ 5454410 w 12191999"/>
                <a:gd name="connsiteY210" fmla="*/ 62339 h 92919"/>
                <a:gd name="connsiteX211" fmla="*/ 5480160 w 12191999"/>
                <a:gd name="connsiteY211" fmla="*/ 62385 h 92919"/>
                <a:gd name="connsiteX212" fmla="*/ 5493127 w 12191999"/>
                <a:gd name="connsiteY212" fmla="*/ 52303 h 92919"/>
                <a:gd name="connsiteX213" fmla="*/ 5482283 w 12191999"/>
                <a:gd name="connsiteY213" fmla="*/ 39674 h 92919"/>
                <a:gd name="connsiteX214" fmla="*/ 5424389 w 12191999"/>
                <a:gd name="connsiteY214" fmla="*/ 38635 h 92919"/>
                <a:gd name="connsiteX215" fmla="*/ 3354428 w 12191999"/>
                <a:gd name="connsiteY215" fmla="*/ 38635 h 92919"/>
                <a:gd name="connsiteX216" fmla="*/ 3296533 w 12191999"/>
                <a:gd name="connsiteY216" fmla="*/ 39674 h 92919"/>
                <a:gd name="connsiteX217" fmla="*/ 3285690 w 12191999"/>
                <a:gd name="connsiteY217" fmla="*/ 52303 h 92919"/>
                <a:gd name="connsiteX218" fmla="*/ 3298656 w 12191999"/>
                <a:gd name="connsiteY218" fmla="*/ 62385 h 92919"/>
                <a:gd name="connsiteX219" fmla="*/ 3324406 w 12191999"/>
                <a:gd name="connsiteY219" fmla="*/ 62339 h 92919"/>
                <a:gd name="connsiteX220" fmla="*/ 3354443 w 12191999"/>
                <a:gd name="connsiteY220" fmla="*/ 62276 h 92919"/>
                <a:gd name="connsiteX221" fmla="*/ 3363516 w 12191999"/>
                <a:gd name="connsiteY221" fmla="*/ 50366 h 92919"/>
                <a:gd name="connsiteX222" fmla="*/ 3354428 w 12191999"/>
                <a:gd name="connsiteY222" fmla="*/ 38635 h 92919"/>
                <a:gd name="connsiteX223" fmla="*/ 10118446 w 12191999"/>
                <a:gd name="connsiteY223" fmla="*/ 38524 h 92919"/>
                <a:gd name="connsiteX224" fmla="*/ 10056221 w 12191999"/>
                <a:gd name="connsiteY224" fmla="*/ 39073 h 92919"/>
                <a:gd name="connsiteX225" fmla="*/ 10044309 w 12191999"/>
                <a:gd name="connsiteY225" fmla="*/ 50690 h 92919"/>
                <a:gd name="connsiteX226" fmla="*/ 10058285 w 12191999"/>
                <a:gd name="connsiteY226" fmla="*/ 62064 h 92919"/>
                <a:gd name="connsiteX227" fmla="*/ 10084040 w 12191999"/>
                <a:gd name="connsiteY227" fmla="*/ 61978 h 92919"/>
                <a:gd name="connsiteX228" fmla="*/ 10084040 w 12191999"/>
                <a:gd name="connsiteY228" fmla="*/ 62046 h 92919"/>
                <a:gd name="connsiteX229" fmla="*/ 10118365 w 12191999"/>
                <a:gd name="connsiteY229" fmla="*/ 61963 h 92919"/>
                <a:gd name="connsiteX230" fmla="*/ 10129030 w 12191999"/>
                <a:gd name="connsiteY230" fmla="*/ 48832 h 92919"/>
                <a:gd name="connsiteX231" fmla="*/ 10118446 w 12191999"/>
                <a:gd name="connsiteY231" fmla="*/ 38524 h 92919"/>
                <a:gd name="connsiteX232" fmla="*/ 7439186 w 12191999"/>
                <a:gd name="connsiteY232" fmla="*/ 38524 h 92919"/>
                <a:gd name="connsiteX233" fmla="*/ 7428601 w 12191999"/>
                <a:gd name="connsiteY233" fmla="*/ 48832 h 92919"/>
                <a:gd name="connsiteX234" fmla="*/ 7439266 w 12191999"/>
                <a:gd name="connsiteY234" fmla="*/ 61963 h 92919"/>
                <a:gd name="connsiteX235" fmla="*/ 7473591 w 12191999"/>
                <a:gd name="connsiteY235" fmla="*/ 62046 h 92919"/>
                <a:gd name="connsiteX236" fmla="*/ 7473591 w 12191999"/>
                <a:gd name="connsiteY236" fmla="*/ 61978 h 92919"/>
                <a:gd name="connsiteX237" fmla="*/ 7499346 w 12191999"/>
                <a:gd name="connsiteY237" fmla="*/ 62064 h 92919"/>
                <a:gd name="connsiteX238" fmla="*/ 7513322 w 12191999"/>
                <a:gd name="connsiteY238" fmla="*/ 50690 h 92919"/>
                <a:gd name="connsiteX239" fmla="*/ 7501410 w 12191999"/>
                <a:gd name="connsiteY239" fmla="*/ 39073 h 92919"/>
                <a:gd name="connsiteX240" fmla="*/ 7439186 w 12191999"/>
                <a:gd name="connsiteY240" fmla="*/ 38524 h 92919"/>
                <a:gd name="connsiteX241" fmla="*/ 1339631 w 12191999"/>
                <a:gd name="connsiteY241" fmla="*/ 38524 h 92919"/>
                <a:gd name="connsiteX242" fmla="*/ 1277406 w 12191999"/>
                <a:gd name="connsiteY242" fmla="*/ 39073 h 92919"/>
                <a:gd name="connsiteX243" fmla="*/ 1265493 w 12191999"/>
                <a:gd name="connsiteY243" fmla="*/ 50690 h 92919"/>
                <a:gd name="connsiteX244" fmla="*/ 1279470 w 12191999"/>
                <a:gd name="connsiteY244" fmla="*/ 62064 h 92919"/>
                <a:gd name="connsiteX245" fmla="*/ 1305225 w 12191999"/>
                <a:gd name="connsiteY245" fmla="*/ 61978 h 92919"/>
                <a:gd name="connsiteX246" fmla="*/ 1305225 w 12191999"/>
                <a:gd name="connsiteY246" fmla="*/ 62046 h 92919"/>
                <a:gd name="connsiteX247" fmla="*/ 1339550 w 12191999"/>
                <a:gd name="connsiteY247" fmla="*/ 61963 h 92919"/>
                <a:gd name="connsiteX248" fmla="*/ 1350215 w 12191999"/>
                <a:gd name="connsiteY248" fmla="*/ 48832 h 92919"/>
                <a:gd name="connsiteX249" fmla="*/ 1339631 w 12191999"/>
                <a:gd name="connsiteY249" fmla="*/ 38524 h 92919"/>
                <a:gd name="connsiteX250" fmla="*/ 4779548 w 12191999"/>
                <a:gd name="connsiteY250" fmla="*/ 38504 h 92919"/>
                <a:gd name="connsiteX251" fmla="*/ 4769083 w 12191999"/>
                <a:gd name="connsiteY251" fmla="*/ 48644 h 92919"/>
                <a:gd name="connsiteX252" fmla="*/ 4779017 w 12191999"/>
                <a:gd name="connsiteY252" fmla="*/ 61868 h 92919"/>
                <a:gd name="connsiteX253" fmla="*/ 4822024 w 12191999"/>
                <a:gd name="connsiteY253" fmla="*/ 61877 h 92919"/>
                <a:gd name="connsiteX254" fmla="*/ 4822024 w 12191999"/>
                <a:gd name="connsiteY254" fmla="*/ 62047 h 92919"/>
                <a:gd name="connsiteX255" fmla="*/ 4860731 w 12191999"/>
                <a:gd name="connsiteY255" fmla="*/ 62065 h 92919"/>
                <a:gd name="connsiteX256" fmla="*/ 4872051 w 12191999"/>
                <a:gd name="connsiteY256" fmla="*/ 52420 h 92919"/>
                <a:gd name="connsiteX257" fmla="*/ 4861238 w 12191999"/>
                <a:gd name="connsiteY257" fmla="*/ 39924 h 92919"/>
                <a:gd name="connsiteX258" fmla="*/ 4779548 w 12191999"/>
                <a:gd name="connsiteY258" fmla="*/ 38504 h 92919"/>
                <a:gd name="connsiteX259" fmla="*/ 3999269 w 12191999"/>
                <a:gd name="connsiteY259" fmla="*/ 38504 h 92919"/>
                <a:gd name="connsiteX260" fmla="*/ 3917578 w 12191999"/>
                <a:gd name="connsiteY260" fmla="*/ 39924 h 92919"/>
                <a:gd name="connsiteX261" fmla="*/ 3906765 w 12191999"/>
                <a:gd name="connsiteY261" fmla="*/ 52420 h 92919"/>
                <a:gd name="connsiteX262" fmla="*/ 3918086 w 12191999"/>
                <a:gd name="connsiteY262" fmla="*/ 62065 h 92919"/>
                <a:gd name="connsiteX263" fmla="*/ 3956793 w 12191999"/>
                <a:gd name="connsiteY263" fmla="*/ 62047 h 92919"/>
                <a:gd name="connsiteX264" fmla="*/ 3956793 w 12191999"/>
                <a:gd name="connsiteY264" fmla="*/ 61877 h 92919"/>
                <a:gd name="connsiteX265" fmla="*/ 3999799 w 12191999"/>
                <a:gd name="connsiteY265" fmla="*/ 61868 h 92919"/>
                <a:gd name="connsiteX266" fmla="*/ 4009733 w 12191999"/>
                <a:gd name="connsiteY266" fmla="*/ 48644 h 92919"/>
                <a:gd name="connsiteX267" fmla="*/ 3999269 w 12191999"/>
                <a:gd name="connsiteY267" fmla="*/ 38504 h 92919"/>
                <a:gd name="connsiteX268" fmla="*/ 11229957 w 12191999"/>
                <a:gd name="connsiteY268" fmla="*/ 38435 h 92919"/>
                <a:gd name="connsiteX269" fmla="*/ 11159492 w 12191999"/>
                <a:gd name="connsiteY269" fmla="*/ 39801 h 92919"/>
                <a:gd name="connsiteX270" fmla="*/ 11148117 w 12191999"/>
                <a:gd name="connsiteY270" fmla="*/ 51367 h 92919"/>
                <a:gd name="connsiteX271" fmla="*/ 11160815 w 12191999"/>
                <a:gd name="connsiteY271" fmla="*/ 61663 h 92919"/>
                <a:gd name="connsiteX272" fmla="*/ 11192853 w 12191999"/>
                <a:gd name="connsiteY272" fmla="*/ 61602 h 92919"/>
                <a:gd name="connsiteX273" fmla="*/ 11229163 w 12191999"/>
                <a:gd name="connsiteY273" fmla="*/ 61630 h 92919"/>
                <a:gd name="connsiteX274" fmla="*/ 11241205 w 12191999"/>
                <a:gd name="connsiteY274" fmla="*/ 50076 h 92919"/>
                <a:gd name="connsiteX275" fmla="*/ 11229957 w 12191999"/>
                <a:gd name="connsiteY275" fmla="*/ 38435 h 92919"/>
                <a:gd name="connsiteX276" fmla="*/ 6327674 w 12191999"/>
                <a:gd name="connsiteY276" fmla="*/ 38435 h 92919"/>
                <a:gd name="connsiteX277" fmla="*/ 6316426 w 12191999"/>
                <a:gd name="connsiteY277" fmla="*/ 50076 h 92919"/>
                <a:gd name="connsiteX278" fmla="*/ 6328468 w 12191999"/>
                <a:gd name="connsiteY278" fmla="*/ 61630 h 92919"/>
                <a:gd name="connsiteX279" fmla="*/ 6364778 w 12191999"/>
                <a:gd name="connsiteY279" fmla="*/ 61602 h 92919"/>
                <a:gd name="connsiteX280" fmla="*/ 6396816 w 12191999"/>
                <a:gd name="connsiteY280" fmla="*/ 61663 h 92919"/>
                <a:gd name="connsiteX281" fmla="*/ 6409514 w 12191999"/>
                <a:gd name="connsiteY281" fmla="*/ 51367 h 92919"/>
                <a:gd name="connsiteX282" fmla="*/ 6398140 w 12191999"/>
                <a:gd name="connsiteY282" fmla="*/ 39801 h 92919"/>
                <a:gd name="connsiteX283" fmla="*/ 6327674 w 12191999"/>
                <a:gd name="connsiteY283" fmla="*/ 38435 h 92919"/>
                <a:gd name="connsiteX284" fmla="*/ 2451142 w 12191999"/>
                <a:gd name="connsiteY284" fmla="*/ 38435 h 92919"/>
                <a:gd name="connsiteX285" fmla="*/ 2380677 w 12191999"/>
                <a:gd name="connsiteY285" fmla="*/ 39801 h 92919"/>
                <a:gd name="connsiteX286" fmla="*/ 2369302 w 12191999"/>
                <a:gd name="connsiteY286" fmla="*/ 51367 h 92919"/>
                <a:gd name="connsiteX287" fmla="*/ 2381999 w 12191999"/>
                <a:gd name="connsiteY287" fmla="*/ 61663 h 92919"/>
                <a:gd name="connsiteX288" fmla="*/ 2414038 w 12191999"/>
                <a:gd name="connsiteY288" fmla="*/ 61602 h 92919"/>
                <a:gd name="connsiteX289" fmla="*/ 2450347 w 12191999"/>
                <a:gd name="connsiteY289" fmla="*/ 61630 h 92919"/>
                <a:gd name="connsiteX290" fmla="*/ 2462391 w 12191999"/>
                <a:gd name="connsiteY290" fmla="*/ 50076 h 92919"/>
                <a:gd name="connsiteX291" fmla="*/ 2451142 w 12191999"/>
                <a:gd name="connsiteY291" fmla="*/ 38435 h 92919"/>
                <a:gd name="connsiteX292" fmla="*/ 11927267 w 12191999"/>
                <a:gd name="connsiteY292" fmla="*/ 38434 h 92919"/>
                <a:gd name="connsiteX293" fmla="*/ 11854417 w 12191999"/>
                <a:gd name="connsiteY293" fmla="*/ 39812 h 92919"/>
                <a:gd name="connsiteX294" fmla="*/ 11844085 w 12191999"/>
                <a:gd name="connsiteY294" fmla="*/ 52171 h 92919"/>
                <a:gd name="connsiteX295" fmla="*/ 11856755 w 12191999"/>
                <a:gd name="connsiteY295" fmla="*/ 62036 h 92919"/>
                <a:gd name="connsiteX296" fmla="*/ 11888912 w 12191999"/>
                <a:gd name="connsiteY296" fmla="*/ 61986 h 92919"/>
                <a:gd name="connsiteX297" fmla="*/ 11888912 w 12191999"/>
                <a:gd name="connsiteY297" fmla="*/ 62130 h 92919"/>
                <a:gd name="connsiteX298" fmla="*/ 11927501 w 12191999"/>
                <a:gd name="connsiteY298" fmla="*/ 62130 h 92919"/>
                <a:gd name="connsiteX299" fmla="*/ 11937324 w 12191999"/>
                <a:gd name="connsiteY299" fmla="*/ 48898 h 92919"/>
                <a:gd name="connsiteX300" fmla="*/ 11927267 w 12191999"/>
                <a:gd name="connsiteY300" fmla="*/ 38434 h 92919"/>
                <a:gd name="connsiteX301" fmla="*/ 5630365 w 12191999"/>
                <a:gd name="connsiteY301" fmla="*/ 38434 h 92919"/>
                <a:gd name="connsiteX302" fmla="*/ 5620307 w 12191999"/>
                <a:gd name="connsiteY302" fmla="*/ 48898 h 92919"/>
                <a:gd name="connsiteX303" fmla="*/ 5630131 w 12191999"/>
                <a:gd name="connsiteY303" fmla="*/ 62130 h 92919"/>
                <a:gd name="connsiteX304" fmla="*/ 5668719 w 12191999"/>
                <a:gd name="connsiteY304" fmla="*/ 62130 h 92919"/>
                <a:gd name="connsiteX305" fmla="*/ 5668719 w 12191999"/>
                <a:gd name="connsiteY305" fmla="*/ 61986 h 92919"/>
                <a:gd name="connsiteX306" fmla="*/ 5700877 w 12191999"/>
                <a:gd name="connsiteY306" fmla="*/ 62036 h 92919"/>
                <a:gd name="connsiteX307" fmla="*/ 5713546 w 12191999"/>
                <a:gd name="connsiteY307" fmla="*/ 52171 h 92919"/>
                <a:gd name="connsiteX308" fmla="*/ 5703214 w 12191999"/>
                <a:gd name="connsiteY308" fmla="*/ 39812 h 92919"/>
                <a:gd name="connsiteX309" fmla="*/ 5630365 w 12191999"/>
                <a:gd name="connsiteY309" fmla="*/ 38434 h 92919"/>
                <a:gd name="connsiteX310" fmla="*/ 3148451 w 12191999"/>
                <a:gd name="connsiteY310" fmla="*/ 38434 h 92919"/>
                <a:gd name="connsiteX311" fmla="*/ 3075602 w 12191999"/>
                <a:gd name="connsiteY311" fmla="*/ 39812 h 92919"/>
                <a:gd name="connsiteX312" fmla="*/ 3065270 w 12191999"/>
                <a:gd name="connsiteY312" fmla="*/ 52171 h 92919"/>
                <a:gd name="connsiteX313" fmla="*/ 3077940 w 12191999"/>
                <a:gd name="connsiteY313" fmla="*/ 62036 h 92919"/>
                <a:gd name="connsiteX314" fmla="*/ 3110097 w 12191999"/>
                <a:gd name="connsiteY314" fmla="*/ 61986 h 92919"/>
                <a:gd name="connsiteX315" fmla="*/ 3110097 w 12191999"/>
                <a:gd name="connsiteY315" fmla="*/ 62130 h 92919"/>
                <a:gd name="connsiteX316" fmla="*/ 3148686 w 12191999"/>
                <a:gd name="connsiteY316" fmla="*/ 62130 h 92919"/>
                <a:gd name="connsiteX317" fmla="*/ 3158508 w 12191999"/>
                <a:gd name="connsiteY317" fmla="*/ 48898 h 92919"/>
                <a:gd name="connsiteX318" fmla="*/ 3148451 w 12191999"/>
                <a:gd name="connsiteY318" fmla="*/ 38434 h 92919"/>
                <a:gd name="connsiteX319" fmla="*/ 10775539 w 12191999"/>
                <a:gd name="connsiteY319" fmla="*/ 38409 h 92919"/>
                <a:gd name="connsiteX320" fmla="*/ 10698159 w 12191999"/>
                <a:gd name="connsiteY320" fmla="*/ 39359 h 92919"/>
                <a:gd name="connsiteX321" fmla="*/ 10688370 w 12191999"/>
                <a:gd name="connsiteY321" fmla="*/ 52618 h 92919"/>
                <a:gd name="connsiteX322" fmla="*/ 10699674 w 12191999"/>
                <a:gd name="connsiteY322" fmla="*/ 62141 h 92919"/>
                <a:gd name="connsiteX323" fmla="*/ 10734088 w 12191999"/>
                <a:gd name="connsiteY323" fmla="*/ 62097 h 92919"/>
                <a:gd name="connsiteX324" fmla="*/ 10734088 w 12191999"/>
                <a:gd name="connsiteY324" fmla="*/ 61894 h 92919"/>
                <a:gd name="connsiteX325" fmla="*/ 10772800 w 12191999"/>
                <a:gd name="connsiteY325" fmla="*/ 61910 h 92919"/>
                <a:gd name="connsiteX326" fmla="*/ 10784536 w 12191999"/>
                <a:gd name="connsiteY326" fmla="*/ 50046 h 92919"/>
                <a:gd name="connsiteX327" fmla="*/ 10775539 w 12191999"/>
                <a:gd name="connsiteY327" fmla="*/ 38409 h 92919"/>
                <a:gd name="connsiteX328" fmla="*/ 6782091 w 12191999"/>
                <a:gd name="connsiteY328" fmla="*/ 38409 h 92919"/>
                <a:gd name="connsiteX329" fmla="*/ 6773095 w 12191999"/>
                <a:gd name="connsiteY329" fmla="*/ 50046 h 92919"/>
                <a:gd name="connsiteX330" fmla="*/ 6784832 w 12191999"/>
                <a:gd name="connsiteY330" fmla="*/ 61910 h 92919"/>
                <a:gd name="connsiteX331" fmla="*/ 6823543 w 12191999"/>
                <a:gd name="connsiteY331" fmla="*/ 61894 h 92919"/>
                <a:gd name="connsiteX332" fmla="*/ 6823543 w 12191999"/>
                <a:gd name="connsiteY332" fmla="*/ 62097 h 92919"/>
                <a:gd name="connsiteX333" fmla="*/ 6857957 w 12191999"/>
                <a:gd name="connsiteY333" fmla="*/ 62141 h 92919"/>
                <a:gd name="connsiteX334" fmla="*/ 6869261 w 12191999"/>
                <a:gd name="connsiteY334" fmla="*/ 52618 h 92919"/>
                <a:gd name="connsiteX335" fmla="*/ 6859472 w 12191999"/>
                <a:gd name="connsiteY335" fmla="*/ 39359 h 92919"/>
                <a:gd name="connsiteX336" fmla="*/ 6782091 w 12191999"/>
                <a:gd name="connsiteY336" fmla="*/ 38409 h 92919"/>
                <a:gd name="connsiteX337" fmla="*/ 1996724 w 12191999"/>
                <a:gd name="connsiteY337" fmla="*/ 38409 h 92919"/>
                <a:gd name="connsiteX338" fmla="*/ 1919343 w 12191999"/>
                <a:gd name="connsiteY338" fmla="*/ 39359 h 92919"/>
                <a:gd name="connsiteX339" fmla="*/ 1909555 w 12191999"/>
                <a:gd name="connsiteY339" fmla="*/ 52618 h 92919"/>
                <a:gd name="connsiteX340" fmla="*/ 1920859 w 12191999"/>
                <a:gd name="connsiteY340" fmla="*/ 62141 h 92919"/>
                <a:gd name="connsiteX341" fmla="*/ 1955273 w 12191999"/>
                <a:gd name="connsiteY341" fmla="*/ 62097 h 92919"/>
                <a:gd name="connsiteX342" fmla="*/ 1955273 w 12191999"/>
                <a:gd name="connsiteY342" fmla="*/ 61894 h 92919"/>
                <a:gd name="connsiteX343" fmla="*/ 1993985 w 12191999"/>
                <a:gd name="connsiteY343" fmla="*/ 61910 h 92919"/>
                <a:gd name="connsiteX344" fmla="*/ 2005720 w 12191999"/>
                <a:gd name="connsiteY344" fmla="*/ 50046 h 92919"/>
                <a:gd name="connsiteX345" fmla="*/ 1996724 w 12191999"/>
                <a:gd name="connsiteY345" fmla="*/ 38409 h 92919"/>
                <a:gd name="connsiteX346" fmla="*/ 10336873 w 12191999"/>
                <a:gd name="connsiteY346" fmla="*/ 38371 h 92919"/>
                <a:gd name="connsiteX347" fmla="*/ 10266162 w 12191999"/>
                <a:gd name="connsiteY347" fmla="*/ 40335 h 92919"/>
                <a:gd name="connsiteX348" fmla="*/ 10256146 w 12191999"/>
                <a:gd name="connsiteY348" fmla="*/ 51254 h 92919"/>
                <a:gd name="connsiteX349" fmla="*/ 10266529 w 12191999"/>
                <a:gd name="connsiteY349" fmla="*/ 61836 h 92919"/>
                <a:gd name="connsiteX350" fmla="*/ 10300829 w 12191999"/>
                <a:gd name="connsiteY350" fmla="*/ 61754 h 92919"/>
                <a:gd name="connsiteX351" fmla="*/ 10337269 w 12191999"/>
                <a:gd name="connsiteY351" fmla="*/ 61714 h 92919"/>
                <a:gd name="connsiteX352" fmla="*/ 10347414 w 12191999"/>
                <a:gd name="connsiteY352" fmla="*/ 48265 h 92919"/>
                <a:gd name="connsiteX353" fmla="*/ 10336873 w 12191999"/>
                <a:gd name="connsiteY353" fmla="*/ 38371 h 92919"/>
                <a:gd name="connsiteX354" fmla="*/ 7220758 w 12191999"/>
                <a:gd name="connsiteY354" fmla="*/ 38371 h 92919"/>
                <a:gd name="connsiteX355" fmla="*/ 7210216 w 12191999"/>
                <a:gd name="connsiteY355" fmla="*/ 48265 h 92919"/>
                <a:gd name="connsiteX356" fmla="*/ 7220362 w 12191999"/>
                <a:gd name="connsiteY356" fmla="*/ 61714 h 92919"/>
                <a:gd name="connsiteX357" fmla="*/ 7256802 w 12191999"/>
                <a:gd name="connsiteY357" fmla="*/ 61754 h 92919"/>
                <a:gd name="connsiteX358" fmla="*/ 7291102 w 12191999"/>
                <a:gd name="connsiteY358" fmla="*/ 61836 h 92919"/>
                <a:gd name="connsiteX359" fmla="*/ 7301484 w 12191999"/>
                <a:gd name="connsiteY359" fmla="*/ 51254 h 92919"/>
                <a:gd name="connsiteX360" fmla="*/ 7291469 w 12191999"/>
                <a:gd name="connsiteY360" fmla="*/ 40335 h 92919"/>
                <a:gd name="connsiteX361" fmla="*/ 7220758 w 12191999"/>
                <a:gd name="connsiteY361" fmla="*/ 38371 h 92919"/>
                <a:gd name="connsiteX362" fmla="*/ 1558057 w 12191999"/>
                <a:gd name="connsiteY362" fmla="*/ 38371 h 92919"/>
                <a:gd name="connsiteX363" fmla="*/ 1487347 w 12191999"/>
                <a:gd name="connsiteY363" fmla="*/ 40335 h 92919"/>
                <a:gd name="connsiteX364" fmla="*/ 1477330 w 12191999"/>
                <a:gd name="connsiteY364" fmla="*/ 51254 h 92919"/>
                <a:gd name="connsiteX365" fmla="*/ 1487714 w 12191999"/>
                <a:gd name="connsiteY365" fmla="*/ 61836 h 92919"/>
                <a:gd name="connsiteX366" fmla="*/ 1522014 w 12191999"/>
                <a:gd name="connsiteY366" fmla="*/ 61754 h 92919"/>
                <a:gd name="connsiteX367" fmla="*/ 1558454 w 12191999"/>
                <a:gd name="connsiteY367" fmla="*/ 61714 h 92919"/>
                <a:gd name="connsiteX368" fmla="*/ 1568599 w 12191999"/>
                <a:gd name="connsiteY368" fmla="*/ 48265 h 92919"/>
                <a:gd name="connsiteX369" fmla="*/ 1558057 w 12191999"/>
                <a:gd name="connsiteY369" fmla="*/ 38371 h 92919"/>
                <a:gd name="connsiteX370" fmla="*/ 5003274 w 12191999"/>
                <a:gd name="connsiteY370" fmla="*/ 38280 h 92919"/>
                <a:gd name="connsiteX371" fmla="*/ 4993031 w 12191999"/>
                <a:gd name="connsiteY371" fmla="*/ 50942 h 92919"/>
                <a:gd name="connsiteX372" fmla="*/ 5004689 w 12191999"/>
                <a:gd name="connsiteY372" fmla="*/ 62494 h 92919"/>
                <a:gd name="connsiteX373" fmla="*/ 5038799 w 12191999"/>
                <a:gd name="connsiteY373" fmla="*/ 62452 h 92919"/>
                <a:gd name="connsiteX374" fmla="*/ 5038799 w 12191999"/>
                <a:gd name="connsiteY374" fmla="*/ 62110 h 92919"/>
                <a:gd name="connsiteX375" fmla="*/ 5072906 w 12191999"/>
                <a:gd name="connsiteY375" fmla="*/ 62123 h 92919"/>
                <a:gd name="connsiteX376" fmla="*/ 5083840 w 12191999"/>
                <a:gd name="connsiteY376" fmla="*/ 52375 h 92919"/>
                <a:gd name="connsiteX377" fmla="*/ 5073592 w 12191999"/>
                <a:gd name="connsiteY377" fmla="*/ 39602 h 92919"/>
                <a:gd name="connsiteX378" fmla="*/ 5003274 w 12191999"/>
                <a:gd name="connsiteY378" fmla="*/ 38280 h 92919"/>
                <a:gd name="connsiteX379" fmla="*/ 3775543 w 12191999"/>
                <a:gd name="connsiteY379" fmla="*/ 38280 h 92919"/>
                <a:gd name="connsiteX380" fmla="*/ 3705225 w 12191999"/>
                <a:gd name="connsiteY380" fmla="*/ 39602 h 92919"/>
                <a:gd name="connsiteX381" fmla="*/ 3694977 w 12191999"/>
                <a:gd name="connsiteY381" fmla="*/ 52375 h 92919"/>
                <a:gd name="connsiteX382" fmla="*/ 3705909 w 12191999"/>
                <a:gd name="connsiteY382" fmla="*/ 62123 h 92919"/>
                <a:gd name="connsiteX383" fmla="*/ 3740017 w 12191999"/>
                <a:gd name="connsiteY383" fmla="*/ 62110 h 92919"/>
                <a:gd name="connsiteX384" fmla="*/ 3740017 w 12191999"/>
                <a:gd name="connsiteY384" fmla="*/ 62452 h 92919"/>
                <a:gd name="connsiteX385" fmla="*/ 3774128 w 12191999"/>
                <a:gd name="connsiteY385" fmla="*/ 62494 h 92919"/>
                <a:gd name="connsiteX386" fmla="*/ 3785785 w 12191999"/>
                <a:gd name="connsiteY386" fmla="*/ 50942 h 92919"/>
                <a:gd name="connsiteX387" fmla="*/ 3775543 w 12191999"/>
                <a:gd name="connsiteY387" fmla="*/ 38280 h 92919"/>
                <a:gd name="connsiteX388" fmla="*/ 9201749 w 12191999"/>
                <a:gd name="connsiteY388" fmla="*/ 38270 h 92919"/>
                <a:gd name="connsiteX389" fmla="*/ 9122813 w 12191999"/>
                <a:gd name="connsiteY389" fmla="*/ 39982 h 92919"/>
                <a:gd name="connsiteX390" fmla="*/ 9111820 w 12191999"/>
                <a:gd name="connsiteY390" fmla="*/ 49825 h 92919"/>
                <a:gd name="connsiteX391" fmla="*/ 9123108 w 12191999"/>
                <a:gd name="connsiteY391" fmla="*/ 61836 h 92919"/>
                <a:gd name="connsiteX392" fmla="*/ 9161525 w 12191999"/>
                <a:gd name="connsiteY392" fmla="*/ 61756 h 92919"/>
                <a:gd name="connsiteX393" fmla="*/ 9202074 w 12191999"/>
                <a:gd name="connsiteY393" fmla="*/ 61774 h 92919"/>
                <a:gd name="connsiteX394" fmla="*/ 9213271 w 12191999"/>
                <a:gd name="connsiteY394" fmla="*/ 49921 h 92919"/>
                <a:gd name="connsiteX395" fmla="*/ 9201749 w 12191999"/>
                <a:gd name="connsiteY395" fmla="*/ 38270 h 92919"/>
                <a:gd name="connsiteX396" fmla="*/ 8355882 w 12191999"/>
                <a:gd name="connsiteY396" fmla="*/ 38270 h 92919"/>
                <a:gd name="connsiteX397" fmla="*/ 8344360 w 12191999"/>
                <a:gd name="connsiteY397" fmla="*/ 49921 h 92919"/>
                <a:gd name="connsiteX398" fmla="*/ 8355556 w 12191999"/>
                <a:gd name="connsiteY398" fmla="*/ 61774 h 92919"/>
                <a:gd name="connsiteX399" fmla="*/ 8396105 w 12191999"/>
                <a:gd name="connsiteY399" fmla="*/ 61756 h 92919"/>
                <a:gd name="connsiteX400" fmla="*/ 8434522 w 12191999"/>
                <a:gd name="connsiteY400" fmla="*/ 61836 h 92919"/>
                <a:gd name="connsiteX401" fmla="*/ 8445810 w 12191999"/>
                <a:gd name="connsiteY401" fmla="*/ 49825 h 92919"/>
                <a:gd name="connsiteX402" fmla="*/ 8434817 w 12191999"/>
                <a:gd name="connsiteY402" fmla="*/ 39982 h 92919"/>
                <a:gd name="connsiteX403" fmla="*/ 8355882 w 12191999"/>
                <a:gd name="connsiteY403" fmla="*/ 38270 h 92919"/>
                <a:gd name="connsiteX404" fmla="*/ 422934 w 12191999"/>
                <a:gd name="connsiteY404" fmla="*/ 38270 h 92919"/>
                <a:gd name="connsiteX405" fmla="*/ 343998 w 12191999"/>
                <a:gd name="connsiteY405" fmla="*/ 39982 h 92919"/>
                <a:gd name="connsiteX406" fmla="*/ 333005 w 12191999"/>
                <a:gd name="connsiteY406" fmla="*/ 49825 h 92919"/>
                <a:gd name="connsiteX407" fmla="*/ 344293 w 12191999"/>
                <a:gd name="connsiteY407" fmla="*/ 61836 h 92919"/>
                <a:gd name="connsiteX408" fmla="*/ 382710 w 12191999"/>
                <a:gd name="connsiteY408" fmla="*/ 61756 h 92919"/>
                <a:gd name="connsiteX409" fmla="*/ 423259 w 12191999"/>
                <a:gd name="connsiteY409" fmla="*/ 61774 h 92919"/>
                <a:gd name="connsiteX410" fmla="*/ 434456 w 12191999"/>
                <a:gd name="connsiteY410" fmla="*/ 49921 h 92919"/>
                <a:gd name="connsiteX411" fmla="*/ 422934 w 12191999"/>
                <a:gd name="connsiteY411" fmla="*/ 38270 h 92919"/>
                <a:gd name="connsiteX412" fmla="*/ 8983606 w 12191999"/>
                <a:gd name="connsiteY412" fmla="*/ 38076 h 92919"/>
                <a:gd name="connsiteX413" fmla="*/ 8908425 w 12191999"/>
                <a:gd name="connsiteY413" fmla="*/ 38906 h 92919"/>
                <a:gd name="connsiteX414" fmla="*/ 8898402 w 12191999"/>
                <a:gd name="connsiteY414" fmla="*/ 52311 h 92919"/>
                <a:gd name="connsiteX415" fmla="*/ 8909429 w 12191999"/>
                <a:gd name="connsiteY415" fmla="*/ 62153 h 92919"/>
                <a:gd name="connsiteX416" fmla="*/ 8943819 w 12191999"/>
                <a:gd name="connsiteY416" fmla="*/ 62115 h 92919"/>
                <a:gd name="connsiteX417" fmla="*/ 8943819 w 12191999"/>
                <a:gd name="connsiteY417" fmla="*/ 61606 h 92919"/>
                <a:gd name="connsiteX418" fmla="*/ 8982494 w 12191999"/>
                <a:gd name="connsiteY418" fmla="*/ 61560 h 92919"/>
                <a:gd name="connsiteX419" fmla="*/ 8993540 w 12191999"/>
                <a:gd name="connsiteY419" fmla="*/ 48901 h 92919"/>
                <a:gd name="connsiteX420" fmla="*/ 8983606 w 12191999"/>
                <a:gd name="connsiteY420" fmla="*/ 38076 h 92919"/>
                <a:gd name="connsiteX421" fmla="*/ 8574024 w 12191999"/>
                <a:gd name="connsiteY421" fmla="*/ 38076 h 92919"/>
                <a:gd name="connsiteX422" fmla="*/ 8564090 w 12191999"/>
                <a:gd name="connsiteY422" fmla="*/ 48901 h 92919"/>
                <a:gd name="connsiteX423" fmla="*/ 8575136 w 12191999"/>
                <a:gd name="connsiteY423" fmla="*/ 61560 h 92919"/>
                <a:gd name="connsiteX424" fmla="*/ 8613811 w 12191999"/>
                <a:gd name="connsiteY424" fmla="*/ 61606 h 92919"/>
                <a:gd name="connsiteX425" fmla="*/ 8613811 w 12191999"/>
                <a:gd name="connsiteY425" fmla="*/ 62115 h 92919"/>
                <a:gd name="connsiteX426" fmla="*/ 8648201 w 12191999"/>
                <a:gd name="connsiteY426" fmla="*/ 62153 h 92919"/>
                <a:gd name="connsiteX427" fmla="*/ 8659228 w 12191999"/>
                <a:gd name="connsiteY427" fmla="*/ 52311 h 92919"/>
                <a:gd name="connsiteX428" fmla="*/ 8649205 w 12191999"/>
                <a:gd name="connsiteY428" fmla="*/ 38906 h 92919"/>
                <a:gd name="connsiteX429" fmla="*/ 8574024 w 12191999"/>
                <a:gd name="connsiteY429" fmla="*/ 38076 h 92919"/>
                <a:gd name="connsiteX430" fmla="*/ 204791 w 12191999"/>
                <a:gd name="connsiteY430" fmla="*/ 38076 h 92919"/>
                <a:gd name="connsiteX431" fmla="*/ 129609 w 12191999"/>
                <a:gd name="connsiteY431" fmla="*/ 38906 h 92919"/>
                <a:gd name="connsiteX432" fmla="*/ 119586 w 12191999"/>
                <a:gd name="connsiteY432" fmla="*/ 52311 h 92919"/>
                <a:gd name="connsiteX433" fmla="*/ 130614 w 12191999"/>
                <a:gd name="connsiteY433" fmla="*/ 62153 h 92919"/>
                <a:gd name="connsiteX434" fmla="*/ 165003 w 12191999"/>
                <a:gd name="connsiteY434" fmla="*/ 62115 h 92919"/>
                <a:gd name="connsiteX435" fmla="*/ 165003 w 12191999"/>
                <a:gd name="connsiteY435" fmla="*/ 61606 h 92919"/>
                <a:gd name="connsiteX436" fmla="*/ 203679 w 12191999"/>
                <a:gd name="connsiteY436" fmla="*/ 61560 h 92919"/>
                <a:gd name="connsiteX437" fmla="*/ 214725 w 12191999"/>
                <a:gd name="connsiteY437" fmla="*/ 48901 h 92919"/>
                <a:gd name="connsiteX438" fmla="*/ 204791 w 12191999"/>
                <a:gd name="connsiteY438" fmla="*/ 38076 h 92919"/>
                <a:gd name="connsiteX439" fmla="*/ 4568356 w 12191999"/>
                <a:gd name="connsiteY439" fmla="*/ 38068 h 92919"/>
                <a:gd name="connsiteX440" fmla="*/ 4557664 w 12191999"/>
                <a:gd name="connsiteY440" fmla="*/ 50338 h 92919"/>
                <a:gd name="connsiteX441" fmla="*/ 4568909 w 12191999"/>
                <a:gd name="connsiteY441" fmla="*/ 62138 h 92919"/>
                <a:gd name="connsiteX442" fmla="*/ 4603112 w 12191999"/>
                <a:gd name="connsiteY442" fmla="*/ 62092 h 92919"/>
                <a:gd name="connsiteX443" fmla="*/ 4603112 w 12191999"/>
                <a:gd name="connsiteY443" fmla="*/ 62230 h 92919"/>
                <a:gd name="connsiteX444" fmla="*/ 4633039 w 12191999"/>
                <a:gd name="connsiteY444" fmla="*/ 62311 h 92919"/>
                <a:gd name="connsiteX445" fmla="*/ 4646583 w 12191999"/>
                <a:gd name="connsiteY445" fmla="*/ 50431 h 92919"/>
                <a:gd name="connsiteX446" fmla="*/ 4634600 w 12191999"/>
                <a:gd name="connsiteY446" fmla="*/ 39177 h 92919"/>
                <a:gd name="connsiteX447" fmla="*/ 4568356 w 12191999"/>
                <a:gd name="connsiteY447" fmla="*/ 38068 h 92919"/>
                <a:gd name="connsiteX448" fmla="*/ 4210461 w 12191999"/>
                <a:gd name="connsiteY448" fmla="*/ 38068 h 92919"/>
                <a:gd name="connsiteX449" fmla="*/ 4144215 w 12191999"/>
                <a:gd name="connsiteY449" fmla="*/ 39177 h 92919"/>
                <a:gd name="connsiteX450" fmla="*/ 4132232 w 12191999"/>
                <a:gd name="connsiteY450" fmla="*/ 50431 h 92919"/>
                <a:gd name="connsiteX451" fmla="*/ 4145777 w 12191999"/>
                <a:gd name="connsiteY451" fmla="*/ 62311 h 92919"/>
                <a:gd name="connsiteX452" fmla="*/ 4175704 w 12191999"/>
                <a:gd name="connsiteY452" fmla="*/ 62230 h 92919"/>
                <a:gd name="connsiteX453" fmla="*/ 4175704 w 12191999"/>
                <a:gd name="connsiteY453" fmla="*/ 62092 h 92919"/>
                <a:gd name="connsiteX454" fmla="*/ 4209907 w 12191999"/>
                <a:gd name="connsiteY454" fmla="*/ 62138 h 92919"/>
                <a:gd name="connsiteX455" fmla="*/ 4221151 w 12191999"/>
                <a:gd name="connsiteY455" fmla="*/ 50338 h 92919"/>
                <a:gd name="connsiteX456" fmla="*/ 4210461 w 12191999"/>
                <a:gd name="connsiteY456" fmla="*/ 38068 h 92919"/>
                <a:gd name="connsiteX457" fmla="*/ 4389408 w 12191999"/>
                <a:gd name="connsiteY457" fmla="*/ 37374 h 92919"/>
                <a:gd name="connsiteX458" fmla="*/ 4345704 w 12191999"/>
                <a:gd name="connsiteY458" fmla="*/ 38412 h 92919"/>
                <a:gd name="connsiteX459" fmla="*/ 4331791 w 12191999"/>
                <a:gd name="connsiteY459" fmla="*/ 50374 h 92919"/>
                <a:gd name="connsiteX460" fmla="*/ 4345691 w 12191999"/>
                <a:gd name="connsiteY460" fmla="*/ 61792 h 92919"/>
                <a:gd name="connsiteX461" fmla="*/ 4389408 w 12191999"/>
                <a:gd name="connsiteY461" fmla="*/ 62529 h 92919"/>
                <a:gd name="connsiteX462" fmla="*/ 4433125 w 12191999"/>
                <a:gd name="connsiteY462" fmla="*/ 61792 h 92919"/>
                <a:gd name="connsiteX463" fmla="*/ 4447026 w 12191999"/>
                <a:gd name="connsiteY463" fmla="*/ 50374 h 92919"/>
                <a:gd name="connsiteX464" fmla="*/ 4433112 w 12191999"/>
                <a:gd name="connsiteY464" fmla="*/ 38412 h 92919"/>
                <a:gd name="connsiteX465" fmla="*/ 397783 w 12191999"/>
                <a:gd name="connsiteY465" fmla="*/ 0 h 92919"/>
                <a:gd name="connsiteX466" fmla="*/ 501425 w 12191999"/>
                <a:gd name="connsiteY466" fmla="*/ 0 h 92919"/>
                <a:gd name="connsiteX467" fmla="*/ 499466 w 12191999"/>
                <a:gd name="connsiteY467" fmla="*/ 1685 h 92919"/>
                <a:gd name="connsiteX468" fmla="*/ 896274 w 12191999"/>
                <a:gd name="connsiteY468" fmla="*/ 1685 h 92919"/>
                <a:gd name="connsiteX469" fmla="*/ 894330 w 12191999"/>
                <a:gd name="connsiteY469" fmla="*/ 0 h 92919"/>
                <a:gd name="connsiteX470" fmla="*/ 996306 w 12191999"/>
                <a:gd name="connsiteY470" fmla="*/ 0 h 92919"/>
                <a:gd name="connsiteX471" fmla="*/ 995574 w 12191999"/>
                <a:gd name="connsiteY471" fmla="*/ 807 h 92919"/>
                <a:gd name="connsiteX472" fmla="*/ 1545372 w 12191999"/>
                <a:gd name="connsiteY472" fmla="*/ 807 h 92919"/>
                <a:gd name="connsiteX473" fmla="*/ 1544797 w 12191999"/>
                <a:gd name="connsiteY473" fmla="*/ 0 h 92919"/>
                <a:gd name="connsiteX474" fmla="*/ 1648024 w 12191999"/>
                <a:gd name="connsiteY474" fmla="*/ 0 h 92919"/>
                <a:gd name="connsiteX475" fmla="*/ 1647334 w 12191999"/>
                <a:gd name="connsiteY475" fmla="*/ 603 h 92919"/>
                <a:gd name="connsiteX476" fmla="*/ 2126597 w 12191999"/>
                <a:gd name="connsiteY476" fmla="*/ 603 h 92919"/>
                <a:gd name="connsiteX477" fmla="*/ 2125232 w 12191999"/>
                <a:gd name="connsiteY477" fmla="*/ 0 h 92919"/>
                <a:gd name="connsiteX478" fmla="*/ 2259489 w 12191999"/>
                <a:gd name="connsiteY478" fmla="*/ 0 h 92919"/>
                <a:gd name="connsiteX479" fmla="*/ 2256172 w 12191999"/>
                <a:gd name="connsiteY479" fmla="*/ 1540 h 92919"/>
                <a:gd name="connsiteX480" fmla="*/ 2773316 w 12191999"/>
                <a:gd name="connsiteY480" fmla="*/ 1540 h 92919"/>
                <a:gd name="connsiteX481" fmla="*/ 2770181 w 12191999"/>
                <a:gd name="connsiteY481" fmla="*/ 0 h 92919"/>
                <a:gd name="connsiteX482" fmla="*/ 2901797 w 12191999"/>
                <a:gd name="connsiteY482" fmla="*/ 0 h 92919"/>
                <a:gd name="connsiteX483" fmla="*/ 2899690 w 12191999"/>
                <a:gd name="connsiteY483" fmla="*/ 893 h 92919"/>
                <a:gd name="connsiteX484" fmla="*/ 3429533 w 12191999"/>
                <a:gd name="connsiteY484" fmla="*/ 893 h 92919"/>
                <a:gd name="connsiteX485" fmla="*/ 3428600 w 12191999"/>
                <a:gd name="connsiteY485" fmla="*/ 0 h 92919"/>
                <a:gd name="connsiteX486" fmla="*/ 3949950 w 12191999"/>
                <a:gd name="connsiteY486" fmla="*/ 0 h 92919"/>
                <a:gd name="connsiteX487" fmla="*/ 3950233 w 12191999"/>
                <a:gd name="connsiteY487" fmla="*/ 2570 h 92919"/>
                <a:gd name="connsiteX488" fmla="*/ 4373172 w 12191999"/>
                <a:gd name="connsiteY488" fmla="*/ 2570 h 92919"/>
                <a:gd name="connsiteX489" fmla="*/ 4405644 w 12191999"/>
                <a:gd name="connsiteY489" fmla="*/ 2570 h 92919"/>
                <a:gd name="connsiteX490" fmla="*/ 4828583 w 12191999"/>
                <a:gd name="connsiteY490" fmla="*/ 2570 h 92919"/>
                <a:gd name="connsiteX491" fmla="*/ 4828866 w 12191999"/>
                <a:gd name="connsiteY491" fmla="*/ 0 h 92919"/>
                <a:gd name="connsiteX492" fmla="*/ 5350216 w 12191999"/>
                <a:gd name="connsiteY492" fmla="*/ 0 h 92919"/>
                <a:gd name="connsiteX493" fmla="*/ 5349284 w 12191999"/>
                <a:gd name="connsiteY493" fmla="*/ 893 h 92919"/>
                <a:gd name="connsiteX494" fmla="*/ 5879127 w 12191999"/>
                <a:gd name="connsiteY494" fmla="*/ 893 h 92919"/>
                <a:gd name="connsiteX495" fmla="*/ 5877019 w 12191999"/>
                <a:gd name="connsiteY495" fmla="*/ 0 h 92919"/>
                <a:gd name="connsiteX496" fmla="*/ 6008636 w 12191999"/>
                <a:gd name="connsiteY496" fmla="*/ 0 h 92919"/>
                <a:gd name="connsiteX497" fmla="*/ 6005500 w 12191999"/>
                <a:gd name="connsiteY497" fmla="*/ 1540 h 92919"/>
                <a:gd name="connsiteX498" fmla="*/ 6522644 w 12191999"/>
                <a:gd name="connsiteY498" fmla="*/ 1540 h 92919"/>
                <a:gd name="connsiteX499" fmla="*/ 6519327 w 12191999"/>
                <a:gd name="connsiteY499" fmla="*/ 0 h 92919"/>
                <a:gd name="connsiteX500" fmla="*/ 6653585 w 12191999"/>
                <a:gd name="connsiteY500" fmla="*/ 0 h 92919"/>
                <a:gd name="connsiteX501" fmla="*/ 6652219 w 12191999"/>
                <a:gd name="connsiteY501" fmla="*/ 603 h 92919"/>
                <a:gd name="connsiteX502" fmla="*/ 7131483 w 12191999"/>
                <a:gd name="connsiteY502" fmla="*/ 603 h 92919"/>
                <a:gd name="connsiteX503" fmla="*/ 7130792 w 12191999"/>
                <a:gd name="connsiteY503" fmla="*/ 0 h 92919"/>
                <a:gd name="connsiteX504" fmla="*/ 7234018 w 12191999"/>
                <a:gd name="connsiteY504" fmla="*/ 0 h 92919"/>
                <a:gd name="connsiteX505" fmla="*/ 7233444 w 12191999"/>
                <a:gd name="connsiteY505" fmla="*/ 807 h 92919"/>
                <a:gd name="connsiteX506" fmla="*/ 7783241 w 12191999"/>
                <a:gd name="connsiteY506" fmla="*/ 807 h 92919"/>
                <a:gd name="connsiteX507" fmla="*/ 7782509 w 12191999"/>
                <a:gd name="connsiteY507" fmla="*/ 0 h 92919"/>
                <a:gd name="connsiteX508" fmla="*/ 7884486 w 12191999"/>
                <a:gd name="connsiteY508" fmla="*/ 0 h 92919"/>
                <a:gd name="connsiteX509" fmla="*/ 7882542 w 12191999"/>
                <a:gd name="connsiteY509" fmla="*/ 1685 h 92919"/>
                <a:gd name="connsiteX510" fmla="*/ 8279350 w 12191999"/>
                <a:gd name="connsiteY510" fmla="*/ 1685 h 92919"/>
                <a:gd name="connsiteX511" fmla="*/ 8277391 w 12191999"/>
                <a:gd name="connsiteY511" fmla="*/ 0 h 92919"/>
                <a:gd name="connsiteX512" fmla="*/ 8381033 w 12191999"/>
                <a:gd name="connsiteY512" fmla="*/ 0 h 92919"/>
                <a:gd name="connsiteX513" fmla="*/ 8379220 w 12191999"/>
                <a:gd name="connsiteY513" fmla="*/ 2567 h 92919"/>
                <a:gd name="connsiteX514" fmla="*/ 8778815 w 12191999"/>
                <a:gd name="connsiteY514" fmla="*/ 2567 h 92919"/>
                <a:gd name="connsiteX515" fmla="*/ 9178411 w 12191999"/>
                <a:gd name="connsiteY515" fmla="*/ 2567 h 92919"/>
                <a:gd name="connsiteX516" fmla="*/ 9176599 w 12191999"/>
                <a:gd name="connsiteY516" fmla="*/ 0 h 92919"/>
                <a:gd name="connsiteX517" fmla="*/ 9280241 w 12191999"/>
                <a:gd name="connsiteY517" fmla="*/ 0 h 92919"/>
                <a:gd name="connsiteX518" fmla="*/ 9278282 w 12191999"/>
                <a:gd name="connsiteY518" fmla="*/ 1685 h 92919"/>
                <a:gd name="connsiteX519" fmla="*/ 9675089 w 12191999"/>
                <a:gd name="connsiteY519" fmla="*/ 1685 h 92919"/>
                <a:gd name="connsiteX520" fmla="*/ 9673145 w 12191999"/>
                <a:gd name="connsiteY520" fmla="*/ 0 h 92919"/>
                <a:gd name="connsiteX521" fmla="*/ 9775121 w 12191999"/>
                <a:gd name="connsiteY521" fmla="*/ 0 h 92919"/>
                <a:gd name="connsiteX522" fmla="*/ 9774390 w 12191999"/>
                <a:gd name="connsiteY522" fmla="*/ 807 h 92919"/>
                <a:gd name="connsiteX523" fmla="*/ 10324188 w 12191999"/>
                <a:gd name="connsiteY523" fmla="*/ 807 h 92919"/>
                <a:gd name="connsiteX524" fmla="*/ 10323613 w 12191999"/>
                <a:gd name="connsiteY524" fmla="*/ 0 h 92919"/>
                <a:gd name="connsiteX525" fmla="*/ 10426839 w 12191999"/>
                <a:gd name="connsiteY525" fmla="*/ 0 h 92919"/>
                <a:gd name="connsiteX526" fmla="*/ 10426149 w 12191999"/>
                <a:gd name="connsiteY526" fmla="*/ 603 h 92919"/>
                <a:gd name="connsiteX527" fmla="*/ 10905413 w 12191999"/>
                <a:gd name="connsiteY527" fmla="*/ 603 h 92919"/>
                <a:gd name="connsiteX528" fmla="*/ 10904047 w 12191999"/>
                <a:gd name="connsiteY528" fmla="*/ 0 h 92919"/>
                <a:gd name="connsiteX529" fmla="*/ 11038304 w 12191999"/>
                <a:gd name="connsiteY529" fmla="*/ 0 h 92919"/>
                <a:gd name="connsiteX530" fmla="*/ 11034987 w 12191999"/>
                <a:gd name="connsiteY530" fmla="*/ 1540 h 92919"/>
                <a:gd name="connsiteX531" fmla="*/ 11552131 w 12191999"/>
                <a:gd name="connsiteY531" fmla="*/ 1540 h 92919"/>
                <a:gd name="connsiteX532" fmla="*/ 11548996 w 12191999"/>
                <a:gd name="connsiteY532" fmla="*/ 0 h 92919"/>
                <a:gd name="connsiteX533" fmla="*/ 11680612 w 12191999"/>
                <a:gd name="connsiteY533" fmla="*/ 0 h 92919"/>
                <a:gd name="connsiteX534" fmla="*/ 11678505 w 12191999"/>
                <a:gd name="connsiteY534" fmla="*/ 893 h 92919"/>
                <a:gd name="connsiteX535" fmla="*/ 12191999 w 12191999"/>
                <a:gd name="connsiteY535" fmla="*/ 893 h 92919"/>
                <a:gd name="connsiteX536" fmla="*/ 12191999 w 12191999"/>
                <a:gd name="connsiteY536" fmla="*/ 91106 h 92919"/>
                <a:gd name="connsiteX537" fmla="*/ 10847257 w 12191999"/>
                <a:gd name="connsiteY537" fmla="*/ 90842 h 92919"/>
                <a:gd name="connsiteX538" fmla="*/ 9767728 w 12191999"/>
                <a:gd name="connsiteY538" fmla="*/ 90306 h 92919"/>
                <a:gd name="connsiteX539" fmla="*/ 8812942 w 12191999"/>
                <a:gd name="connsiteY539" fmla="*/ 90873 h 92919"/>
                <a:gd name="connsiteX540" fmla="*/ 8778815 w 12191999"/>
                <a:gd name="connsiteY540" fmla="*/ 88616 h 92919"/>
                <a:gd name="connsiteX541" fmla="*/ 8744688 w 12191999"/>
                <a:gd name="connsiteY541" fmla="*/ 90873 h 92919"/>
                <a:gd name="connsiteX542" fmla="*/ 7789904 w 12191999"/>
                <a:gd name="connsiteY542" fmla="*/ 90306 h 92919"/>
                <a:gd name="connsiteX543" fmla="*/ 6710375 w 12191999"/>
                <a:gd name="connsiteY543" fmla="*/ 90842 h 92919"/>
                <a:gd name="connsiteX544" fmla="*/ 4944846 w 12191999"/>
                <a:gd name="connsiteY544" fmla="*/ 91188 h 92919"/>
                <a:gd name="connsiteX545" fmla="*/ 4405644 w 12191999"/>
                <a:gd name="connsiteY545" fmla="*/ 90660 h 92919"/>
                <a:gd name="connsiteX546" fmla="*/ 4405644 w 12191999"/>
                <a:gd name="connsiteY546" fmla="*/ 92919 h 92919"/>
                <a:gd name="connsiteX547" fmla="*/ 4389408 w 12191999"/>
                <a:gd name="connsiteY547" fmla="*/ 91340 h 92919"/>
                <a:gd name="connsiteX548" fmla="*/ 4373172 w 12191999"/>
                <a:gd name="connsiteY548" fmla="*/ 92919 h 92919"/>
                <a:gd name="connsiteX549" fmla="*/ 4373172 w 12191999"/>
                <a:gd name="connsiteY549" fmla="*/ 90660 h 92919"/>
                <a:gd name="connsiteX550" fmla="*/ 3833970 w 12191999"/>
                <a:gd name="connsiteY550" fmla="*/ 91188 h 92919"/>
                <a:gd name="connsiteX551" fmla="*/ 2068441 w 12191999"/>
                <a:gd name="connsiteY551" fmla="*/ 90842 h 92919"/>
                <a:gd name="connsiteX552" fmla="*/ 988913 w 12191999"/>
                <a:gd name="connsiteY552" fmla="*/ 90306 h 92919"/>
                <a:gd name="connsiteX553" fmla="*/ 34127 w 12191999"/>
                <a:gd name="connsiteY553" fmla="*/ 90873 h 92919"/>
                <a:gd name="connsiteX554" fmla="*/ 0 w 12191999"/>
                <a:gd name="connsiteY554" fmla="*/ 88616 h 92919"/>
                <a:gd name="connsiteX555" fmla="*/ 0 w 12191999"/>
                <a:gd name="connsiteY555" fmla="*/ 2567 h 92919"/>
                <a:gd name="connsiteX556" fmla="*/ 399596 w 12191999"/>
                <a:gd name="connsiteY556" fmla="*/ 2567 h 9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</a:cxnLst>
              <a:rect l="l" t="t" r="r" b="b"/>
              <a:pathLst>
                <a:path w="12191999" h="92919">
                  <a:moveTo>
                    <a:pt x="5227706" y="39539"/>
                  </a:moveTo>
                  <a:cubicBezTo>
                    <a:pt x="5220649" y="39450"/>
                    <a:pt x="5220400" y="44822"/>
                    <a:pt x="5220401" y="50112"/>
                  </a:cubicBezTo>
                  <a:cubicBezTo>
                    <a:pt x="5220401" y="56354"/>
                    <a:pt x="5221444" y="61798"/>
                    <a:pt x="5229315" y="61887"/>
                  </a:cubicBezTo>
                  <a:cubicBezTo>
                    <a:pt x="5240053" y="62008"/>
                    <a:pt x="5250793" y="61917"/>
                    <a:pt x="5261530" y="61917"/>
                  </a:cubicBezTo>
                  <a:cubicBezTo>
                    <a:pt x="5270121" y="61950"/>
                    <a:pt x="5278713" y="61927"/>
                    <a:pt x="5287303" y="61960"/>
                  </a:cubicBezTo>
                  <a:cubicBezTo>
                    <a:pt x="5293405" y="61981"/>
                    <a:pt x="5299125" y="61533"/>
                    <a:pt x="5298951" y="53245"/>
                  </a:cubicBezTo>
                  <a:cubicBezTo>
                    <a:pt x="5298819" y="47063"/>
                    <a:pt x="5297301" y="41256"/>
                    <a:pt x="5289947" y="40975"/>
                  </a:cubicBezTo>
                  <a:cubicBezTo>
                    <a:pt x="5269212" y="40188"/>
                    <a:pt x="5248459" y="39798"/>
                    <a:pt x="5227706" y="39539"/>
                  </a:cubicBezTo>
                  <a:close/>
                  <a:moveTo>
                    <a:pt x="3551110" y="39539"/>
                  </a:moveTo>
                  <a:cubicBezTo>
                    <a:pt x="3530357" y="39798"/>
                    <a:pt x="3509604" y="40188"/>
                    <a:pt x="3488868" y="40975"/>
                  </a:cubicBezTo>
                  <a:cubicBezTo>
                    <a:pt x="3481516" y="41256"/>
                    <a:pt x="3479997" y="47063"/>
                    <a:pt x="3479865" y="53245"/>
                  </a:cubicBezTo>
                  <a:cubicBezTo>
                    <a:pt x="3479691" y="61533"/>
                    <a:pt x="3485412" y="61981"/>
                    <a:pt x="3491512" y="61960"/>
                  </a:cubicBezTo>
                  <a:cubicBezTo>
                    <a:pt x="3500103" y="61927"/>
                    <a:pt x="3508694" y="61950"/>
                    <a:pt x="3517285" y="61917"/>
                  </a:cubicBezTo>
                  <a:cubicBezTo>
                    <a:pt x="3528023" y="61917"/>
                    <a:pt x="3538762" y="62008"/>
                    <a:pt x="3549500" y="61887"/>
                  </a:cubicBezTo>
                  <a:cubicBezTo>
                    <a:pt x="3557373" y="61798"/>
                    <a:pt x="3558414" y="56354"/>
                    <a:pt x="3558414" y="50112"/>
                  </a:cubicBezTo>
                  <a:cubicBezTo>
                    <a:pt x="3558416" y="44822"/>
                    <a:pt x="3558168" y="39450"/>
                    <a:pt x="3551110" y="39539"/>
                  </a:cubicBezTo>
                  <a:close/>
                  <a:moveTo>
                    <a:pt x="9663783" y="39274"/>
                  </a:moveTo>
                  <a:cubicBezTo>
                    <a:pt x="9638878" y="39004"/>
                    <a:pt x="9613954" y="39481"/>
                    <a:pt x="9589049" y="40162"/>
                  </a:cubicBezTo>
                  <a:cubicBezTo>
                    <a:pt x="9581834" y="40358"/>
                    <a:pt x="9580134" y="46041"/>
                    <a:pt x="9580242" y="52395"/>
                  </a:cubicBezTo>
                  <a:cubicBezTo>
                    <a:pt x="9580366" y="59558"/>
                    <a:pt x="9584045" y="62508"/>
                    <a:pt x="9591023" y="62410"/>
                  </a:cubicBezTo>
                  <a:cubicBezTo>
                    <a:pt x="9602419" y="62250"/>
                    <a:pt x="9613823" y="62367"/>
                    <a:pt x="9625224" y="62367"/>
                  </a:cubicBezTo>
                  <a:cubicBezTo>
                    <a:pt x="9625224" y="62423"/>
                    <a:pt x="9625224" y="62482"/>
                    <a:pt x="9625224" y="62540"/>
                  </a:cubicBezTo>
                  <a:cubicBezTo>
                    <a:pt x="9637337" y="62540"/>
                    <a:pt x="9649451" y="62525"/>
                    <a:pt x="9661565" y="62545"/>
                  </a:cubicBezTo>
                  <a:cubicBezTo>
                    <a:pt x="9667923" y="62556"/>
                    <a:pt x="9672689" y="60988"/>
                    <a:pt x="9673071" y="53260"/>
                  </a:cubicBezTo>
                  <a:cubicBezTo>
                    <a:pt x="9673428" y="46046"/>
                    <a:pt x="9671919" y="39361"/>
                    <a:pt x="9663783" y="39274"/>
                  </a:cubicBezTo>
                  <a:close/>
                  <a:moveTo>
                    <a:pt x="7893849" y="39274"/>
                  </a:moveTo>
                  <a:cubicBezTo>
                    <a:pt x="7885712" y="39361"/>
                    <a:pt x="7884203" y="46046"/>
                    <a:pt x="7884559" y="53260"/>
                  </a:cubicBezTo>
                  <a:cubicBezTo>
                    <a:pt x="7884942" y="60988"/>
                    <a:pt x="7889709" y="62556"/>
                    <a:pt x="7896066" y="62545"/>
                  </a:cubicBezTo>
                  <a:cubicBezTo>
                    <a:pt x="7908181" y="62525"/>
                    <a:pt x="7920293" y="62540"/>
                    <a:pt x="7932407" y="62540"/>
                  </a:cubicBezTo>
                  <a:cubicBezTo>
                    <a:pt x="7932407" y="62482"/>
                    <a:pt x="7932407" y="62423"/>
                    <a:pt x="7932407" y="62367"/>
                  </a:cubicBezTo>
                  <a:cubicBezTo>
                    <a:pt x="7943808" y="62367"/>
                    <a:pt x="7955212" y="62250"/>
                    <a:pt x="7966608" y="62410"/>
                  </a:cubicBezTo>
                  <a:cubicBezTo>
                    <a:pt x="7973587" y="62508"/>
                    <a:pt x="7977266" y="59558"/>
                    <a:pt x="7977389" y="52395"/>
                  </a:cubicBezTo>
                  <a:cubicBezTo>
                    <a:pt x="7977498" y="46041"/>
                    <a:pt x="7975798" y="40358"/>
                    <a:pt x="7968582" y="40162"/>
                  </a:cubicBezTo>
                  <a:cubicBezTo>
                    <a:pt x="7943677" y="39481"/>
                    <a:pt x="7918754" y="39004"/>
                    <a:pt x="7893849" y="39274"/>
                  </a:cubicBezTo>
                  <a:close/>
                  <a:moveTo>
                    <a:pt x="884968" y="39274"/>
                  </a:moveTo>
                  <a:cubicBezTo>
                    <a:pt x="860062" y="39004"/>
                    <a:pt x="835139" y="39481"/>
                    <a:pt x="810234" y="40162"/>
                  </a:cubicBezTo>
                  <a:cubicBezTo>
                    <a:pt x="803019" y="40358"/>
                    <a:pt x="801318" y="46041"/>
                    <a:pt x="801427" y="52395"/>
                  </a:cubicBezTo>
                  <a:cubicBezTo>
                    <a:pt x="801551" y="59558"/>
                    <a:pt x="805229" y="62508"/>
                    <a:pt x="812208" y="62410"/>
                  </a:cubicBezTo>
                  <a:cubicBezTo>
                    <a:pt x="823604" y="62250"/>
                    <a:pt x="835007" y="62367"/>
                    <a:pt x="846409" y="62367"/>
                  </a:cubicBezTo>
                  <a:cubicBezTo>
                    <a:pt x="846409" y="62423"/>
                    <a:pt x="846409" y="62482"/>
                    <a:pt x="846409" y="62540"/>
                  </a:cubicBezTo>
                  <a:cubicBezTo>
                    <a:pt x="858522" y="62540"/>
                    <a:pt x="870635" y="62525"/>
                    <a:pt x="882750" y="62545"/>
                  </a:cubicBezTo>
                  <a:cubicBezTo>
                    <a:pt x="889107" y="62556"/>
                    <a:pt x="893873" y="60988"/>
                    <a:pt x="894256" y="53260"/>
                  </a:cubicBezTo>
                  <a:cubicBezTo>
                    <a:pt x="894613" y="46046"/>
                    <a:pt x="893104" y="39361"/>
                    <a:pt x="884968" y="39274"/>
                  </a:cubicBezTo>
                  <a:close/>
                  <a:moveTo>
                    <a:pt x="9906535" y="39117"/>
                  </a:moveTo>
                  <a:cubicBezTo>
                    <a:pt x="9882915" y="39244"/>
                    <a:pt x="9859293" y="39519"/>
                    <a:pt x="9835674" y="39900"/>
                  </a:cubicBezTo>
                  <a:cubicBezTo>
                    <a:pt x="9827961" y="40025"/>
                    <a:pt x="9824197" y="43722"/>
                    <a:pt x="9824404" y="52020"/>
                  </a:cubicBezTo>
                  <a:cubicBezTo>
                    <a:pt x="9824638" y="61392"/>
                    <a:pt x="9830472" y="61957"/>
                    <a:pt x="9837392" y="61914"/>
                  </a:cubicBezTo>
                  <a:cubicBezTo>
                    <a:pt x="9848132" y="61846"/>
                    <a:pt x="9858871" y="61896"/>
                    <a:pt x="9869612" y="61915"/>
                  </a:cubicBezTo>
                  <a:cubicBezTo>
                    <a:pt x="9881783" y="61915"/>
                    <a:pt x="9893957" y="61747"/>
                    <a:pt x="9906125" y="61971"/>
                  </a:cubicBezTo>
                  <a:cubicBezTo>
                    <a:pt x="9915081" y="62136"/>
                    <a:pt x="9916559" y="56351"/>
                    <a:pt x="9917055" y="49379"/>
                  </a:cubicBezTo>
                  <a:cubicBezTo>
                    <a:pt x="9917600" y="41746"/>
                    <a:pt x="9913099" y="39081"/>
                    <a:pt x="9906535" y="39117"/>
                  </a:cubicBezTo>
                  <a:close/>
                  <a:moveTo>
                    <a:pt x="7651096" y="39117"/>
                  </a:moveTo>
                  <a:cubicBezTo>
                    <a:pt x="7644531" y="39081"/>
                    <a:pt x="7640031" y="41746"/>
                    <a:pt x="7640576" y="49379"/>
                  </a:cubicBezTo>
                  <a:cubicBezTo>
                    <a:pt x="7641072" y="56351"/>
                    <a:pt x="7642550" y="62136"/>
                    <a:pt x="7651506" y="61971"/>
                  </a:cubicBezTo>
                  <a:cubicBezTo>
                    <a:pt x="7663675" y="61747"/>
                    <a:pt x="7675847" y="61915"/>
                    <a:pt x="7688019" y="61915"/>
                  </a:cubicBezTo>
                  <a:cubicBezTo>
                    <a:pt x="7698761" y="61896"/>
                    <a:pt x="7709499" y="61846"/>
                    <a:pt x="7720239" y="61914"/>
                  </a:cubicBezTo>
                  <a:cubicBezTo>
                    <a:pt x="7727159" y="61957"/>
                    <a:pt x="7732992" y="61392"/>
                    <a:pt x="7733227" y="52020"/>
                  </a:cubicBezTo>
                  <a:cubicBezTo>
                    <a:pt x="7733435" y="43722"/>
                    <a:pt x="7729671" y="40025"/>
                    <a:pt x="7721957" y="39900"/>
                  </a:cubicBezTo>
                  <a:cubicBezTo>
                    <a:pt x="7698339" y="39519"/>
                    <a:pt x="7674717" y="39244"/>
                    <a:pt x="7651096" y="39117"/>
                  </a:cubicBezTo>
                  <a:close/>
                  <a:moveTo>
                    <a:pt x="1127720" y="39117"/>
                  </a:moveTo>
                  <a:cubicBezTo>
                    <a:pt x="1104099" y="39244"/>
                    <a:pt x="1080477" y="39519"/>
                    <a:pt x="1056859" y="39900"/>
                  </a:cubicBezTo>
                  <a:cubicBezTo>
                    <a:pt x="1049146" y="40025"/>
                    <a:pt x="1045382" y="43722"/>
                    <a:pt x="1045589" y="52020"/>
                  </a:cubicBezTo>
                  <a:cubicBezTo>
                    <a:pt x="1045823" y="61392"/>
                    <a:pt x="1051656" y="61957"/>
                    <a:pt x="1058577" y="61914"/>
                  </a:cubicBezTo>
                  <a:cubicBezTo>
                    <a:pt x="1069316" y="61846"/>
                    <a:pt x="1080056" y="61896"/>
                    <a:pt x="1090796" y="61915"/>
                  </a:cubicBezTo>
                  <a:cubicBezTo>
                    <a:pt x="1102967" y="61915"/>
                    <a:pt x="1115142" y="61747"/>
                    <a:pt x="1127309" y="61971"/>
                  </a:cubicBezTo>
                  <a:cubicBezTo>
                    <a:pt x="1136266" y="62136"/>
                    <a:pt x="1137744" y="56351"/>
                    <a:pt x="1138239" y="49379"/>
                  </a:cubicBezTo>
                  <a:cubicBezTo>
                    <a:pt x="1138785" y="41746"/>
                    <a:pt x="1134284" y="39081"/>
                    <a:pt x="1127720" y="39117"/>
                  </a:cubicBezTo>
                  <a:close/>
                  <a:moveTo>
                    <a:pt x="11702130" y="39043"/>
                  </a:moveTo>
                  <a:cubicBezTo>
                    <a:pt x="11677820" y="39270"/>
                    <a:pt x="11653509" y="39560"/>
                    <a:pt x="11629197" y="39773"/>
                  </a:cubicBezTo>
                  <a:cubicBezTo>
                    <a:pt x="11621665" y="39837"/>
                    <a:pt x="11617157" y="42592"/>
                    <a:pt x="11617031" y="51010"/>
                  </a:cubicBezTo>
                  <a:cubicBezTo>
                    <a:pt x="11616878" y="61281"/>
                    <a:pt x="11623107" y="62383"/>
                    <a:pt x="11631126" y="62195"/>
                  </a:cubicBezTo>
                  <a:cubicBezTo>
                    <a:pt x="11641847" y="61943"/>
                    <a:pt x="11652580" y="62133"/>
                    <a:pt x="11663308" y="62133"/>
                  </a:cubicBezTo>
                  <a:cubicBezTo>
                    <a:pt x="11663308" y="62042"/>
                    <a:pt x="11663308" y="61952"/>
                    <a:pt x="11663308" y="61861"/>
                  </a:cubicBezTo>
                  <a:cubicBezTo>
                    <a:pt x="11676177" y="61861"/>
                    <a:pt x="11689048" y="62001"/>
                    <a:pt x="11701914" y="61810"/>
                  </a:cubicBezTo>
                  <a:cubicBezTo>
                    <a:pt x="11710082" y="61690"/>
                    <a:pt x="11712753" y="56752"/>
                    <a:pt x="11712775" y="49109"/>
                  </a:cubicBezTo>
                  <a:cubicBezTo>
                    <a:pt x="11712799" y="41559"/>
                    <a:pt x="11708855" y="38981"/>
                    <a:pt x="11702130" y="39043"/>
                  </a:cubicBezTo>
                  <a:close/>
                  <a:moveTo>
                    <a:pt x="5855501" y="39043"/>
                  </a:moveTo>
                  <a:cubicBezTo>
                    <a:pt x="5848776" y="38981"/>
                    <a:pt x="5844832" y="41559"/>
                    <a:pt x="5844855" y="49109"/>
                  </a:cubicBezTo>
                  <a:cubicBezTo>
                    <a:pt x="5844878" y="56752"/>
                    <a:pt x="5847549" y="61690"/>
                    <a:pt x="5855718" y="61810"/>
                  </a:cubicBezTo>
                  <a:cubicBezTo>
                    <a:pt x="5868583" y="62001"/>
                    <a:pt x="5881454" y="61861"/>
                    <a:pt x="5894323" y="61861"/>
                  </a:cubicBezTo>
                  <a:cubicBezTo>
                    <a:pt x="5894323" y="61952"/>
                    <a:pt x="5894323" y="62042"/>
                    <a:pt x="5894323" y="62133"/>
                  </a:cubicBezTo>
                  <a:cubicBezTo>
                    <a:pt x="5905051" y="62133"/>
                    <a:pt x="5915784" y="61943"/>
                    <a:pt x="5926505" y="62195"/>
                  </a:cubicBezTo>
                  <a:cubicBezTo>
                    <a:pt x="5934524" y="62383"/>
                    <a:pt x="5940754" y="61281"/>
                    <a:pt x="5940600" y="51010"/>
                  </a:cubicBezTo>
                  <a:cubicBezTo>
                    <a:pt x="5940475" y="42592"/>
                    <a:pt x="5935966" y="39837"/>
                    <a:pt x="5928434" y="39773"/>
                  </a:cubicBezTo>
                  <a:cubicBezTo>
                    <a:pt x="5904123" y="39560"/>
                    <a:pt x="5879811" y="39270"/>
                    <a:pt x="5855501" y="39043"/>
                  </a:cubicBezTo>
                  <a:close/>
                  <a:moveTo>
                    <a:pt x="2923315" y="39043"/>
                  </a:moveTo>
                  <a:cubicBezTo>
                    <a:pt x="2899004" y="39270"/>
                    <a:pt x="2874694" y="39560"/>
                    <a:pt x="2850382" y="39773"/>
                  </a:cubicBezTo>
                  <a:cubicBezTo>
                    <a:pt x="2842851" y="39837"/>
                    <a:pt x="2838341" y="42592"/>
                    <a:pt x="2838216" y="51010"/>
                  </a:cubicBezTo>
                  <a:cubicBezTo>
                    <a:pt x="2838063" y="61281"/>
                    <a:pt x="2844292" y="62383"/>
                    <a:pt x="2852311" y="62195"/>
                  </a:cubicBezTo>
                  <a:cubicBezTo>
                    <a:pt x="2863033" y="61943"/>
                    <a:pt x="2873765" y="62133"/>
                    <a:pt x="2884493" y="62133"/>
                  </a:cubicBezTo>
                  <a:cubicBezTo>
                    <a:pt x="2884493" y="62042"/>
                    <a:pt x="2884493" y="61952"/>
                    <a:pt x="2884493" y="61861"/>
                  </a:cubicBezTo>
                  <a:cubicBezTo>
                    <a:pt x="2897363" y="61861"/>
                    <a:pt x="2910233" y="62001"/>
                    <a:pt x="2923099" y="61810"/>
                  </a:cubicBezTo>
                  <a:cubicBezTo>
                    <a:pt x="2931267" y="61690"/>
                    <a:pt x="2933937" y="56752"/>
                    <a:pt x="2933960" y="49109"/>
                  </a:cubicBezTo>
                  <a:cubicBezTo>
                    <a:pt x="2933984" y="41559"/>
                    <a:pt x="2930039" y="38981"/>
                    <a:pt x="2923315" y="39043"/>
                  </a:cubicBezTo>
                  <a:close/>
                  <a:moveTo>
                    <a:pt x="11009682" y="38882"/>
                  </a:moveTo>
                  <a:cubicBezTo>
                    <a:pt x="10982502" y="39221"/>
                    <a:pt x="10955320" y="39649"/>
                    <a:pt x="10928145" y="40252"/>
                  </a:cubicBezTo>
                  <a:cubicBezTo>
                    <a:pt x="10920992" y="40410"/>
                    <a:pt x="10918287" y="45137"/>
                    <a:pt x="10918389" y="51744"/>
                  </a:cubicBezTo>
                  <a:cubicBezTo>
                    <a:pt x="10918496" y="58780"/>
                    <a:pt x="10922195" y="62003"/>
                    <a:pt x="10929221" y="61938"/>
                  </a:cubicBezTo>
                  <a:cubicBezTo>
                    <a:pt x="10942101" y="61821"/>
                    <a:pt x="10954986" y="61905"/>
                    <a:pt x="10967868" y="61905"/>
                  </a:cubicBezTo>
                  <a:cubicBezTo>
                    <a:pt x="10967868" y="61929"/>
                    <a:pt x="10967868" y="61955"/>
                    <a:pt x="10967868" y="61980"/>
                  </a:cubicBezTo>
                  <a:cubicBezTo>
                    <a:pt x="10981464" y="61980"/>
                    <a:pt x="10995060" y="61962"/>
                    <a:pt x="11008657" y="61985"/>
                  </a:cubicBezTo>
                  <a:cubicBezTo>
                    <a:pt x="11017217" y="61999"/>
                    <a:pt x="11019211" y="56474"/>
                    <a:pt x="11019810" y="49334"/>
                  </a:cubicBezTo>
                  <a:cubicBezTo>
                    <a:pt x="11020448" y="41745"/>
                    <a:pt x="11016441" y="38798"/>
                    <a:pt x="11009682" y="38882"/>
                  </a:cubicBezTo>
                  <a:close/>
                  <a:moveTo>
                    <a:pt x="6547949" y="38882"/>
                  </a:moveTo>
                  <a:cubicBezTo>
                    <a:pt x="6541190" y="38798"/>
                    <a:pt x="6537183" y="41745"/>
                    <a:pt x="6537821" y="49334"/>
                  </a:cubicBezTo>
                  <a:cubicBezTo>
                    <a:pt x="6538421" y="56474"/>
                    <a:pt x="6540414" y="61999"/>
                    <a:pt x="6548973" y="61985"/>
                  </a:cubicBezTo>
                  <a:cubicBezTo>
                    <a:pt x="6562571" y="61962"/>
                    <a:pt x="6576167" y="61980"/>
                    <a:pt x="6589763" y="61980"/>
                  </a:cubicBezTo>
                  <a:cubicBezTo>
                    <a:pt x="6589763" y="61955"/>
                    <a:pt x="6589763" y="61929"/>
                    <a:pt x="6589763" y="61905"/>
                  </a:cubicBezTo>
                  <a:cubicBezTo>
                    <a:pt x="6602645" y="61905"/>
                    <a:pt x="6615530" y="61821"/>
                    <a:pt x="6628411" y="61938"/>
                  </a:cubicBezTo>
                  <a:cubicBezTo>
                    <a:pt x="6635437" y="62003"/>
                    <a:pt x="6639136" y="58780"/>
                    <a:pt x="6639243" y="51744"/>
                  </a:cubicBezTo>
                  <a:cubicBezTo>
                    <a:pt x="6639345" y="45137"/>
                    <a:pt x="6636640" y="40410"/>
                    <a:pt x="6629486" y="40252"/>
                  </a:cubicBezTo>
                  <a:cubicBezTo>
                    <a:pt x="6602311" y="39649"/>
                    <a:pt x="6575130" y="39221"/>
                    <a:pt x="6547949" y="38882"/>
                  </a:cubicBezTo>
                  <a:close/>
                  <a:moveTo>
                    <a:pt x="2230867" y="38882"/>
                  </a:moveTo>
                  <a:cubicBezTo>
                    <a:pt x="2203687" y="39221"/>
                    <a:pt x="2176504" y="39649"/>
                    <a:pt x="2149330" y="40252"/>
                  </a:cubicBezTo>
                  <a:cubicBezTo>
                    <a:pt x="2142176" y="40410"/>
                    <a:pt x="2139471" y="45137"/>
                    <a:pt x="2139574" y="51744"/>
                  </a:cubicBezTo>
                  <a:cubicBezTo>
                    <a:pt x="2139681" y="58780"/>
                    <a:pt x="2143379" y="62003"/>
                    <a:pt x="2150405" y="61938"/>
                  </a:cubicBezTo>
                  <a:cubicBezTo>
                    <a:pt x="2163286" y="61821"/>
                    <a:pt x="2176170" y="61905"/>
                    <a:pt x="2189054" y="61905"/>
                  </a:cubicBezTo>
                  <a:cubicBezTo>
                    <a:pt x="2189054" y="61929"/>
                    <a:pt x="2189054" y="61955"/>
                    <a:pt x="2189054" y="61980"/>
                  </a:cubicBezTo>
                  <a:cubicBezTo>
                    <a:pt x="2202649" y="61980"/>
                    <a:pt x="2216245" y="61962"/>
                    <a:pt x="2229842" y="61985"/>
                  </a:cubicBezTo>
                  <a:cubicBezTo>
                    <a:pt x="2238403" y="61999"/>
                    <a:pt x="2240395" y="56474"/>
                    <a:pt x="2240996" y="49334"/>
                  </a:cubicBezTo>
                  <a:cubicBezTo>
                    <a:pt x="2241633" y="41745"/>
                    <a:pt x="2237626" y="38798"/>
                    <a:pt x="2230867" y="38882"/>
                  </a:cubicBezTo>
                  <a:close/>
                  <a:moveTo>
                    <a:pt x="11478397" y="38724"/>
                  </a:moveTo>
                  <a:cubicBezTo>
                    <a:pt x="11452627" y="39081"/>
                    <a:pt x="11426857" y="39521"/>
                    <a:pt x="11401089" y="40025"/>
                  </a:cubicBezTo>
                  <a:cubicBezTo>
                    <a:pt x="11393096" y="40181"/>
                    <a:pt x="11389873" y="44260"/>
                    <a:pt x="11390247" y="52407"/>
                  </a:cubicBezTo>
                  <a:cubicBezTo>
                    <a:pt x="11390603" y="60210"/>
                    <a:pt x="11394891" y="61938"/>
                    <a:pt x="11401420" y="61897"/>
                  </a:cubicBezTo>
                  <a:cubicBezTo>
                    <a:pt x="11413594" y="61823"/>
                    <a:pt x="11425771" y="61877"/>
                    <a:pt x="11437947" y="61823"/>
                  </a:cubicBezTo>
                  <a:cubicBezTo>
                    <a:pt x="11451555" y="61823"/>
                    <a:pt x="11465161" y="61879"/>
                    <a:pt x="11478768" y="61803"/>
                  </a:cubicBezTo>
                  <a:cubicBezTo>
                    <a:pt x="11487633" y="61754"/>
                    <a:pt x="11488682" y="55777"/>
                    <a:pt x="11488991" y="48679"/>
                  </a:cubicBezTo>
                  <a:cubicBezTo>
                    <a:pt x="11489333" y="40819"/>
                    <a:pt x="11484941" y="38633"/>
                    <a:pt x="11478397" y="38724"/>
                  </a:cubicBezTo>
                  <a:close/>
                  <a:moveTo>
                    <a:pt x="6079234" y="38724"/>
                  </a:moveTo>
                  <a:cubicBezTo>
                    <a:pt x="6072690" y="38633"/>
                    <a:pt x="6068298" y="40819"/>
                    <a:pt x="6068639" y="48679"/>
                  </a:cubicBezTo>
                  <a:cubicBezTo>
                    <a:pt x="6068949" y="55777"/>
                    <a:pt x="6069999" y="61754"/>
                    <a:pt x="6078863" y="61803"/>
                  </a:cubicBezTo>
                  <a:cubicBezTo>
                    <a:pt x="6092470" y="61879"/>
                    <a:pt x="6106076" y="61823"/>
                    <a:pt x="6119683" y="61823"/>
                  </a:cubicBezTo>
                  <a:cubicBezTo>
                    <a:pt x="6131859" y="61877"/>
                    <a:pt x="6144037" y="61823"/>
                    <a:pt x="6156211" y="61897"/>
                  </a:cubicBezTo>
                  <a:cubicBezTo>
                    <a:pt x="6162740" y="61938"/>
                    <a:pt x="6167028" y="60210"/>
                    <a:pt x="6167383" y="52407"/>
                  </a:cubicBezTo>
                  <a:cubicBezTo>
                    <a:pt x="6167758" y="44260"/>
                    <a:pt x="6164535" y="40181"/>
                    <a:pt x="6156543" y="40025"/>
                  </a:cubicBezTo>
                  <a:cubicBezTo>
                    <a:pt x="6130774" y="39521"/>
                    <a:pt x="6105005" y="39081"/>
                    <a:pt x="6079234" y="38724"/>
                  </a:cubicBezTo>
                  <a:close/>
                  <a:moveTo>
                    <a:pt x="2699582" y="38724"/>
                  </a:moveTo>
                  <a:cubicBezTo>
                    <a:pt x="2673812" y="39081"/>
                    <a:pt x="2648042" y="39521"/>
                    <a:pt x="2622273" y="40025"/>
                  </a:cubicBezTo>
                  <a:cubicBezTo>
                    <a:pt x="2614280" y="40181"/>
                    <a:pt x="2611058" y="44260"/>
                    <a:pt x="2611433" y="52407"/>
                  </a:cubicBezTo>
                  <a:cubicBezTo>
                    <a:pt x="2611788" y="60210"/>
                    <a:pt x="2616076" y="61938"/>
                    <a:pt x="2622605" y="61897"/>
                  </a:cubicBezTo>
                  <a:cubicBezTo>
                    <a:pt x="2634779" y="61823"/>
                    <a:pt x="2646957" y="61877"/>
                    <a:pt x="2659132" y="61823"/>
                  </a:cubicBezTo>
                  <a:cubicBezTo>
                    <a:pt x="2672740" y="61823"/>
                    <a:pt x="2686345" y="61879"/>
                    <a:pt x="2699953" y="61803"/>
                  </a:cubicBezTo>
                  <a:cubicBezTo>
                    <a:pt x="2708817" y="61754"/>
                    <a:pt x="2709867" y="55777"/>
                    <a:pt x="2710176" y="48679"/>
                  </a:cubicBezTo>
                  <a:cubicBezTo>
                    <a:pt x="2710517" y="40819"/>
                    <a:pt x="2706125" y="38633"/>
                    <a:pt x="2699582" y="38724"/>
                  </a:cubicBezTo>
                  <a:close/>
                  <a:moveTo>
                    <a:pt x="9418178" y="38689"/>
                  </a:moveTo>
                  <a:cubicBezTo>
                    <a:pt x="9394678" y="38920"/>
                    <a:pt x="9371178" y="39300"/>
                    <a:pt x="9347676" y="39503"/>
                  </a:cubicBezTo>
                  <a:cubicBezTo>
                    <a:pt x="9339047" y="39577"/>
                    <a:pt x="9337077" y="44489"/>
                    <a:pt x="9337329" y="52039"/>
                  </a:cubicBezTo>
                  <a:cubicBezTo>
                    <a:pt x="9337575" y="59365"/>
                    <a:pt x="9341204" y="62036"/>
                    <a:pt x="9348077" y="61952"/>
                  </a:cubicBezTo>
                  <a:cubicBezTo>
                    <a:pt x="9359477" y="61815"/>
                    <a:pt x="9370880" y="61915"/>
                    <a:pt x="9382281" y="61915"/>
                  </a:cubicBezTo>
                  <a:cubicBezTo>
                    <a:pt x="9382281" y="61980"/>
                    <a:pt x="9382281" y="62044"/>
                    <a:pt x="9382281" y="62111"/>
                  </a:cubicBezTo>
                  <a:cubicBezTo>
                    <a:pt x="9394393" y="62111"/>
                    <a:pt x="9406506" y="62199"/>
                    <a:pt x="9418616" y="62082"/>
                  </a:cubicBezTo>
                  <a:cubicBezTo>
                    <a:pt x="9427535" y="61994"/>
                    <a:pt x="9428337" y="55673"/>
                    <a:pt x="9428653" y="48814"/>
                  </a:cubicBezTo>
                  <a:cubicBezTo>
                    <a:pt x="9429004" y="41270"/>
                    <a:pt x="9424859" y="38625"/>
                    <a:pt x="9418178" y="38689"/>
                  </a:cubicBezTo>
                  <a:close/>
                  <a:moveTo>
                    <a:pt x="8139453" y="38689"/>
                  </a:moveTo>
                  <a:cubicBezTo>
                    <a:pt x="8132772" y="38625"/>
                    <a:pt x="8128627" y="41270"/>
                    <a:pt x="8128977" y="48814"/>
                  </a:cubicBezTo>
                  <a:cubicBezTo>
                    <a:pt x="8129295" y="55673"/>
                    <a:pt x="8130095" y="61994"/>
                    <a:pt x="8139015" y="62082"/>
                  </a:cubicBezTo>
                  <a:cubicBezTo>
                    <a:pt x="8151124" y="62199"/>
                    <a:pt x="8163239" y="62111"/>
                    <a:pt x="8175349" y="62111"/>
                  </a:cubicBezTo>
                  <a:cubicBezTo>
                    <a:pt x="8175349" y="62044"/>
                    <a:pt x="8175349" y="61980"/>
                    <a:pt x="8175349" y="61915"/>
                  </a:cubicBezTo>
                  <a:cubicBezTo>
                    <a:pt x="8186751" y="61915"/>
                    <a:pt x="8198155" y="61815"/>
                    <a:pt x="8209555" y="61952"/>
                  </a:cubicBezTo>
                  <a:cubicBezTo>
                    <a:pt x="8216428" y="62036"/>
                    <a:pt x="8220057" y="59365"/>
                    <a:pt x="8220303" y="52039"/>
                  </a:cubicBezTo>
                  <a:cubicBezTo>
                    <a:pt x="8220553" y="44489"/>
                    <a:pt x="8218584" y="39577"/>
                    <a:pt x="8209955" y="39503"/>
                  </a:cubicBezTo>
                  <a:cubicBezTo>
                    <a:pt x="8186453" y="39300"/>
                    <a:pt x="8162953" y="38920"/>
                    <a:pt x="8139453" y="38689"/>
                  </a:cubicBezTo>
                  <a:close/>
                  <a:moveTo>
                    <a:pt x="639362" y="38689"/>
                  </a:moveTo>
                  <a:cubicBezTo>
                    <a:pt x="615862" y="38920"/>
                    <a:pt x="592362" y="39300"/>
                    <a:pt x="568861" y="39503"/>
                  </a:cubicBezTo>
                  <a:cubicBezTo>
                    <a:pt x="560232" y="39577"/>
                    <a:pt x="558262" y="44489"/>
                    <a:pt x="558514" y="52039"/>
                  </a:cubicBezTo>
                  <a:cubicBezTo>
                    <a:pt x="558759" y="59365"/>
                    <a:pt x="562388" y="62036"/>
                    <a:pt x="569261" y="61952"/>
                  </a:cubicBezTo>
                  <a:cubicBezTo>
                    <a:pt x="580661" y="61815"/>
                    <a:pt x="592064" y="61915"/>
                    <a:pt x="603466" y="61915"/>
                  </a:cubicBezTo>
                  <a:cubicBezTo>
                    <a:pt x="603466" y="61980"/>
                    <a:pt x="603466" y="62044"/>
                    <a:pt x="603466" y="62111"/>
                  </a:cubicBezTo>
                  <a:cubicBezTo>
                    <a:pt x="615578" y="62111"/>
                    <a:pt x="627691" y="62199"/>
                    <a:pt x="639800" y="62082"/>
                  </a:cubicBezTo>
                  <a:cubicBezTo>
                    <a:pt x="648719" y="61994"/>
                    <a:pt x="649522" y="55673"/>
                    <a:pt x="649838" y="48814"/>
                  </a:cubicBezTo>
                  <a:cubicBezTo>
                    <a:pt x="650189" y="41270"/>
                    <a:pt x="646044" y="38625"/>
                    <a:pt x="639362" y="38689"/>
                  </a:cubicBezTo>
                  <a:close/>
                  <a:moveTo>
                    <a:pt x="10550055" y="38676"/>
                  </a:moveTo>
                  <a:cubicBezTo>
                    <a:pt x="10524976" y="39180"/>
                    <a:pt x="10499894" y="39633"/>
                    <a:pt x="10474815" y="40208"/>
                  </a:cubicBezTo>
                  <a:cubicBezTo>
                    <a:pt x="10467985" y="40364"/>
                    <a:pt x="10464606" y="43732"/>
                    <a:pt x="10464574" y="50955"/>
                  </a:cubicBezTo>
                  <a:cubicBezTo>
                    <a:pt x="10464537" y="59622"/>
                    <a:pt x="10469108" y="61973"/>
                    <a:pt x="10476783" y="61818"/>
                  </a:cubicBezTo>
                  <a:cubicBezTo>
                    <a:pt x="10488249" y="61586"/>
                    <a:pt x="10499723" y="61757"/>
                    <a:pt x="10511194" y="61757"/>
                  </a:cubicBezTo>
                  <a:cubicBezTo>
                    <a:pt x="10511194" y="61706"/>
                    <a:pt x="10511194" y="61658"/>
                    <a:pt x="10511194" y="61607"/>
                  </a:cubicBezTo>
                  <a:cubicBezTo>
                    <a:pt x="10524099" y="61607"/>
                    <a:pt x="10537003" y="61499"/>
                    <a:pt x="10549904" y="61647"/>
                  </a:cubicBezTo>
                  <a:cubicBezTo>
                    <a:pt x="10558775" y="61747"/>
                    <a:pt x="10560325" y="56573"/>
                    <a:pt x="10560302" y="49097"/>
                  </a:cubicBezTo>
                  <a:cubicBezTo>
                    <a:pt x="10560281" y="41796"/>
                    <a:pt x="10557157" y="38536"/>
                    <a:pt x="10550055" y="38676"/>
                  </a:cubicBezTo>
                  <a:close/>
                  <a:moveTo>
                    <a:pt x="7007575" y="38676"/>
                  </a:moveTo>
                  <a:cubicBezTo>
                    <a:pt x="7000474" y="38536"/>
                    <a:pt x="6997350" y="41796"/>
                    <a:pt x="6997330" y="49097"/>
                  </a:cubicBezTo>
                  <a:cubicBezTo>
                    <a:pt x="6997307" y="56573"/>
                    <a:pt x="6998855" y="61747"/>
                    <a:pt x="7007727" y="61647"/>
                  </a:cubicBezTo>
                  <a:cubicBezTo>
                    <a:pt x="7020628" y="61499"/>
                    <a:pt x="7033532" y="61607"/>
                    <a:pt x="7046438" y="61607"/>
                  </a:cubicBezTo>
                  <a:cubicBezTo>
                    <a:pt x="7046438" y="61658"/>
                    <a:pt x="7046438" y="61706"/>
                    <a:pt x="7046438" y="61757"/>
                  </a:cubicBezTo>
                  <a:cubicBezTo>
                    <a:pt x="7057908" y="61757"/>
                    <a:pt x="7069382" y="61586"/>
                    <a:pt x="7080848" y="61818"/>
                  </a:cubicBezTo>
                  <a:cubicBezTo>
                    <a:pt x="7088524" y="61973"/>
                    <a:pt x="7093094" y="59622"/>
                    <a:pt x="7093057" y="50955"/>
                  </a:cubicBezTo>
                  <a:cubicBezTo>
                    <a:pt x="7093025" y="43732"/>
                    <a:pt x="7089646" y="40364"/>
                    <a:pt x="7082817" y="40208"/>
                  </a:cubicBezTo>
                  <a:cubicBezTo>
                    <a:pt x="7057737" y="39633"/>
                    <a:pt x="7032656" y="39180"/>
                    <a:pt x="7007575" y="38676"/>
                  </a:cubicBezTo>
                  <a:close/>
                  <a:moveTo>
                    <a:pt x="1771240" y="38676"/>
                  </a:moveTo>
                  <a:cubicBezTo>
                    <a:pt x="1746160" y="39180"/>
                    <a:pt x="1721079" y="39633"/>
                    <a:pt x="1695999" y="40208"/>
                  </a:cubicBezTo>
                  <a:cubicBezTo>
                    <a:pt x="1689169" y="40364"/>
                    <a:pt x="1685790" y="43732"/>
                    <a:pt x="1685759" y="50955"/>
                  </a:cubicBezTo>
                  <a:cubicBezTo>
                    <a:pt x="1685721" y="59622"/>
                    <a:pt x="1690293" y="61973"/>
                    <a:pt x="1697968" y="61818"/>
                  </a:cubicBezTo>
                  <a:cubicBezTo>
                    <a:pt x="1709433" y="61586"/>
                    <a:pt x="1720908" y="61757"/>
                    <a:pt x="1732378" y="61757"/>
                  </a:cubicBezTo>
                  <a:cubicBezTo>
                    <a:pt x="1732378" y="61706"/>
                    <a:pt x="1732378" y="61658"/>
                    <a:pt x="1732378" y="61607"/>
                  </a:cubicBezTo>
                  <a:cubicBezTo>
                    <a:pt x="1745284" y="61607"/>
                    <a:pt x="1758188" y="61499"/>
                    <a:pt x="1771089" y="61647"/>
                  </a:cubicBezTo>
                  <a:cubicBezTo>
                    <a:pt x="1779960" y="61747"/>
                    <a:pt x="1781510" y="56573"/>
                    <a:pt x="1781487" y="49097"/>
                  </a:cubicBezTo>
                  <a:cubicBezTo>
                    <a:pt x="1781465" y="41796"/>
                    <a:pt x="1778342" y="38536"/>
                    <a:pt x="1771240" y="38676"/>
                  </a:cubicBezTo>
                  <a:close/>
                  <a:moveTo>
                    <a:pt x="12133242" y="38635"/>
                  </a:moveTo>
                  <a:cubicBezTo>
                    <a:pt x="12113943" y="38737"/>
                    <a:pt x="12094647" y="39275"/>
                    <a:pt x="12075348" y="39674"/>
                  </a:cubicBezTo>
                  <a:cubicBezTo>
                    <a:pt x="12067077" y="39845"/>
                    <a:pt x="12064373" y="44707"/>
                    <a:pt x="12064505" y="52303"/>
                  </a:cubicBezTo>
                  <a:cubicBezTo>
                    <a:pt x="12064663" y="61238"/>
                    <a:pt x="12070312" y="62520"/>
                    <a:pt x="12077471" y="62385"/>
                  </a:cubicBezTo>
                  <a:cubicBezTo>
                    <a:pt x="12086055" y="62225"/>
                    <a:pt x="12094639" y="62347"/>
                    <a:pt x="12103222" y="62339"/>
                  </a:cubicBezTo>
                  <a:cubicBezTo>
                    <a:pt x="12113235" y="62339"/>
                    <a:pt x="12123253" y="62530"/>
                    <a:pt x="12133259" y="62276"/>
                  </a:cubicBezTo>
                  <a:cubicBezTo>
                    <a:pt x="12140893" y="62082"/>
                    <a:pt x="12142179" y="56642"/>
                    <a:pt x="12142331" y="50366"/>
                  </a:cubicBezTo>
                  <a:cubicBezTo>
                    <a:pt x="12142491" y="43860"/>
                    <a:pt x="12140725" y="38597"/>
                    <a:pt x="12133242" y="38635"/>
                  </a:cubicBezTo>
                  <a:close/>
                  <a:moveTo>
                    <a:pt x="5424389" y="38635"/>
                  </a:moveTo>
                  <a:cubicBezTo>
                    <a:pt x="5416907" y="38597"/>
                    <a:pt x="5415141" y="43860"/>
                    <a:pt x="5415300" y="50366"/>
                  </a:cubicBezTo>
                  <a:cubicBezTo>
                    <a:pt x="5415452" y="56642"/>
                    <a:pt x="5416738" y="62082"/>
                    <a:pt x="5424372" y="62276"/>
                  </a:cubicBezTo>
                  <a:cubicBezTo>
                    <a:pt x="5434378" y="62530"/>
                    <a:pt x="5444397" y="62339"/>
                    <a:pt x="5454410" y="62339"/>
                  </a:cubicBezTo>
                  <a:cubicBezTo>
                    <a:pt x="5462992" y="62347"/>
                    <a:pt x="5471576" y="62225"/>
                    <a:pt x="5480160" y="62385"/>
                  </a:cubicBezTo>
                  <a:cubicBezTo>
                    <a:pt x="5487319" y="62520"/>
                    <a:pt x="5492968" y="61238"/>
                    <a:pt x="5493127" y="52303"/>
                  </a:cubicBezTo>
                  <a:cubicBezTo>
                    <a:pt x="5493258" y="44707"/>
                    <a:pt x="5490554" y="39845"/>
                    <a:pt x="5482283" y="39674"/>
                  </a:cubicBezTo>
                  <a:cubicBezTo>
                    <a:pt x="5462984" y="39275"/>
                    <a:pt x="5443688" y="38737"/>
                    <a:pt x="5424389" y="38635"/>
                  </a:cubicBezTo>
                  <a:close/>
                  <a:moveTo>
                    <a:pt x="3354428" y="38635"/>
                  </a:moveTo>
                  <a:cubicBezTo>
                    <a:pt x="3335128" y="38737"/>
                    <a:pt x="3315833" y="39275"/>
                    <a:pt x="3296533" y="39674"/>
                  </a:cubicBezTo>
                  <a:cubicBezTo>
                    <a:pt x="3288262" y="39845"/>
                    <a:pt x="3285558" y="44707"/>
                    <a:pt x="3285690" y="52303"/>
                  </a:cubicBezTo>
                  <a:cubicBezTo>
                    <a:pt x="3285848" y="61238"/>
                    <a:pt x="3291497" y="62520"/>
                    <a:pt x="3298656" y="62385"/>
                  </a:cubicBezTo>
                  <a:cubicBezTo>
                    <a:pt x="3307239" y="62225"/>
                    <a:pt x="3315824" y="62347"/>
                    <a:pt x="3324406" y="62339"/>
                  </a:cubicBezTo>
                  <a:cubicBezTo>
                    <a:pt x="3334420" y="62339"/>
                    <a:pt x="3344437" y="62530"/>
                    <a:pt x="3354443" y="62276"/>
                  </a:cubicBezTo>
                  <a:cubicBezTo>
                    <a:pt x="3362077" y="62082"/>
                    <a:pt x="3363364" y="56642"/>
                    <a:pt x="3363516" y="50366"/>
                  </a:cubicBezTo>
                  <a:cubicBezTo>
                    <a:pt x="3363675" y="43860"/>
                    <a:pt x="3361909" y="38597"/>
                    <a:pt x="3354428" y="38635"/>
                  </a:cubicBezTo>
                  <a:close/>
                  <a:moveTo>
                    <a:pt x="10118446" y="38524"/>
                  </a:moveTo>
                  <a:cubicBezTo>
                    <a:pt x="10097704" y="38592"/>
                    <a:pt x="10076961" y="38765"/>
                    <a:pt x="10056221" y="39073"/>
                  </a:cubicBezTo>
                  <a:cubicBezTo>
                    <a:pt x="10048821" y="39181"/>
                    <a:pt x="10044228" y="42175"/>
                    <a:pt x="10044309" y="50690"/>
                  </a:cubicBezTo>
                  <a:cubicBezTo>
                    <a:pt x="10044404" y="60609"/>
                    <a:pt x="10049961" y="62436"/>
                    <a:pt x="10058285" y="62064"/>
                  </a:cubicBezTo>
                  <a:cubicBezTo>
                    <a:pt x="10066855" y="61678"/>
                    <a:pt x="10075454" y="61978"/>
                    <a:pt x="10084040" y="61978"/>
                  </a:cubicBezTo>
                  <a:cubicBezTo>
                    <a:pt x="10084040" y="62001"/>
                    <a:pt x="10084040" y="62022"/>
                    <a:pt x="10084040" y="62046"/>
                  </a:cubicBezTo>
                  <a:cubicBezTo>
                    <a:pt x="10095481" y="62046"/>
                    <a:pt x="10106931" y="62289"/>
                    <a:pt x="10118365" y="61963"/>
                  </a:cubicBezTo>
                  <a:cubicBezTo>
                    <a:pt x="10126587" y="61731"/>
                    <a:pt x="10128889" y="56207"/>
                    <a:pt x="10129030" y="48832"/>
                  </a:cubicBezTo>
                  <a:cubicBezTo>
                    <a:pt x="10129177" y="41343"/>
                    <a:pt x="10125100" y="38501"/>
                    <a:pt x="10118446" y="38524"/>
                  </a:cubicBezTo>
                  <a:close/>
                  <a:moveTo>
                    <a:pt x="7439186" y="38524"/>
                  </a:moveTo>
                  <a:cubicBezTo>
                    <a:pt x="7432532" y="38501"/>
                    <a:pt x="7428455" y="41343"/>
                    <a:pt x="7428601" y="48832"/>
                  </a:cubicBezTo>
                  <a:cubicBezTo>
                    <a:pt x="7428743" y="56207"/>
                    <a:pt x="7431043" y="61731"/>
                    <a:pt x="7439266" y="61963"/>
                  </a:cubicBezTo>
                  <a:cubicBezTo>
                    <a:pt x="7450700" y="62289"/>
                    <a:pt x="7462150" y="62046"/>
                    <a:pt x="7473591" y="62046"/>
                  </a:cubicBezTo>
                  <a:cubicBezTo>
                    <a:pt x="7473591" y="62022"/>
                    <a:pt x="7473591" y="62001"/>
                    <a:pt x="7473591" y="61978"/>
                  </a:cubicBezTo>
                  <a:cubicBezTo>
                    <a:pt x="7482177" y="61978"/>
                    <a:pt x="7490775" y="61678"/>
                    <a:pt x="7499346" y="62064"/>
                  </a:cubicBezTo>
                  <a:cubicBezTo>
                    <a:pt x="7507670" y="62436"/>
                    <a:pt x="7513227" y="60609"/>
                    <a:pt x="7513322" y="50690"/>
                  </a:cubicBezTo>
                  <a:cubicBezTo>
                    <a:pt x="7513402" y="42175"/>
                    <a:pt x="7508811" y="39181"/>
                    <a:pt x="7501410" y="39073"/>
                  </a:cubicBezTo>
                  <a:cubicBezTo>
                    <a:pt x="7480669" y="38765"/>
                    <a:pt x="7459927" y="38592"/>
                    <a:pt x="7439186" y="38524"/>
                  </a:cubicBezTo>
                  <a:close/>
                  <a:moveTo>
                    <a:pt x="1339631" y="38524"/>
                  </a:moveTo>
                  <a:cubicBezTo>
                    <a:pt x="1318888" y="38592"/>
                    <a:pt x="1298146" y="38765"/>
                    <a:pt x="1277406" y="39073"/>
                  </a:cubicBezTo>
                  <a:cubicBezTo>
                    <a:pt x="1270006" y="39181"/>
                    <a:pt x="1265413" y="42175"/>
                    <a:pt x="1265493" y="50690"/>
                  </a:cubicBezTo>
                  <a:cubicBezTo>
                    <a:pt x="1265589" y="60609"/>
                    <a:pt x="1271145" y="62436"/>
                    <a:pt x="1279470" y="62064"/>
                  </a:cubicBezTo>
                  <a:cubicBezTo>
                    <a:pt x="1288039" y="61678"/>
                    <a:pt x="1296639" y="61978"/>
                    <a:pt x="1305225" y="61978"/>
                  </a:cubicBezTo>
                  <a:cubicBezTo>
                    <a:pt x="1305225" y="62001"/>
                    <a:pt x="1305225" y="62022"/>
                    <a:pt x="1305225" y="62046"/>
                  </a:cubicBezTo>
                  <a:cubicBezTo>
                    <a:pt x="1316666" y="62046"/>
                    <a:pt x="1328115" y="62289"/>
                    <a:pt x="1339550" y="61963"/>
                  </a:cubicBezTo>
                  <a:cubicBezTo>
                    <a:pt x="1347772" y="61731"/>
                    <a:pt x="1350073" y="56207"/>
                    <a:pt x="1350215" y="48832"/>
                  </a:cubicBezTo>
                  <a:cubicBezTo>
                    <a:pt x="1350362" y="41343"/>
                    <a:pt x="1346284" y="38501"/>
                    <a:pt x="1339631" y="38524"/>
                  </a:cubicBezTo>
                  <a:close/>
                  <a:moveTo>
                    <a:pt x="4779548" y="38504"/>
                  </a:moveTo>
                  <a:cubicBezTo>
                    <a:pt x="4772704" y="38391"/>
                    <a:pt x="4768856" y="41081"/>
                    <a:pt x="4769083" y="48644"/>
                  </a:cubicBezTo>
                  <a:cubicBezTo>
                    <a:pt x="4769293" y="55636"/>
                    <a:pt x="4769898" y="61846"/>
                    <a:pt x="4779017" y="61868"/>
                  </a:cubicBezTo>
                  <a:cubicBezTo>
                    <a:pt x="4793352" y="61904"/>
                    <a:pt x="4807688" y="61877"/>
                    <a:pt x="4822024" y="61877"/>
                  </a:cubicBezTo>
                  <a:cubicBezTo>
                    <a:pt x="4822024" y="61933"/>
                    <a:pt x="4822024" y="61991"/>
                    <a:pt x="4822024" y="62047"/>
                  </a:cubicBezTo>
                  <a:cubicBezTo>
                    <a:pt x="4834926" y="62047"/>
                    <a:pt x="4847829" y="62004"/>
                    <a:pt x="4860731" y="62065"/>
                  </a:cubicBezTo>
                  <a:cubicBezTo>
                    <a:pt x="4867342" y="62095"/>
                    <a:pt x="4871581" y="59963"/>
                    <a:pt x="4872051" y="52420"/>
                  </a:cubicBezTo>
                  <a:cubicBezTo>
                    <a:pt x="4872555" y="44343"/>
                    <a:pt x="4869265" y="40086"/>
                    <a:pt x="4861238" y="39924"/>
                  </a:cubicBezTo>
                  <a:cubicBezTo>
                    <a:pt x="4834009" y="39378"/>
                    <a:pt x="4806777" y="38957"/>
                    <a:pt x="4779548" y="38504"/>
                  </a:cubicBezTo>
                  <a:close/>
                  <a:moveTo>
                    <a:pt x="3999269" y="38504"/>
                  </a:moveTo>
                  <a:cubicBezTo>
                    <a:pt x="3972039" y="38957"/>
                    <a:pt x="3944808" y="39378"/>
                    <a:pt x="3917578" y="39924"/>
                  </a:cubicBezTo>
                  <a:cubicBezTo>
                    <a:pt x="3909551" y="40086"/>
                    <a:pt x="3906261" y="44343"/>
                    <a:pt x="3906765" y="52420"/>
                  </a:cubicBezTo>
                  <a:cubicBezTo>
                    <a:pt x="3907236" y="59963"/>
                    <a:pt x="3911473" y="62095"/>
                    <a:pt x="3918086" y="62065"/>
                  </a:cubicBezTo>
                  <a:cubicBezTo>
                    <a:pt x="3930988" y="62004"/>
                    <a:pt x="3943890" y="62047"/>
                    <a:pt x="3956793" y="62047"/>
                  </a:cubicBezTo>
                  <a:cubicBezTo>
                    <a:pt x="3956793" y="61991"/>
                    <a:pt x="3956793" y="61933"/>
                    <a:pt x="3956793" y="61877"/>
                  </a:cubicBezTo>
                  <a:cubicBezTo>
                    <a:pt x="3971128" y="61877"/>
                    <a:pt x="3985464" y="61904"/>
                    <a:pt x="3999799" y="61868"/>
                  </a:cubicBezTo>
                  <a:cubicBezTo>
                    <a:pt x="4008917" y="61846"/>
                    <a:pt x="4009522" y="55636"/>
                    <a:pt x="4009733" y="48644"/>
                  </a:cubicBezTo>
                  <a:cubicBezTo>
                    <a:pt x="4009960" y="41081"/>
                    <a:pt x="4006112" y="38391"/>
                    <a:pt x="3999269" y="38504"/>
                  </a:cubicBezTo>
                  <a:close/>
                  <a:moveTo>
                    <a:pt x="11229957" y="38435"/>
                  </a:moveTo>
                  <a:cubicBezTo>
                    <a:pt x="11206469" y="38896"/>
                    <a:pt x="11182980" y="39392"/>
                    <a:pt x="11159492" y="39801"/>
                  </a:cubicBezTo>
                  <a:cubicBezTo>
                    <a:pt x="11151807" y="39934"/>
                    <a:pt x="11147822" y="42860"/>
                    <a:pt x="11148117" y="51367"/>
                  </a:cubicBezTo>
                  <a:cubicBezTo>
                    <a:pt x="11148426" y="60350"/>
                    <a:pt x="11153673" y="61724"/>
                    <a:pt x="11160815" y="61663"/>
                  </a:cubicBezTo>
                  <a:cubicBezTo>
                    <a:pt x="11171493" y="61569"/>
                    <a:pt x="11182173" y="61639"/>
                    <a:pt x="11192853" y="61602"/>
                  </a:cubicBezTo>
                  <a:cubicBezTo>
                    <a:pt x="11204956" y="61602"/>
                    <a:pt x="11217061" y="61517"/>
                    <a:pt x="11229163" y="61630"/>
                  </a:cubicBezTo>
                  <a:cubicBezTo>
                    <a:pt x="11237082" y="61706"/>
                    <a:pt x="11240708" y="57864"/>
                    <a:pt x="11241205" y="50076"/>
                  </a:cubicBezTo>
                  <a:cubicBezTo>
                    <a:pt x="11241733" y="41793"/>
                    <a:pt x="11237876" y="38282"/>
                    <a:pt x="11229957" y="38435"/>
                  </a:cubicBezTo>
                  <a:close/>
                  <a:moveTo>
                    <a:pt x="6327674" y="38435"/>
                  </a:moveTo>
                  <a:cubicBezTo>
                    <a:pt x="6319755" y="38282"/>
                    <a:pt x="6315899" y="41793"/>
                    <a:pt x="6316426" y="50076"/>
                  </a:cubicBezTo>
                  <a:cubicBezTo>
                    <a:pt x="6316923" y="57864"/>
                    <a:pt x="6320549" y="61706"/>
                    <a:pt x="6328468" y="61630"/>
                  </a:cubicBezTo>
                  <a:cubicBezTo>
                    <a:pt x="6340570" y="61517"/>
                    <a:pt x="6352675" y="61602"/>
                    <a:pt x="6364778" y="61602"/>
                  </a:cubicBezTo>
                  <a:cubicBezTo>
                    <a:pt x="6375458" y="61639"/>
                    <a:pt x="6386139" y="61569"/>
                    <a:pt x="6396816" y="61663"/>
                  </a:cubicBezTo>
                  <a:cubicBezTo>
                    <a:pt x="6403958" y="61724"/>
                    <a:pt x="6409205" y="60350"/>
                    <a:pt x="6409514" y="51367"/>
                  </a:cubicBezTo>
                  <a:cubicBezTo>
                    <a:pt x="6409809" y="42860"/>
                    <a:pt x="6405824" y="39934"/>
                    <a:pt x="6398140" y="39801"/>
                  </a:cubicBezTo>
                  <a:cubicBezTo>
                    <a:pt x="6374652" y="39392"/>
                    <a:pt x="6351162" y="38896"/>
                    <a:pt x="6327674" y="38435"/>
                  </a:cubicBezTo>
                  <a:close/>
                  <a:moveTo>
                    <a:pt x="2451142" y="38435"/>
                  </a:moveTo>
                  <a:cubicBezTo>
                    <a:pt x="2427653" y="38896"/>
                    <a:pt x="2404165" y="39392"/>
                    <a:pt x="2380677" y="39801"/>
                  </a:cubicBezTo>
                  <a:cubicBezTo>
                    <a:pt x="2372992" y="39934"/>
                    <a:pt x="2369007" y="42860"/>
                    <a:pt x="2369302" y="51367"/>
                  </a:cubicBezTo>
                  <a:cubicBezTo>
                    <a:pt x="2369611" y="60350"/>
                    <a:pt x="2374858" y="61724"/>
                    <a:pt x="2381999" y="61663"/>
                  </a:cubicBezTo>
                  <a:cubicBezTo>
                    <a:pt x="2392678" y="61569"/>
                    <a:pt x="2403358" y="61639"/>
                    <a:pt x="2414038" y="61602"/>
                  </a:cubicBezTo>
                  <a:cubicBezTo>
                    <a:pt x="2426141" y="61602"/>
                    <a:pt x="2438246" y="61517"/>
                    <a:pt x="2450347" y="61630"/>
                  </a:cubicBezTo>
                  <a:cubicBezTo>
                    <a:pt x="2458268" y="61706"/>
                    <a:pt x="2461892" y="57864"/>
                    <a:pt x="2462391" y="50076"/>
                  </a:cubicBezTo>
                  <a:cubicBezTo>
                    <a:pt x="2462917" y="41793"/>
                    <a:pt x="2459061" y="38282"/>
                    <a:pt x="2451142" y="38435"/>
                  </a:cubicBezTo>
                  <a:close/>
                  <a:moveTo>
                    <a:pt x="11927267" y="38434"/>
                  </a:moveTo>
                  <a:cubicBezTo>
                    <a:pt x="11902984" y="38906"/>
                    <a:pt x="11878701" y="39448"/>
                    <a:pt x="11854417" y="39812"/>
                  </a:cubicBezTo>
                  <a:cubicBezTo>
                    <a:pt x="11845914" y="39941"/>
                    <a:pt x="11843949" y="44257"/>
                    <a:pt x="11844085" y="52171"/>
                  </a:cubicBezTo>
                  <a:cubicBezTo>
                    <a:pt x="11844251" y="61693"/>
                    <a:pt x="11849713" y="62162"/>
                    <a:pt x="11856755" y="62036"/>
                  </a:cubicBezTo>
                  <a:cubicBezTo>
                    <a:pt x="11867471" y="61843"/>
                    <a:pt x="11878193" y="61986"/>
                    <a:pt x="11888912" y="61986"/>
                  </a:cubicBezTo>
                  <a:cubicBezTo>
                    <a:pt x="11888912" y="62036"/>
                    <a:pt x="11888912" y="62082"/>
                    <a:pt x="11888912" y="62130"/>
                  </a:cubicBezTo>
                  <a:cubicBezTo>
                    <a:pt x="11901773" y="62130"/>
                    <a:pt x="11914638" y="62130"/>
                    <a:pt x="11927501" y="62130"/>
                  </a:cubicBezTo>
                  <a:cubicBezTo>
                    <a:pt x="11936742" y="62131"/>
                    <a:pt x="11937041" y="55725"/>
                    <a:pt x="11937324" y="48898"/>
                  </a:cubicBezTo>
                  <a:cubicBezTo>
                    <a:pt x="11937625" y="41634"/>
                    <a:pt x="11934398" y="38295"/>
                    <a:pt x="11927267" y="38434"/>
                  </a:cubicBezTo>
                  <a:close/>
                  <a:moveTo>
                    <a:pt x="5630365" y="38434"/>
                  </a:moveTo>
                  <a:cubicBezTo>
                    <a:pt x="5623233" y="38295"/>
                    <a:pt x="5620006" y="41634"/>
                    <a:pt x="5620307" y="48898"/>
                  </a:cubicBezTo>
                  <a:cubicBezTo>
                    <a:pt x="5620590" y="55725"/>
                    <a:pt x="5620889" y="62131"/>
                    <a:pt x="5630131" y="62130"/>
                  </a:cubicBezTo>
                  <a:cubicBezTo>
                    <a:pt x="5642993" y="62130"/>
                    <a:pt x="5655859" y="62130"/>
                    <a:pt x="5668719" y="62130"/>
                  </a:cubicBezTo>
                  <a:cubicBezTo>
                    <a:pt x="5668719" y="62082"/>
                    <a:pt x="5668719" y="62036"/>
                    <a:pt x="5668719" y="61986"/>
                  </a:cubicBezTo>
                  <a:cubicBezTo>
                    <a:pt x="5679439" y="61986"/>
                    <a:pt x="5690159" y="61843"/>
                    <a:pt x="5700877" y="62036"/>
                  </a:cubicBezTo>
                  <a:cubicBezTo>
                    <a:pt x="5707919" y="62162"/>
                    <a:pt x="5713380" y="61693"/>
                    <a:pt x="5713546" y="52171"/>
                  </a:cubicBezTo>
                  <a:cubicBezTo>
                    <a:pt x="5713682" y="44257"/>
                    <a:pt x="5711718" y="39941"/>
                    <a:pt x="5703214" y="39812"/>
                  </a:cubicBezTo>
                  <a:cubicBezTo>
                    <a:pt x="5678929" y="39448"/>
                    <a:pt x="5654647" y="38906"/>
                    <a:pt x="5630365" y="38434"/>
                  </a:cubicBezTo>
                  <a:close/>
                  <a:moveTo>
                    <a:pt x="3148451" y="38434"/>
                  </a:moveTo>
                  <a:cubicBezTo>
                    <a:pt x="3124169" y="38906"/>
                    <a:pt x="3099886" y="39448"/>
                    <a:pt x="3075602" y="39812"/>
                  </a:cubicBezTo>
                  <a:cubicBezTo>
                    <a:pt x="3067099" y="39941"/>
                    <a:pt x="3065133" y="44257"/>
                    <a:pt x="3065270" y="52171"/>
                  </a:cubicBezTo>
                  <a:cubicBezTo>
                    <a:pt x="3065436" y="61693"/>
                    <a:pt x="3070897" y="62162"/>
                    <a:pt x="3077940" y="62036"/>
                  </a:cubicBezTo>
                  <a:cubicBezTo>
                    <a:pt x="3088656" y="61843"/>
                    <a:pt x="3099378" y="61986"/>
                    <a:pt x="3110097" y="61986"/>
                  </a:cubicBezTo>
                  <a:cubicBezTo>
                    <a:pt x="3110097" y="62036"/>
                    <a:pt x="3110097" y="62082"/>
                    <a:pt x="3110097" y="62130"/>
                  </a:cubicBezTo>
                  <a:cubicBezTo>
                    <a:pt x="3122958" y="62130"/>
                    <a:pt x="3135822" y="62130"/>
                    <a:pt x="3148686" y="62130"/>
                  </a:cubicBezTo>
                  <a:cubicBezTo>
                    <a:pt x="3157927" y="62131"/>
                    <a:pt x="3158225" y="55725"/>
                    <a:pt x="3158508" y="48898"/>
                  </a:cubicBezTo>
                  <a:cubicBezTo>
                    <a:pt x="3158810" y="41634"/>
                    <a:pt x="3155583" y="38295"/>
                    <a:pt x="3148451" y="38434"/>
                  </a:cubicBezTo>
                  <a:close/>
                  <a:moveTo>
                    <a:pt x="10775539" y="38409"/>
                  </a:moveTo>
                  <a:cubicBezTo>
                    <a:pt x="10749745" y="38555"/>
                    <a:pt x="10723952" y="38941"/>
                    <a:pt x="10698159" y="39359"/>
                  </a:cubicBezTo>
                  <a:cubicBezTo>
                    <a:pt x="10689330" y="39503"/>
                    <a:pt x="10688039" y="45349"/>
                    <a:pt x="10688370" y="52618"/>
                  </a:cubicBezTo>
                  <a:cubicBezTo>
                    <a:pt x="10688712" y="60133"/>
                    <a:pt x="10692977" y="62232"/>
                    <a:pt x="10699674" y="62141"/>
                  </a:cubicBezTo>
                  <a:cubicBezTo>
                    <a:pt x="10711143" y="61981"/>
                    <a:pt x="10722616" y="62097"/>
                    <a:pt x="10734088" y="62097"/>
                  </a:cubicBezTo>
                  <a:cubicBezTo>
                    <a:pt x="10734088" y="62027"/>
                    <a:pt x="10734088" y="61962"/>
                    <a:pt x="10734088" y="61894"/>
                  </a:cubicBezTo>
                  <a:cubicBezTo>
                    <a:pt x="10746990" y="61894"/>
                    <a:pt x="10759896" y="61851"/>
                    <a:pt x="10772800" y="61910"/>
                  </a:cubicBezTo>
                  <a:cubicBezTo>
                    <a:pt x="10780826" y="61947"/>
                    <a:pt x="10784328" y="57967"/>
                    <a:pt x="10784536" y="50046"/>
                  </a:cubicBezTo>
                  <a:cubicBezTo>
                    <a:pt x="10784709" y="43415"/>
                    <a:pt x="10783093" y="38364"/>
                    <a:pt x="10775539" y="38409"/>
                  </a:cubicBezTo>
                  <a:close/>
                  <a:moveTo>
                    <a:pt x="6782091" y="38409"/>
                  </a:moveTo>
                  <a:cubicBezTo>
                    <a:pt x="6774539" y="38364"/>
                    <a:pt x="6772921" y="43415"/>
                    <a:pt x="6773095" y="50046"/>
                  </a:cubicBezTo>
                  <a:cubicBezTo>
                    <a:pt x="6773303" y="57967"/>
                    <a:pt x="6776806" y="61947"/>
                    <a:pt x="6784832" y="61910"/>
                  </a:cubicBezTo>
                  <a:cubicBezTo>
                    <a:pt x="6797735" y="61851"/>
                    <a:pt x="6810642" y="61894"/>
                    <a:pt x="6823543" y="61894"/>
                  </a:cubicBezTo>
                  <a:cubicBezTo>
                    <a:pt x="6823543" y="61962"/>
                    <a:pt x="6823543" y="62027"/>
                    <a:pt x="6823543" y="62097"/>
                  </a:cubicBezTo>
                  <a:cubicBezTo>
                    <a:pt x="6835015" y="62097"/>
                    <a:pt x="6846488" y="61981"/>
                    <a:pt x="6857957" y="62141"/>
                  </a:cubicBezTo>
                  <a:cubicBezTo>
                    <a:pt x="6864654" y="62232"/>
                    <a:pt x="6868919" y="60133"/>
                    <a:pt x="6869261" y="52618"/>
                  </a:cubicBezTo>
                  <a:cubicBezTo>
                    <a:pt x="6869593" y="45349"/>
                    <a:pt x="6868301" y="39503"/>
                    <a:pt x="6859472" y="39359"/>
                  </a:cubicBezTo>
                  <a:cubicBezTo>
                    <a:pt x="6833680" y="38941"/>
                    <a:pt x="6807887" y="38555"/>
                    <a:pt x="6782091" y="38409"/>
                  </a:cubicBezTo>
                  <a:close/>
                  <a:moveTo>
                    <a:pt x="1996724" y="38409"/>
                  </a:moveTo>
                  <a:cubicBezTo>
                    <a:pt x="1970930" y="38555"/>
                    <a:pt x="1945136" y="38941"/>
                    <a:pt x="1919343" y="39359"/>
                  </a:cubicBezTo>
                  <a:cubicBezTo>
                    <a:pt x="1910515" y="39503"/>
                    <a:pt x="1909223" y="45349"/>
                    <a:pt x="1909555" y="52618"/>
                  </a:cubicBezTo>
                  <a:cubicBezTo>
                    <a:pt x="1909897" y="60133"/>
                    <a:pt x="1914162" y="62232"/>
                    <a:pt x="1920859" y="62141"/>
                  </a:cubicBezTo>
                  <a:cubicBezTo>
                    <a:pt x="1932328" y="61981"/>
                    <a:pt x="1943800" y="62097"/>
                    <a:pt x="1955273" y="62097"/>
                  </a:cubicBezTo>
                  <a:cubicBezTo>
                    <a:pt x="1955273" y="62027"/>
                    <a:pt x="1955273" y="61962"/>
                    <a:pt x="1955273" y="61894"/>
                  </a:cubicBezTo>
                  <a:cubicBezTo>
                    <a:pt x="1968175" y="61894"/>
                    <a:pt x="1981080" y="61851"/>
                    <a:pt x="1993985" y="61910"/>
                  </a:cubicBezTo>
                  <a:cubicBezTo>
                    <a:pt x="2002011" y="61947"/>
                    <a:pt x="2005513" y="57967"/>
                    <a:pt x="2005720" y="50046"/>
                  </a:cubicBezTo>
                  <a:cubicBezTo>
                    <a:pt x="2005893" y="43415"/>
                    <a:pt x="2004277" y="38364"/>
                    <a:pt x="1996724" y="38409"/>
                  </a:cubicBezTo>
                  <a:close/>
                  <a:moveTo>
                    <a:pt x="10336873" y="38371"/>
                  </a:moveTo>
                  <a:cubicBezTo>
                    <a:pt x="10313307" y="39173"/>
                    <a:pt x="10289734" y="39742"/>
                    <a:pt x="10266162" y="40335"/>
                  </a:cubicBezTo>
                  <a:cubicBezTo>
                    <a:pt x="10258945" y="40516"/>
                    <a:pt x="10256022" y="44379"/>
                    <a:pt x="10256146" y="51254"/>
                  </a:cubicBezTo>
                  <a:cubicBezTo>
                    <a:pt x="10256271" y="58115"/>
                    <a:pt x="10259325" y="61884"/>
                    <a:pt x="10266529" y="61836"/>
                  </a:cubicBezTo>
                  <a:cubicBezTo>
                    <a:pt x="10277960" y="61762"/>
                    <a:pt x="10289393" y="61817"/>
                    <a:pt x="10300829" y="61754"/>
                  </a:cubicBezTo>
                  <a:cubicBezTo>
                    <a:pt x="10312975" y="61754"/>
                    <a:pt x="10325123" y="61874"/>
                    <a:pt x="10337269" y="61714"/>
                  </a:cubicBezTo>
                  <a:cubicBezTo>
                    <a:pt x="10346197" y="61599"/>
                    <a:pt x="10347089" y="54930"/>
                    <a:pt x="10347414" y="48265"/>
                  </a:cubicBezTo>
                  <a:cubicBezTo>
                    <a:pt x="10347767" y="41036"/>
                    <a:pt x="10344055" y="38126"/>
                    <a:pt x="10336873" y="38371"/>
                  </a:cubicBezTo>
                  <a:close/>
                  <a:moveTo>
                    <a:pt x="7220758" y="38371"/>
                  </a:moveTo>
                  <a:cubicBezTo>
                    <a:pt x="7213576" y="38126"/>
                    <a:pt x="7209864" y="41036"/>
                    <a:pt x="7210216" y="48265"/>
                  </a:cubicBezTo>
                  <a:cubicBezTo>
                    <a:pt x="7210542" y="54930"/>
                    <a:pt x="7211435" y="61599"/>
                    <a:pt x="7220362" y="61714"/>
                  </a:cubicBezTo>
                  <a:cubicBezTo>
                    <a:pt x="7232507" y="61874"/>
                    <a:pt x="7244655" y="61754"/>
                    <a:pt x="7256802" y="61754"/>
                  </a:cubicBezTo>
                  <a:cubicBezTo>
                    <a:pt x="7268238" y="61817"/>
                    <a:pt x="7279671" y="61762"/>
                    <a:pt x="7291102" y="61836"/>
                  </a:cubicBezTo>
                  <a:cubicBezTo>
                    <a:pt x="7298306" y="61884"/>
                    <a:pt x="7301360" y="58115"/>
                    <a:pt x="7301484" y="51254"/>
                  </a:cubicBezTo>
                  <a:cubicBezTo>
                    <a:pt x="7301608" y="44379"/>
                    <a:pt x="7298687" y="40516"/>
                    <a:pt x="7291469" y="40335"/>
                  </a:cubicBezTo>
                  <a:cubicBezTo>
                    <a:pt x="7267897" y="39742"/>
                    <a:pt x="7244324" y="39173"/>
                    <a:pt x="7220758" y="38371"/>
                  </a:cubicBezTo>
                  <a:close/>
                  <a:moveTo>
                    <a:pt x="1558057" y="38371"/>
                  </a:moveTo>
                  <a:cubicBezTo>
                    <a:pt x="1534491" y="39173"/>
                    <a:pt x="1510919" y="39742"/>
                    <a:pt x="1487347" y="40335"/>
                  </a:cubicBezTo>
                  <a:cubicBezTo>
                    <a:pt x="1480129" y="40516"/>
                    <a:pt x="1477207" y="44379"/>
                    <a:pt x="1477330" y="51254"/>
                  </a:cubicBezTo>
                  <a:cubicBezTo>
                    <a:pt x="1477456" y="58115"/>
                    <a:pt x="1480510" y="61884"/>
                    <a:pt x="1487714" y="61836"/>
                  </a:cubicBezTo>
                  <a:cubicBezTo>
                    <a:pt x="1499145" y="61762"/>
                    <a:pt x="1510578" y="61817"/>
                    <a:pt x="1522014" y="61754"/>
                  </a:cubicBezTo>
                  <a:cubicBezTo>
                    <a:pt x="1534160" y="61754"/>
                    <a:pt x="1546308" y="61874"/>
                    <a:pt x="1558454" y="61714"/>
                  </a:cubicBezTo>
                  <a:cubicBezTo>
                    <a:pt x="1567381" y="61599"/>
                    <a:pt x="1568274" y="54930"/>
                    <a:pt x="1568599" y="48265"/>
                  </a:cubicBezTo>
                  <a:cubicBezTo>
                    <a:pt x="1568951" y="41036"/>
                    <a:pt x="1565240" y="38126"/>
                    <a:pt x="1558057" y="38371"/>
                  </a:cubicBezTo>
                  <a:close/>
                  <a:moveTo>
                    <a:pt x="5003274" y="38280"/>
                  </a:moveTo>
                  <a:cubicBezTo>
                    <a:pt x="4994748" y="38162"/>
                    <a:pt x="4992840" y="43407"/>
                    <a:pt x="4993031" y="50942"/>
                  </a:cubicBezTo>
                  <a:cubicBezTo>
                    <a:pt x="4993234" y="58953"/>
                    <a:pt x="4996685" y="62606"/>
                    <a:pt x="5004689" y="62494"/>
                  </a:cubicBezTo>
                  <a:cubicBezTo>
                    <a:pt x="5016057" y="62334"/>
                    <a:pt x="5027427" y="62452"/>
                    <a:pt x="5038799" y="62452"/>
                  </a:cubicBezTo>
                  <a:cubicBezTo>
                    <a:pt x="5038799" y="62339"/>
                    <a:pt x="5038799" y="62225"/>
                    <a:pt x="5038799" y="62110"/>
                  </a:cubicBezTo>
                  <a:cubicBezTo>
                    <a:pt x="5050168" y="62110"/>
                    <a:pt x="5061539" y="62074"/>
                    <a:pt x="5072906" y="62123"/>
                  </a:cubicBezTo>
                  <a:cubicBezTo>
                    <a:pt x="5079533" y="62151"/>
                    <a:pt x="5083487" y="59803"/>
                    <a:pt x="5083840" y="52375"/>
                  </a:cubicBezTo>
                  <a:cubicBezTo>
                    <a:pt x="5084207" y="44705"/>
                    <a:pt x="5081839" y="39793"/>
                    <a:pt x="5073592" y="39602"/>
                  </a:cubicBezTo>
                  <a:cubicBezTo>
                    <a:pt x="5050154" y="39056"/>
                    <a:pt x="5026714" y="38610"/>
                    <a:pt x="5003274" y="38280"/>
                  </a:cubicBezTo>
                  <a:close/>
                  <a:moveTo>
                    <a:pt x="3775543" y="38280"/>
                  </a:moveTo>
                  <a:cubicBezTo>
                    <a:pt x="3752102" y="38610"/>
                    <a:pt x="3728662" y="39056"/>
                    <a:pt x="3705225" y="39602"/>
                  </a:cubicBezTo>
                  <a:cubicBezTo>
                    <a:pt x="3696977" y="39793"/>
                    <a:pt x="3694610" y="44705"/>
                    <a:pt x="3694977" y="52375"/>
                  </a:cubicBezTo>
                  <a:cubicBezTo>
                    <a:pt x="3695330" y="59803"/>
                    <a:pt x="3699284" y="62151"/>
                    <a:pt x="3705909" y="62123"/>
                  </a:cubicBezTo>
                  <a:cubicBezTo>
                    <a:pt x="3717276" y="62074"/>
                    <a:pt x="3728648" y="62110"/>
                    <a:pt x="3740017" y="62110"/>
                  </a:cubicBezTo>
                  <a:cubicBezTo>
                    <a:pt x="3740017" y="62225"/>
                    <a:pt x="3740017" y="62339"/>
                    <a:pt x="3740017" y="62452"/>
                  </a:cubicBezTo>
                  <a:cubicBezTo>
                    <a:pt x="3751389" y="62452"/>
                    <a:pt x="3762759" y="62334"/>
                    <a:pt x="3774128" y="62494"/>
                  </a:cubicBezTo>
                  <a:cubicBezTo>
                    <a:pt x="3782130" y="62606"/>
                    <a:pt x="3785582" y="58953"/>
                    <a:pt x="3785785" y="50942"/>
                  </a:cubicBezTo>
                  <a:cubicBezTo>
                    <a:pt x="3785976" y="43407"/>
                    <a:pt x="3784068" y="38162"/>
                    <a:pt x="3775543" y="38280"/>
                  </a:cubicBezTo>
                  <a:close/>
                  <a:moveTo>
                    <a:pt x="9201749" y="38270"/>
                  </a:moveTo>
                  <a:cubicBezTo>
                    <a:pt x="9175439" y="38890"/>
                    <a:pt x="9149125" y="39356"/>
                    <a:pt x="9122813" y="39982"/>
                  </a:cubicBezTo>
                  <a:cubicBezTo>
                    <a:pt x="9116515" y="40134"/>
                    <a:pt x="9111649" y="42152"/>
                    <a:pt x="9111820" y="49825"/>
                  </a:cubicBezTo>
                  <a:cubicBezTo>
                    <a:pt x="9111988" y="57296"/>
                    <a:pt x="9114629" y="61986"/>
                    <a:pt x="9123108" y="61836"/>
                  </a:cubicBezTo>
                  <a:cubicBezTo>
                    <a:pt x="9135912" y="61607"/>
                    <a:pt x="9148720" y="61775"/>
                    <a:pt x="9161525" y="61756"/>
                  </a:cubicBezTo>
                  <a:cubicBezTo>
                    <a:pt x="9175042" y="61756"/>
                    <a:pt x="9188559" y="61711"/>
                    <a:pt x="9202074" y="61774"/>
                  </a:cubicBezTo>
                  <a:cubicBezTo>
                    <a:pt x="9210121" y="61810"/>
                    <a:pt x="9213434" y="57955"/>
                    <a:pt x="9213271" y="49921"/>
                  </a:cubicBezTo>
                  <a:cubicBezTo>
                    <a:pt x="9213110" y="41987"/>
                    <a:pt x="9209871" y="38078"/>
                    <a:pt x="9201749" y="38270"/>
                  </a:cubicBezTo>
                  <a:close/>
                  <a:moveTo>
                    <a:pt x="8355882" y="38270"/>
                  </a:moveTo>
                  <a:cubicBezTo>
                    <a:pt x="8347760" y="38078"/>
                    <a:pt x="8344521" y="41987"/>
                    <a:pt x="8344360" y="49921"/>
                  </a:cubicBezTo>
                  <a:cubicBezTo>
                    <a:pt x="8344196" y="57955"/>
                    <a:pt x="8347509" y="61810"/>
                    <a:pt x="8355556" y="61774"/>
                  </a:cubicBezTo>
                  <a:cubicBezTo>
                    <a:pt x="8369072" y="61711"/>
                    <a:pt x="8382589" y="61756"/>
                    <a:pt x="8396105" y="61756"/>
                  </a:cubicBezTo>
                  <a:cubicBezTo>
                    <a:pt x="8408910" y="61775"/>
                    <a:pt x="8421718" y="61607"/>
                    <a:pt x="8434522" y="61836"/>
                  </a:cubicBezTo>
                  <a:cubicBezTo>
                    <a:pt x="8443001" y="61986"/>
                    <a:pt x="8445642" y="57296"/>
                    <a:pt x="8445810" y="49825"/>
                  </a:cubicBezTo>
                  <a:cubicBezTo>
                    <a:pt x="8445981" y="42152"/>
                    <a:pt x="8441115" y="40134"/>
                    <a:pt x="8434817" y="39982"/>
                  </a:cubicBezTo>
                  <a:cubicBezTo>
                    <a:pt x="8408505" y="39356"/>
                    <a:pt x="8382193" y="38890"/>
                    <a:pt x="8355882" y="38270"/>
                  </a:cubicBezTo>
                  <a:close/>
                  <a:moveTo>
                    <a:pt x="422934" y="38270"/>
                  </a:moveTo>
                  <a:cubicBezTo>
                    <a:pt x="396624" y="38890"/>
                    <a:pt x="370310" y="39356"/>
                    <a:pt x="343998" y="39982"/>
                  </a:cubicBezTo>
                  <a:cubicBezTo>
                    <a:pt x="337700" y="40134"/>
                    <a:pt x="332834" y="42152"/>
                    <a:pt x="333005" y="49825"/>
                  </a:cubicBezTo>
                  <a:cubicBezTo>
                    <a:pt x="333173" y="57296"/>
                    <a:pt x="335814" y="61986"/>
                    <a:pt x="344293" y="61836"/>
                  </a:cubicBezTo>
                  <a:cubicBezTo>
                    <a:pt x="357096" y="61607"/>
                    <a:pt x="369905" y="61775"/>
                    <a:pt x="382710" y="61756"/>
                  </a:cubicBezTo>
                  <a:cubicBezTo>
                    <a:pt x="396227" y="61756"/>
                    <a:pt x="409743" y="61711"/>
                    <a:pt x="423259" y="61774"/>
                  </a:cubicBezTo>
                  <a:cubicBezTo>
                    <a:pt x="431306" y="61810"/>
                    <a:pt x="434619" y="57955"/>
                    <a:pt x="434456" y="49921"/>
                  </a:cubicBezTo>
                  <a:cubicBezTo>
                    <a:pt x="434294" y="41987"/>
                    <a:pt x="431056" y="38078"/>
                    <a:pt x="422934" y="38270"/>
                  </a:cubicBezTo>
                  <a:close/>
                  <a:moveTo>
                    <a:pt x="8983606" y="38076"/>
                  </a:moveTo>
                  <a:cubicBezTo>
                    <a:pt x="8958546" y="38264"/>
                    <a:pt x="8933481" y="38399"/>
                    <a:pt x="8908425" y="38906"/>
                  </a:cubicBezTo>
                  <a:cubicBezTo>
                    <a:pt x="8900008" y="39076"/>
                    <a:pt x="8898132" y="44985"/>
                    <a:pt x="8898402" y="52311"/>
                  </a:cubicBezTo>
                  <a:cubicBezTo>
                    <a:pt x="8898670" y="59614"/>
                    <a:pt x="8902588" y="62235"/>
                    <a:pt x="8909429" y="62153"/>
                  </a:cubicBezTo>
                  <a:cubicBezTo>
                    <a:pt x="8920892" y="62013"/>
                    <a:pt x="8932354" y="62115"/>
                    <a:pt x="8943819" y="62115"/>
                  </a:cubicBezTo>
                  <a:cubicBezTo>
                    <a:pt x="8943819" y="61943"/>
                    <a:pt x="8943819" y="61775"/>
                    <a:pt x="8943819" y="61606"/>
                  </a:cubicBezTo>
                  <a:cubicBezTo>
                    <a:pt x="8956711" y="61606"/>
                    <a:pt x="8969605" y="61733"/>
                    <a:pt x="8982494" y="61560"/>
                  </a:cubicBezTo>
                  <a:cubicBezTo>
                    <a:pt x="8990645" y="61448"/>
                    <a:pt x="8993400" y="56543"/>
                    <a:pt x="8993540" y="48901"/>
                  </a:cubicBezTo>
                  <a:cubicBezTo>
                    <a:pt x="8993668" y="41751"/>
                    <a:pt x="8990744" y="38023"/>
                    <a:pt x="8983606" y="38076"/>
                  </a:cubicBezTo>
                  <a:close/>
                  <a:moveTo>
                    <a:pt x="8574024" y="38076"/>
                  </a:moveTo>
                  <a:cubicBezTo>
                    <a:pt x="8566886" y="38023"/>
                    <a:pt x="8563962" y="41751"/>
                    <a:pt x="8564090" y="48901"/>
                  </a:cubicBezTo>
                  <a:cubicBezTo>
                    <a:pt x="8564230" y="56543"/>
                    <a:pt x="8566985" y="61448"/>
                    <a:pt x="8575136" y="61560"/>
                  </a:cubicBezTo>
                  <a:cubicBezTo>
                    <a:pt x="8588025" y="61733"/>
                    <a:pt x="8600919" y="61606"/>
                    <a:pt x="8613811" y="61606"/>
                  </a:cubicBezTo>
                  <a:cubicBezTo>
                    <a:pt x="8613811" y="61775"/>
                    <a:pt x="8613811" y="61943"/>
                    <a:pt x="8613811" y="62115"/>
                  </a:cubicBezTo>
                  <a:cubicBezTo>
                    <a:pt x="8625276" y="62115"/>
                    <a:pt x="8636738" y="62013"/>
                    <a:pt x="8648201" y="62153"/>
                  </a:cubicBezTo>
                  <a:cubicBezTo>
                    <a:pt x="8655042" y="62235"/>
                    <a:pt x="8658960" y="59614"/>
                    <a:pt x="8659228" y="52311"/>
                  </a:cubicBezTo>
                  <a:cubicBezTo>
                    <a:pt x="8659498" y="44985"/>
                    <a:pt x="8657622" y="39076"/>
                    <a:pt x="8649205" y="38906"/>
                  </a:cubicBezTo>
                  <a:cubicBezTo>
                    <a:pt x="8624149" y="38399"/>
                    <a:pt x="8599084" y="38264"/>
                    <a:pt x="8574024" y="38076"/>
                  </a:cubicBezTo>
                  <a:close/>
                  <a:moveTo>
                    <a:pt x="204791" y="38076"/>
                  </a:moveTo>
                  <a:cubicBezTo>
                    <a:pt x="179731" y="38264"/>
                    <a:pt x="154666" y="38399"/>
                    <a:pt x="129609" y="38906"/>
                  </a:cubicBezTo>
                  <a:cubicBezTo>
                    <a:pt x="121193" y="39076"/>
                    <a:pt x="119317" y="44985"/>
                    <a:pt x="119586" y="52311"/>
                  </a:cubicBezTo>
                  <a:cubicBezTo>
                    <a:pt x="119855" y="59614"/>
                    <a:pt x="123772" y="62235"/>
                    <a:pt x="130614" y="62153"/>
                  </a:cubicBezTo>
                  <a:cubicBezTo>
                    <a:pt x="142076" y="62013"/>
                    <a:pt x="153539" y="62115"/>
                    <a:pt x="165003" y="62115"/>
                  </a:cubicBezTo>
                  <a:cubicBezTo>
                    <a:pt x="165003" y="61943"/>
                    <a:pt x="165003" y="61775"/>
                    <a:pt x="165003" y="61606"/>
                  </a:cubicBezTo>
                  <a:cubicBezTo>
                    <a:pt x="177896" y="61606"/>
                    <a:pt x="190790" y="61733"/>
                    <a:pt x="203679" y="61560"/>
                  </a:cubicBezTo>
                  <a:cubicBezTo>
                    <a:pt x="211830" y="61448"/>
                    <a:pt x="214585" y="56543"/>
                    <a:pt x="214725" y="48901"/>
                  </a:cubicBezTo>
                  <a:cubicBezTo>
                    <a:pt x="214853" y="41751"/>
                    <a:pt x="211929" y="38023"/>
                    <a:pt x="204791" y="38076"/>
                  </a:cubicBezTo>
                  <a:close/>
                  <a:moveTo>
                    <a:pt x="4568356" y="38068"/>
                  </a:moveTo>
                  <a:cubicBezTo>
                    <a:pt x="4559641" y="37892"/>
                    <a:pt x="4557733" y="42891"/>
                    <a:pt x="4557664" y="50338"/>
                  </a:cubicBezTo>
                  <a:cubicBezTo>
                    <a:pt x="4557592" y="58245"/>
                    <a:pt x="4560663" y="62275"/>
                    <a:pt x="4568909" y="62138"/>
                  </a:cubicBezTo>
                  <a:cubicBezTo>
                    <a:pt x="4580306" y="61950"/>
                    <a:pt x="4591712" y="62092"/>
                    <a:pt x="4603112" y="62092"/>
                  </a:cubicBezTo>
                  <a:cubicBezTo>
                    <a:pt x="4603112" y="62138"/>
                    <a:pt x="4603112" y="62184"/>
                    <a:pt x="4603112" y="62230"/>
                  </a:cubicBezTo>
                  <a:cubicBezTo>
                    <a:pt x="4613087" y="62230"/>
                    <a:pt x="4623072" y="61963"/>
                    <a:pt x="4633039" y="62311"/>
                  </a:cubicBezTo>
                  <a:cubicBezTo>
                    <a:pt x="4641592" y="62611"/>
                    <a:pt x="4646300" y="59904"/>
                    <a:pt x="4646583" y="50431"/>
                  </a:cubicBezTo>
                  <a:cubicBezTo>
                    <a:pt x="4646852" y="41452"/>
                    <a:pt x="4641663" y="39333"/>
                    <a:pt x="4634600" y="39177"/>
                  </a:cubicBezTo>
                  <a:cubicBezTo>
                    <a:pt x="4612522" y="38687"/>
                    <a:pt x="4590434" y="38519"/>
                    <a:pt x="4568356" y="38068"/>
                  </a:cubicBezTo>
                  <a:close/>
                  <a:moveTo>
                    <a:pt x="4210461" y="38068"/>
                  </a:moveTo>
                  <a:cubicBezTo>
                    <a:pt x="4188382" y="38519"/>
                    <a:pt x="4166294" y="38687"/>
                    <a:pt x="4144215" y="39177"/>
                  </a:cubicBezTo>
                  <a:cubicBezTo>
                    <a:pt x="4137152" y="39333"/>
                    <a:pt x="4131964" y="41452"/>
                    <a:pt x="4132232" y="50431"/>
                  </a:cubicBezTo>
                  <a:cubicBezTo>
                    <a:pt x="4132516" y="59904"/>
                    <a:pt x="4137224" y="62611"/>
                    <a:pt x="4145777" y="62311"/>
                  </a:cubicBezTo>
                  <a:cubicBezTo>
                    <a:pt x="4155744" y="61963"/>
                    <a:pt x="4165729" y="62230"/>
                    <a:pt x="4175704" y="62230"/>
                  </a:cubicBezTo>
                  <a:cubicBezTo>
                    <a:pt x="4175704" y="62184"/>
                    <a:pt x="4175704" y="62138"/>
                    <a:pt x="4175704" y="62092"/>
                  </a:cubicBezTo>
                  <a:cubicBezTo>
                    <a:pt x="4187103" y="62092"/>
                    <a:pt x="4198510" y="61950"/>
                    <a:pt x="4209907" y="62138"/>
                  </a:cubicBezTo>
                  <a:cubicBezTo>
                    <a:pt x="4218155" y="62275"/>
                    <a:pt x="4221224" y="58245"/>
                    <a:pt x="4221151" y="50338"/>
                  </a:cubicBezTo>
                  <a:cubicBezTo>
                    <a:pt x="4221082" y="42891"/>
                    <a:pt x="4219175" y="37892"/>
                    <a:pt x="4210461" y="38068"/>
                  </a:cubicBezTo>
                  <a:close/>
                  <a:moveTo>
                    <a:pt x="4389408" y="37374"/>
                  </a:moveTo>
                  <a:lnTo>
                    <a:pt x="4345704" y="38412"/>
                  </a:lnTo>
                  <a:cubicBezTo>
                    <a:pt x="4337826" y="38602"/>
                    <a:pt x="4331950" y="40435"/>
                    <a:pt x="4331791" y="50374"/>
                  </a:cubicBezTo>
                  <a:cubicBezTo>
                    <a:pt x="4331626" y="60792"/>
                    <a:pt x="4337941" y="61683"/>
                    <a:pt x="4345691" y="61792"/>
                  </a:cubicBezTo>
                  <a:lnTo>
                    <a:pt x="4389408" y="62529"/>
                  </a:lnTo>
                  <a:lnTo>
                    <a:pt x="4433125" y="61792"/>
                  </a:lnTo>
                  <a:cubicBezTo>
                    <a:pt x="4440876" y="61683"/>
                    <a:pt x="4447190" y="60792"/>
                    <a:pt x="4447026" y="50374"/>
                  </a:cubicBezTo>
                  <a:cubicBezTo>
                    <a:pt x="4446866" y="40435"/>
                    <a:pt x="4440991" y="38602"/>
                    <a:pt x="4433112" y="38412"/>
                  </a:cubicBezTo>
                  <a:close/>
                  <a:moveTo>
                    <a:pt x="397783" y="0"/>
                  </a:moveTo>
                  <a:lnTo>
                    <a:pt x="501425" y="0"/>
                  </a:lnTo>
                  <a:lnTo>
                    <a:pt x="499466" y="1685"/>
                  </a:lnTo>
                  <a:cubicBezTo>
                    <a:pt x="633796" y="1685"/>
                    <a:pt x="763130" y="1685"/>
                    <a:pt x="896274" y="1685"/>
                  </a:cubicBezTo>
                  <a:lnTo>
                    <a:pt x="894330" y="0"/>
                  </a:lnTo>
                  <a:lnTo>
                    <a:pt x="996306" y="0"/>
                  </a:lnTo>
                  <a:lnTo>
                    <a:pt x="995574" y="807"/>
                  </a:lnTo>
                  <a:cubicBezTo>
                    <a:pt x="1180233" y="807"/>
                    <a:pt x="1361622" y="807"/>
                    <a:pt x="1545372" y="807"/>
                  </a:cubicBezTo>
                  <a:lnTo>
                    <a:pt x="1544797" y="0"/>
                  </a:lnTo>
                  <a:lnTo>
                    <a:pt x="1648024" y="0"/>
                  </a:lnTo>
                  <a:lnTo>
                    <a:pt x="1647334" y="603"/>
                  </a:lnTo>
                  <a:cubicBezTo>
                    <a:pt x="1810789" y="603"/>
                    <a:pt x="1968694" y="603"/>
                    <a:pt x="2126597" y="603"/>
                  </a:cubicBezTo>
                  <a:lnTo>
                    <a:pt x="2125232" y="0"/>
                  </a:lnTo>
                  <a:lnTo>
                    <a:pt x="2259489" y="0"/>
                  </a:lnTo>
                  <a:lnTo>
                    <a:pt x="2256172" y="1540"/>
                  </a:lnTo>
                  <a:cubicBezTo>
                    <a:pt x="2428553" y="1540"/>
                    <a:pt x="2600935" y="1540"/>
                    <a:pt x="2773316" y="1540"/>
                  </a:cubicBezTo>
                  <a:lnTo>
                    <a:pt x="2770181" y="0"/>
                  </a:lnTo>
                  <a:lnTo>
                    <a:pt x="2901797" y="0"/>
                  </a:lnTo>
                  <a:lnTo>
                    <a:pt x="2899690" y="893"/>
                  </a:lnTo>
                  <a:cubicBezTo>
                    <a:pt x="3079523" y="893"/>
                    <a:pt x="3253385" y="893"/>
                    <a:pt x="3429533" y="893"/>
                  </a:cubicBezTo>
                  <a:lnTo>
                    <a:pt x="3428600" y="0"/>
                  </a:lnTo>
                  <a:lnTo>
                    <a:pt x="3949950" y="0"/>
                  </a:lnTo>
                  <a:lnTo>
                    <a:pt x="3950233" y="2570"/>
                  </a:lnTo>
                  <a:lnTo>
                    <a:pt x="4373172" y="2570"/>
                  </a:lnTo>
                  <a:lnTo>
                    <a:pt x="4405644" y="2570"/>
                  </a:lnTo>
                  <a:lnTo>
                    <a:pt x="4828583" y="2570"/>
                  </a:lnTo>
                  <a:lnTo>
                    <a:pt x="4828866" y="0"/>
                  </a:lnTo>
                  <a:lnTo>
                    <a:pt x="5350216" y="0"/>
                  </a:lnTo>
                  <a:lnTo>
                    <a:pt x="5349284" y="893"/>
                  </a:lnTo>
                  <a:cubicBezTo>
                    <a:pt x="5525431" y="893"/>
                    <a:pt x="5699293" y="893"/>
                    <a:pt x="5879127" y="893"/>
                  </a:cubicBezTo>
                  <a:lnTo>
                    <a:pt x="5877019" y="0"/>
                  </a:lnTo>
                  <a:lnTo>
                    <a:pt x="6008636" y="0"/>
                  </a:lnTo>
                  <a:lnTo>
                    <a:pt x="6005500" y="1540"/>
                  </a:lnTo>
                  <a:cubicBezTo>
                    <a:pt x="6177881" y="1540"/>
                    <a:pt x="6350263" y="1540"/>
                    <a:pt x="6522644" y="1540"/>
                  </a:cubicBezTo>
                  <a:lnTo>
                    <a:pt x="6519327" y="0"/>
                  </a:lnTo>
                  <a:lnTo>
                    <a:pt x="6653585" y="0"/>
                  </a:lnTo>
                  <a:lnTo>
                    <a:pt x="6652219" y="603"/>
                  </a:lnTo>
                  <a:cubicBezTo>
                    <a:pt x="6810121" y="603"/>
                    <a:pt x="6968027" y="603"/>
                    <a:pt x="7131483" y="603"/>
                  </a:cubicBezTo>
                  <a:lnTo>
                    <a:pt x="7130792" y="0"/>
                  </a:lnTo>
                  <a:lnTo>
                    <a:pt x="7234018" y="0"/>
                  </a:lnTo>
                  <a:lnTo>
                    <a:pt x="7233444" y="807"/>
                  </a:lnTo>
                  <a:cubicBezTo>
                    <a:pt x="7417195" y="807"/>
                    <a:pt x="7598583" y="807"/>
                    <a:pt x="7783241" y="807"/>
                  </a:cubicBezTo>
                  <a:lnTo>
                    <a:pt x="7782509" y="0"/>
                  </a:lnTo>
                  <a:lnTo>
                    <a:pt x="7884486" y="0"/>
                  </a:lnTo>
                  <a:lnTo>
                    <a:pt x="7882542" y="1685"/>
                  </a:lnTo>
                  <a:cubicBezTo>
                    <a:pt x="8015686" y="1685"/>
                    <a:pt x="8145021" y="1685"/>
                    <a:pt x="8279350" y="1685"/>
                  </a:cubicBezTo>
                  <a:lnTo>
                    <a:pt x="8277391" y="0"/>
                  </a:lnTo>
                  <a:lnTo>
                    <a:pt x="8381033" y="0"/>
                  </a:lnTo>
                  <a:lnTo>
                    <a:pt x="8379220" y="2567"/>
                  </a:lnTo>
                  <a:cubicBezTo>
                    <a:pt x="8512324" y="2567"/>
                    <a:pt x="8645570" y="2567"/>
                    <a:pt x="8778815" y="2567"/>
                  </a:cubicBezTo>
                  <a:cubicBezTo>
                    <a:pt x="8912060" y="2567"/>
                    <a:pt x="9045306" y="2567"/>
                    <a:pt x="9178411" y="2567"/>
                  </a:cubicBezTo>
                  <a:lnTo>
                    <a:pt x="9176599" y="0"/>
                  </a:lnTo>
                  <a:lnTo>
                    <a:pt x="9280241" y="0"/>
                  </a:lnTo>
                  <a:lnTo>
                    <a:pt x="9278282" y="1685"/>
                  </a:lnTo>
                  <a:cubicBezTo>
                    <a:pt x="9412611" y="1685"/>
                    <a:pt x="9541946" y="1685"/>
                    <a:pt x="9675089" y="1685"/>
                  </a:cubicBezTo>
                  <a:lnTo>
                    <a:pt x="9673145" y="0"/>
                  </a:lnTo>
                  <a:lnTo>
                    <a:pt x="9775121" y="0"/>
                  </a:lnTo>
                  <a:lnTo>
                    <a:pt x="9774390" y="807"/>
                  </a:lnTo>
                  <a:cubicBezTo>
                    <a:pt x="9959048" y="807"/>
                    <a:pt x="10140437" y="807"/>
                    <a:pt x="10324188" y="807"/>
                  </a:cubicBezTo>
                  <a:lnTo>
                    <a:pt x="10323613" y="0"/>
                  </a:lnTo>
                  <a:lnTo>
                    <a:pt x="10426839" y="0"/>
                  </a:lnTo>
                  <a:lnTo>
                    <a:pt x="10426149" y="603"/>
                  </a:lnTo>
                  <a:cubicBezTo>
                    <a:pt x="10589604" y="603"/>
                    <a:pt x="10747509" y="603"/>
                    <a:pt x="10905413" y="603"/>
                  </a:cubicBezTo>
                  <a:lnTo>
                    <a:pt x="10904047" y="0"/>
                  </a:lnTo>
                  <a:lnTo>
                    <a:pt x="11038304" y="0"/>
                  </a:lnTo>
                  <a:lnTo>
                    <a:pt x="11034987" y="1540"/>
                  </a:lnTo>
                  <a:cubicBezTo>
                    <a:pt x="11207368" y="1540"/>
                    <a:pt x="11379750" y="1540"/>
                    <a:pt x="11552131" y="1540"/>
                  </a:cubicBezTo>
                  <a:lnTo>
                    <a:pt x="11548996" y="0"/>
                  </a:lnTo>
                  <a:lnTo>
                    <a:pt x="11680612" y="0"/>
                  </a:lnTo>
                  <a:lnTo>
                    <a:pt x="11678505" y="893"/>
                  </a:lnTo>
                  <a:lnTo>
                    <a:pt x="12191999" y="893"/>
                  </a:lnTo>
                  <a:lnTo>
                    <a:pt x="12191999" y="91106"/>
                  </a:lnTo>
                  <a:lnTo>
                    <a:pt x="10847257" y="90842"/>
                  </a:lnTo>
                  <a:cubicBezTo>
                    <a:pt x="10487414" y="90730"/>
                    <a:pt x="10127571" y="90298"/>
                    <a:pt x="9767728" y="90306"/>
                  </a:cubicBezTo>
                  <a:cubicBezTo>
                    <a:pt x="9449465" y="90313"/>
                    <a:pt x="9131205" y="90750"/>
                    <a:pt x="8812942" y="90873"/>
                  </a:cubicBezTo>
                  <a:cubicBezTo>
                    <a:pt x="8801560" y="90878"/>
                    <a:pt x="8789992" y="92272"/>
                    <a:pt x="8778815" y="88616"/>
                  </a:cubicBezTo>
                  <a:cubicBezTo>
                    <a:pt x="8767638" y="92272"/>
                    <a:pt x="8756070" y="90878"/>
                    <a:pt x="8744688" y="90873"/>
                  </a:cubicBezTo>
                  <a:cubicBezTo>
                    <a:pt x="8426425" y="90750"/>
                    <a:pt x="8108165" y="90313"/>
                    <a:pt x="7789904" y="90306"/>
                  </a:cubicBezTo>
                  <a:cubicBezTo>
                    <a:pt x="7430059" y="90298"/>
                    <a:pt x="7070217" y="90730"/>
                    <a:pt x="6710375" y="90842"/>
                  </a:cubicBezTo>
                  <a:cubicBezTo>
                    <a:pt x="6121865" y="91025"/>
                    <a:pt x="5533355" y="91163"/>
                    <a:pt x="4944846" y="91188"/>
                  </a:cubicBezTo>
                  <a:lnTo>
                    <a:pt x="4405644" y="90660"/>
                  </a:lnTo>
                  <a:lnTo>
                    <a:pt x="4405644" y="92919"/>
                  </a:lnTo>
                  <a:lnTo>
                    <a:pt x="4389408" y="91340"/>
                  </a:lnTo>
                  <a:lnTo>
                    <a:pt x="4373172" y="92919"/>
                  </a:lnTo>
                  <a:lnTo>
                    <a:pt x="4373172" y="90660"/>
                  </a:lnTo>
                  <a:lnTo>
                    <a:pt x="3833970" y="91188"/>
                  </a:lnTo>
                  <a:cubicBezTo>
                    <a:pt x="3245461" y="91163"/>
                    <a:pt x="2656951" y="91025"/>
                    <a:pt x="2068441" y="90842"/>
                  </a:cubicBezTo>
                  <a:cubicBezTo>
                    <a:pt x="1708599" y="90730"/>
                    <a:pt x="1348755" y="90298"/>
                    <a:pt x="988913" y="90306"/>
                  </a:cubicBezTo>
                  <a:cubicBezTo>
                    <a:pt x="670650" y="90313"/>
                    <a:pt x="352390" y="90750"/>
                    <a:pt x="34127" y="90873"/>
                  </a:cubicBezTo>
                  <a:cubicBezTo>
                    <a:pt x="22745" y="90878"/>
                    <a:pt x="11177" y="92272"/>
                    <a:pt x="0" y="88616"/>
                  </a:cubicBezTo>
                  <a:cubicBezTo>
                    <a:pt x="0" y="59934"/>
                    <a:pt x="0" y="31249"/>
                    <a:pt x="0" y="2567"/>
                  </a:cubicBezTo>
                  <a:cubicBezTo>
                    <a:pt x="133245" y="2567"/>
                    <a:pt x="266490" y="2567"/>
                    <a:pt x="399596" y="256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A093056-2CCB-591F-8E1D-86EFF05A7771}"/>
                </a:ext>
              </a:extLst>
            </p:cNvPr>
            <p:cNvSpPr/>
            <p:nvPr/>
          </p:nvSpPr>
          <p:spPr>
            <a:xfrm>
              <a:off x="1179094" y="2888751"/>
              <a:ext cx="541227" cy="578907"/>
            </a:xfrm>
            <a:custGeom>
              <a:avLst/>
              <a:gdLst>
                <a:gd name="connsiteX0" fmla="*/ 24800 w 1571905"/>
                <a:gd name="connsiteY0" fmla="*/ 397583 h 1681339"/>
                <a:gd name="connsiteX1" fmla="*/ 209293 w 1571905"/>
                <a:gd name="connsiteY1" fmla="*/ 446890 h 1681339"/>
                <a:gd name="connsiteX2" fmla="*/ 223243 w 1571905"/>
                <a:gd name="connsiteY2" fmla="*/ 471029 h 1681339"/>
                <a:gd name="connsiteX3" fmla="*/ 199104 w 1571905"/>
                <a:gd name="connsiteY3" fmla="*/ 484979 h 1681339"/>
                <a:gd name="connsiteX4" fmla="*/ 14636 w 1571905"/>
                <a:gd name="connsiteY4" fmla="*/ 435673 h 1681339"/>
                <a:gd name="connsiteX5" fmla="*/ 673 w 1571905"/>
                <a:gd name="connsiteY5" fmla="*/ 411546 h 1681339"/>
                <a:gd name="connsiteX6" fmla="*/ 24800 w 1571905"/>
                <a:gd name="connsiteY6" fmla="*/ 397583 h 1681339"/>
                <a:gd name="connsiteX7" fmla="*/ 72713 w 1571905"/>
                <a:gd name="connsiteY7" fmla="*/ 224141 h 1681339"/>
                <a:gd name="connsiteX8" fmla="*/ 87619 w 1571905"/>
                <a:gd name="connsiteY8" fmla="*/ 226231 h 1681339"/>
                <a:gd name="connsiteX9" fmla="*/ 227299 w 1571905"/>
                <a:gd name="connsiteY9" fmla="*/ 308712 h 1681339"/>
                <a:gd name="connsiteX10" fmla="*/ 234254 w 1571905"/>
                <a:gd name="connsiteY10" fmla="*/ 335713 h 1681339"/>
                <a:gd name="connsiteX11" fmla="*/ 207253 w 1571905"/>
                <a:gd name="connsiteY11" fmla="*/ 342669 h 1681339"/>
                <a:gd name="connsiteX12" fmla="*/ 67574 w 1571905"/>
                <a:gd name="connsiteY12" fmla="*/ 260188 h 1681339"/>
                <a:gd name="connsiteX13" fmla="*/ 60618 w 1571905"/>
                <a:gd name="connsiteY13" fmla="*/ 233187 h 1681339"/>
                <a:gd name="connsiteX14" fmla="*/ 72713 w 1571905"/>
                <a:gd name="connsiteY14" fmla="*/ 224141 h 1681339"/>
                <a:gd name="connsiteX15" fmla="*/ 873847 w 1571905"/>
                <a:gd name="connsiteY15" fmla="*/ 200102 h 1681339"/>
                <a:gd name="connsiteX16" fmla="*/ 480964 w 1571905"/>
                <a:gd name="connsiteY16" fmla="*/ 592998 h 1681339"/>
                <a:gd name="connsiteX17" fmla="*/ 873847 w 1571905"/>
                <a:gd name="connsiteY17" fmla="*/ 985881 h 1681339"/>
                <a:gd name="connsiteX18" fmla="*/ 1266743 w 1571905"/>
                <a:gd name="connsiteY18" fmla="*/ 592998 h 1681339"/>
                <a:gd name="connsiteX19" fmla="*/ 873847 w 1571905"/>
                <a:gd name="connsiteY19" fmla="*/ 200102 h 1681339"/>
                <a:gd name="connsiteX20" fmla="*/ 873847 w 1571905"/>
                <a:gd name="connsiteY20" fmla="*/ 160678 h 1681339"/>
                <a:gd name="connsiteX21" fmla="*/ 1306167 w 1571905"/>
                <a:gd name="connsiteY21" fmla="*/ 592998 h 1681339"/>
                <a:gd name="connsiteX22" fmla="*/ 873847 w 1571905"/>
                <a:gd name="connsiteY22" fmla="*/ 1025305 h 1681339"/>
                <a:gd name="connsiteX23" fmla="*/ 441540 w 1571905"/>
                <a:gd name="connsiteY23" fmla="*/ 592998 h 1681339"/>
                <a:gd name="connsiteX24" fmla="*/ 873847 w 1571905"/>
                <a:gd name="connsiteY24" fmla="*/ 160678 h 1681339"/>
                <a:gd name="connsiteX25" fmla="*/ 222264 w 1571905"/>
                <a:gd name="connsiteY25" fmla="*/ 59685 h 1681339"/>
                <a:gd name="connsiteX26" fmla="*/ 234178 w 1571905"/>
                <a:gd name="connsiteY26" fmla="*/ 68906 h 1681339"/>
                <a:gd name="connsiteX27" fmla="*/ 310408 w 1571905"/>
                <a:gd name="connsiteY27" fmla="*/ 202181 h 1681339"/>
                <a:gd name="connsiteX28" fmla="*/ 303093 w 1571905"/>
                <a:gd name="connsiteY28" fmla="*/ 229080 h 1681339"/>
                <a:gd name="connsiteX29" fmla="*/ 276194 w 1571905"/>
                <a:gd name="connsiteY29" fmla="*/ 221765 h 1681339"/>
                <a:gd name="connsiteX30" fmla="*/ 199964 w 1571905"/>
                <a:gd name="connsiteY30" fmla="*/ 88490 h 1681339"/>
                <a:gd name="connsiteX31" fmla="*/ 207279 w 1571905"/>
                <a:gd name="connsiteY31" fmla="*/ 61591 h 1681339"/>
                <a:gd name="connsiteX32" fmla="*/ 222264 w 1571905"/>
                <a:gd name="connsiteY32" fmla="*/ 59685 h 1681339"/>
                <a:gd name="connsiteX33" fmla="*/ 876709 w 1571905"/>
                <a:gd name="connsiteY33" fmla="*/ 38643 h 1681339"/>
                <a:gd name="connsiteX34" fmla="*/ 533326 w 1571905"/>
                <a:gd name="connsiteY34" fmla="*/ 176206 h 1681339"/>
                <a:gd name="connsiteX35" fmla="*/ 317981 w 1571905"/>
                <a:gd name="connsiteY35" fmla="*/ 608077 h 1681339"/>
                <a:gd name="connsiteX36" fmla="*/ 665626 w 1571905"/>
                <a:gd name="connsiteY36" fmla="*/ 1351878 h 1681339"/>
                <a:gd name="connsiteX37" fmla="*/ 887028 w 1571905"/>
                <a:gd name="connsiteY37" fmla="*/ 1618711 h 1681339"/>
                <a:gd name="connsiteX38" fmla="*/ 945677 w 1571905"/>
                <a:gd name="connsiteY38" fmla="*/ 1585947 h 1681339"/>
                <a:gd name="connsiteX39" fmla="*/ 876709 w 1571905"/>
                <a:gd name="connsiteY39" fmla="*/ 38643 h 1681339"/>
                <a:gd name="connsiteX40" fmla="*/ 925332 w 1571905"/>
                <a:gd name="connsiteY40" fmla="*/ 0 h 1681339"/>
                <a:gd name="connsiteX41" fmla="*/ 1054764 w 1571905"/>
                <a:gd name="connsiteY41" fmla="*/ 15347 h 1681339"/>
                <a:gd name="connsiteX42" fmla="*/ 1049968 w 1571905"/>
                <a:gd name="connsiteY42" fmla="*/ 15272 h 1681339"/>
                <a:gd name="connsiteX43" fmla="*/ 1400717 w 1571905"/>
                <a:gd name="connsiteY43" fmla="*/ 167693 h 1681339"/>
                <a:gd name="connsiteX44" fmla="*/ 1571559 w 1571905"/>
                <a:gd name="connsiteY44" fmla="*/ 585280 h 1681339"/>
                <a:gd name="connsiteX45" fmla="*/ 1210437 w 1571905"/>
                <a:gd name="connsiteY45" fmla="*/ 1477681 h 1681339"/>
                <a:gd name="connsiteX46" fmla="*/ 1069494 w 1571905"/>
                <a:gd name="connsiteY46" fmla="*/ 1626382 h 1681339"/>
                <a:gd name="connsiteX47" fmla="*/ 1486412 w 1571905"/>
                <a:gd name="connsiteY47" fmla="*/ 1653069 h 1681339"/>
                <a:gd name="connsiteX48" fmla="*/ 871662 w 1571905"/>
                <a:gd name="connsiteY48" fmla="*/ 1654877 h 1681339"/>
                <a:gd name="connsiteX49" fmla="*/ 634825 w 1571905"/>
                <a:gd name="connsiteY49" fmla="*/ 1376492 h 1681339"/>
                <a:gd name="connsiteX50" fmla="*/ 278556 w 1571905"/>
                <a:gd name="connsiteY50" fmla="*/ 608231 h 1681339"/>
                <a:gd name="connsiteX51" fmla="*/ 508942 w 1571905"/>
                <a:gd name="connsiteY51" fmla="*/ 145227 h 1681339"/>
                <a:gd name="connsiteX52" fmla="*/ 925332 w 1571905"/>
                <a:gd name="connsiteY52" fmla="*/ 0 h 168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571905" h="1681339">
                  <a:moveTo>
                    <a:pt x="24800" y="397583"/>
                  </a:moveTo>
                  <a:lnTo>
                    <a:pt x="209293" y="446890"/>
                  </a:lnTo>
                  <a:cubicBezTo>
                    <a:pt x="219804" y="449700"/>
                    <a:pt x="226054" y="460506"/>
                    <a:pt x="223243" y="471029"/>
                  </a:cubicBezTo>
                  <a:cubicBezTo>
                    <a:pt x="220470" y="481367"/>
                    <a:pt x="209837" y="487804"/>
                    <a:pt x="199104" y="484979"/>
                  </a:cubicBezTo>
                  <a:lnTo>
                    <a:pt x="14636" y="435673"/>
                  </a:lnTo>
                  <a:cubicBezTo>
                    <a:pt x="4112" y="432863"/>
                    <a:pt x="-2138" y="422057"/>
                    <a:pt x="673" y="411546"/>
                  </a:cubicBezTo>
                  <a:cubicBezTo>
                    <a:pt x="3496" y="401023"/>
                    <a:pt x="14315" y="394824"/>
                    <a:pt x="24800" y="397583"/>
                  </a:cubicBezTo>
                  <a:close/>
                  <a:moveTo>
                    <a:pt x="72713" y="224141"/>
                  </a:moveTo>
                  <a:cubicBezTo>
                    <a:pt x="77603" y="222888"/>
                    <a:pt x="82960" y="223491"/>
                    <a:pt x="87619" y="226231"/>
                  </a:cubicBezTo>
                  <a:lnTo>
                    <a:pt x="227299" y="308712"/>
                  </a:lnTo>
                  <a:cubicBezTo>
                    <a:pt x="236680" y="314256"/>
                    <a:pt x="239786" y="326345"/>
                    <a:pt x="234254" y="335713"/>
                  </a:cubicBezTo>
                  <a:cubicBezTo>
                    <a:pt x="228743" y="345027"/>
                    <a:pt x="216703" y="348223"/>
                    <a:pt x="207253" y="342669"/>
                  </a:cubicBezTo>
                  <a:lnTo>
                    <a:pt x="67574" y="260188"/>
                  </a:lnTo>
                  <a:cubicBezTo>
                    <a:pt x="58205" y="254644"/>
                    <a:pt x="55087" y="242568"/>
                    <a:pt x="60618" y="233187"/>
                  </a:cubicBezTo>
                  <a:cubicBezTo>
                    <a:pt x="63403" y="228503"/>
                    <a:pt x="67824" y="225394"/>
                    <a:pt x="72713" y="224141"/>
                  </a:cubicBezTo>
                  <a:close/>
                  <a:moveTo>
                    <a:pt x="873847" y="200102"/>
                  </a:moveTo>
                  <a:cubicBezTo>
                    <a:pt x="657206" y="200102"/>
                    <a:pt x="480964" y="376357"/>
                    <a:pt x="480964" y="592998"/>
                  </a:cubicBezTo>
                  <a:cubicBezTo>
                    <a:pt x="480964" y="809639"/>
                    <a:pt x="657206" y="985881"/>
                    <a:pt x="873847" y="985881"/>
                  </a:cubicBezTo>
                  <a:cubicBezTo>
                    <a:pt x="1090489" y="985881"/>
                    <a:pt x="1266743" y="809639"/>
                    <a:pt x="1266743" y="592998"/>
                  </a:cubicBezTo>
                  <a:cubicBezTo>
                    <a:pt x="1266743" y="376357"/>
                    <a:pt x="1090489" y="200102"/>
                    <a:pt x="873847" y="200102"/>
                  </a:cubicBezTo>
                  <a:close/>
                  <a:moveTo>
                    <a:pt x="873847" y="160678"/>
                  </a:moveTo>
                  <a:cubicBezTo>
                    <a:pt x="1112228" y="160678"/>
                    <a:pt x="1306167" y="354617"/>
                    <a:pt x="1306167" y="592998"/>
                  </a:cubicBezTo>
                  <a:cubicBezTo>
                    <a:pt x="1306167" y="831379"/>
                    <a:pt x="1112228" y="1025305"/>
                    <a:pt x="873847" y="1025305"/>
                  </a:cubicBezTo>
                  <a:cubicBezTo>
                    <a:pt x="635466" y="1025305"/>
                    <a:pt x="441540" y="831379"/>
                    <a:pt x="441540" y="592998"/>
                  </a:cubicBezTo>
                  <a:cubicBezTo>
                    <a:pt x="441540" y="354617"/>
                    <a:pt x="635466" y="160678"/>
                    <a:pt x="873847" y="160678"/>
                  </a:cubicBezTo>
                  <a:close/>
                  <a:moveTo>
                    <a:pt x="222264" y="59685"/>
                  </a:moveTo>
                  <a:cubicBezTo>
                    <a:pt x="227126" y="61010"/>
                    <a:pt x="231476" y="64189"/>
                    <a:pt x="234178" y="68906"/>
                  </a:cubicBezTo>
                  <a:lnTo>
                    <a:pt x="310408" y="202181"/>
                  </a:lnTo>
                  <a:cubicBezTo>
                    <a:pt x="315811" y="211640"/>
                    <a:pt x="312539" y="223677"/>
                    <a:pt x="303093" y="229080"/>
                  </a:cubicBezTo>
                  <a:cubicBezTo>
                    <a:pt x="293648" y="234488"/>
                    <a:pt x="281592" y="231206"/>
                    <a:pt x="276194" y="221765"/>
                  </a:cubicBezTo>
                  <a:lnTo>
                    <a:pt x="199964" y="88490"/>
                  </a:lnTo>
                  <a:cubicBezTo>
                    <a:pt x="194561" y="79032"/>
                    <a:pt x="197833" y="66994"/>
                    <a:pt x="207279" y="61591"/>
                  </a:cubicBezTo>
                  <a:cubicBezTo>
                    <a:pt x="212027" y="58889"/>
                    <a:pt x="217401" y="58360"/>
                    <a:pt x="222264" y="59685"/>
                  </a:cubicBezTo>
                  <a:close/>
                  <a:moveTo>
                    <a:pt x="876709" y="38643"/>
                  </a:moveTo>
                  <a:cubicBezTo>
                    <a:pt x="761309" y="46524"/>
                    <a:pt x="641908" y="90749"/>
                    <a:pt x="533326" y="176206"/>
                  </a:cubicBezTo>
                  <a:cubicBezTo>
                    <a:pt x="399832" y="281261"/>
                    <a:pt x="317326" y="446735"/>
                    <a:pt x="317981" y="608077"/>
                  </a:cubicBezTo>
                  <a:cubicBezTo>
                    <a:pt x="318953" y="845892"/>
                    <a:pt x="518615" y="1167907"/>
                    <a:pt x="665626" y="1351878"/>
                  </a:cubicBezTo>
                  <a:cubicBezTo>
                    <a:pt x="760258" y="1470293"/>
                    <a:pt x="850937" y="1605377"/>
                    <a:pt x="887028" y="1618711"/>
                  </a:cubicBezTo>
                  <a:cubicBezTo>
                    <a:pt x="906265" y="1625808"/>
                    <a:pt x="920292" y="1613577"/>
                    <a:pt x="945677" y="1585947"/>
                  </a:cubicBezTo>
                  <a:cubicBezTo>
                    <a:pt x="1801723" y="652804"/>
                    <a:pt x="1376778" y="4491"/>
                    <a:pt x="876709" y="38643"/>
                  </a:cubicBezTo>
                  <a:close/>
                  <a:moveTo>
                    <a:pt x="925332" y="0"/>
                  </a:moveTo>
                  <a:cubicBezTo>
                    <a:pt x="970967" y="-1"/>
                    <a:pt x="1014682" y="5180"/>
                    <a:pt x="1054764" y="15347"/>
                  </a:cubicBezTo>
                  <a:lnTo>
                    <a:pt x="1049968" y="15272"/>
                  </a:lnTo>
                  <a:cubicBezTo>
                    <a:pt x="1164747" y="40598"/>
                    <a:pt x="1307653" y="75063"/>
                    <a:pt x="1400717" y="167693"/>
                  </a:cubicBezTo>
                  <a:cubicBezTo>
                    <a:pt x="1516430" y="282867"/>
                    <a:pt x="1566916" y="422084"/>
                    <a:pt x="1571559" y="585280"/>
                  </a:cubicBezTo>
                  <a:cubicBezTo>
                    <a:pt x="1581063" y="919361"/>
                    <a:pt x="1393267" y="1209208"/>
                    <a:pt x="1210437" y="1477681"/>
                  </a:cubicBezTo>
                  <a:cubicBezTo>
                    <a:pt x="1171600" y="1534709"/>
                    <a:pt x="1129768" y="1593612"/>
                    <a:pt x="1069494" y="1626382"/>
                  </a:cubicBezTo>
                  <a:cubicBezTo>
                    <a:pt x="1142967" y="1623795"/>
                    <a:pt x="1486412" y="1621772"/>
                    <a:pt x="1486412" y="1653069"/>
                  </a:cubicBezTo>
                  <a:cubicBezTo>
                    <a:pt x="1486412" y="1689263"/>
                    <a:pt x="896501" y="1691601"/>
                    <a:pt x="871662" y="1654877"/>
                  </a:cubicBezTo>
                  <a:cubicBezTo>
                    <a:pt x="820676" y="1634097"/>
                    <a:pt x="747373" y="1517362"/>
                    <a:pt x="634825" y="1376492"/>
                  </a:cubicBezTo>
                  <a:cubicBezTo>
                    <a:pt x="480501" y="1183362"/>
                    <a:pt x="279579" y="856060"/>
                    <a:pt x="278556" y="608231"/>
                  </a:cubicBezTo>
                  <a:cubicBezTo>
                    <a:pt x="277850" y="435031"/>
                    <a:pt x="366132" y="257622"/>
                    <a:pt x="508942" y="145227"/>
                  </a:cubicBezTo>
                  <a:cubicBezTo>
                    <a:pt x="634235" y="46646"/>
                    <a:pt x="788427" y="3"/>
                    <a:pt x="9253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D8F9053-B0F3-37E6-3649-E86C6CF1D92F}"/>
                </a:ext>
              </a:extLst>
            </p:cNvPr>
            <p:cNvSpPr/>
            <p:nvPr/>
          </p:nvSpPr>
          <p:spPr>
            <a:xfrm>
              <a:off x="5788608" y="2888751"/>
              <a:ext cx="541227" cy="578907"/>
            </a:xfrm>
            <a:custGeom>
              <a:avLst/>
              <a:gdLst>
                <a:gd name="connsiteX0" fmla="*/ 24800 w 1571905"/>
                <a:gd name="connsiteY0" fmla="*/ 397583 h 1681339"/>
                <a:gd name="connsiteX1" fmla="*/ 209293 w 1571905"/>
                <a:gd name="connsiteY1" fmla="*/ 446890 h 1681339"/>
                <a:gd name="connsiteX2" fmla="*/ 223243 w 1571905"/>
                <a:gd name="connsiteY2" fmla="*/ 471029 h 1681339"/>
                <a:gd name="connsiteX3" fmla="*/ 199104 w 1571905"/>
                <a:gd name="connsiteY3" fmla="*/ 484979 h 1681339"/>
                <a:gd name="connsiteX4" fmla="*/ 14636 w 1571905"/>
                <a:gd name="connsiteY4" fmla="*/ 435673 h 1681339"/>
                <a:gd name="connsiteX5" fmla="*/ 673 w 1571905"/>
                <a:gd name="connsiteY5" fmla="*/ 411546 h 1681339"/>
                <a:gd name="connsiteX6" fmla="*/ 24800 w 1571905"/>
                <a:gd name="connsiteY6" fmla="*/ 397583 h 1681339"/>
                <a:gd name="connsiteX7" fmla="*/ 72713 w 1571905"/>
                <a:gd name="connsiteY7" fmla="*/ 224141 h 1681339"/>
                <a:gd name="connsiteX8" fmla="*/ 87619 w 1571905"/>
                <a:gd name="connsiteY8" fmla="*/ 226231 h 1681339"/>
                <a:gd name="connsiteX9" fmla="*/ 227299 w 1571905"/>
                <a:gd name="connsiteY9" fmla="*/ 308712 h 1681339"/>
                <a:gd name="connsiteX10" fmla="*/ 234254 w 1571905"/>
                <a:gd name="connsiteY10" fmla="*/ 335713 h 1681339"/>
                <a:gd name="connsiteX11" fmla="*/ 207253 w 1571905"/>
                <a:gd name="connsiteY11" fmla="*/ 342669 h 1681339"/>
                <a:gd name="connsiteX12" fmla="*/ 67574 w 1571905"/>
                <a:gd name="connsiteY12" fmla="*/ 260188 h 1681339"/>
                <a:gd name="connsiteX13" fmla="*/ 60618 w 1571905"/>
                <a:gd name="connsiteY13" fmla="*/ 233187 h 1681339"/>
                <a:gd name="connsiteX14" fmla="*/ 72713 w 1571905"/>
                <a:gd name="connsiteY14" fmla="*/ 224141 h 1681339"/>
                <a:gd name="connsiteX15" fmla="*/ 873847 w 1571905"/>
                <a:gd name="connsiteY15" fmla="*/ 200102 h 1681339"/>
                <a:gd name="connsiteX16" fmla="*/ 480964 w 1571905"/>
                <a:gd name="connsiteY16" fmla="*/ 592998 h 1681339"/>
                <a:gd name="connsiteX17" fmla="*/ 873847 w 1571905"/>
                <a:gd name="connsiteY17" fmla="*/ 985881 h 1681339"/>
                <a:gd name="connsiteX18" fmla="*/ 1266743 w 1571905"/>
                <a:gd name="connsiteY18" fmla="*/ 592998 h 1681339"/>
                <a:gd name="connsiteX19" fmla="*/ 873847 w 1571905"/>
                <a:gd name="connsiteY19" fmla="*/ 200102 h 1681339"/>
                <a:gd name="connsiteX20" fmla="*/ 873847 w 1571905"/>
                <a:gd name="connsiteY20" fmla="*/ 160678 h 1681339"/>
                <a:gd name="connsiteX21" fmla="*/ 1306167 w 1571905"/>
                <a:gd name="connsiteY21" fmla="*/ 592998 h 1681339"/>
                <a:gd name="connsiteX22" fmla="*/ 873847 w 1571905"/>
                <a:gd name="connsiteY22" fmla="*/ 1025305 h 1681339"/>
                <a:gd name="connsiteX23" fmla="*/ 441540 w 1571905"/>
                <a:gd name="connsiteY23" fmla="*/ 592998 h 1681339"/>
                <a:gd name="connsiteX24" fmla="*/ 873847 w 1571905"/>
                <a:gd name="connsiteY24" fmla="*/ 160678 h 1681339"/>
                <a:gd name="connsiteX25" fmla="*/ 222264 w 1571905"/>
                <a:gd name="connsiteY25" fmla="*/ 59685 h 1681339"/>
                <a:gd name="connsiteX26" fmla="*/ 234178 w 1571905"/>
                <a:gd name="connsiteY26" fmla="*/ 68906 h 1681339"/>
                <a:gd name="connsiteX27" fmla="*/ 310408 w 1571905"/>
                <a:gd name="connsiteY27" fmla="*/ 202181 h 1681339"/>
                <a:gd name="connsiteX28" fmla="*/ 303093 w 1571905"/>
                <a:gd name="connsiteY28" fmla="*/ 229080 h 1681339"/>
                <a:gd name="connsiteX29" fmla="*/ 276194 w 1571905"/>
                <a:gd name="connsiteY29" fmla="*/ 221765 h 1681339"/>
                <a:gd name="connsiteX30" fmla="*/ 199964 w 1571905"/>
                <a:gd name="connsiteY30" fmla="*/ 88490 h 1681339"/>
                <a:gd name="connsiteX31" fmla="*/ 207279 w 1571905"/>
                <a:gd name="connsiteY31" fmla="*/ 61591 h 1681339"/>
                <a:gd name="connsiteX32" fmla="*/ 222264 w 1571905"/>
                <a:gd name="connsiteY32" fmla="*/ 59685 h 1681339"/>
                <a:gd name="connsiteX33" fmla="*/ 876709 w 1571905"/>
                <a:gd name="connsiteY33" fmla="*/ 38643 h 1681339"/>
                <a:gd name="connsiteX34" fmla="*/ 533326 w 1571905"/>
                <a:gd name="connsiteY34" fmla="*/ 176206 h 1681339"/>
                <a:gd name="connsiteX35" fmla="*/ 317981 w 1571905"/>
                <a:gd name="connsiteY35" fmla="*/ 608077 h 1681339"/>
                <a:gd name="connsiteX36" fmla="*/ 665626 w 1571905"/>
                <a:gd name="connsiteY36" fmla="*/ 1351878 h 1681339"/>
                <a:gd name="connsiteX37" fmla="*/ 887028 w 1571905"/>
                <a:gd name="connsiteY37" fmla="*/ 1618711 h 1681339"/>
                <a:gd name="connsiteX38" fmla="*/ 945677 w 1571905"/>
                <a:gd name="connsiteY38" fmla="*/ 1585947 h 1681339"/>
                <a:gd name="connsiteX39" fmla="*/ 876709 w 1571905"/>
                <a:gd name="connsiteY39" fmla="*/ 38643 h 1681339"/>
                <a:gd name="connsiteX40" fmla="*/ 925332 w 1571905"/>
                <a:gd name="connsiteY40" fmla="*/ 0 h 1681339"/>
                <a:gd name="connsiteX41" fmla="*/ 1054764 w 1571905"/>
                <a:gd name="connsiteY41" fmla="*/ 15347 h 1681339"/>
                <a:gd name="connsiteX42" fmla="*/ 1049968 w 1571905"/>
                <a:gd name="connsiteY42" fmla="*/ 15272 h 1681339"/>
                <a:gd name="connsiteX43" fmla="*/ 1400717 w 1571905"/>
                <a:gd name="connsiteY43" fmla="*/ 167693 h 1681339"/>
                <a:gd name="connsiteX44" fmla="*/ 1571559 w 1571905"/>
                <a:gd name="connsiteY44" fmla="*/ 585280 h 1681339"/>
                <a:gd name="connsiteX45" fmla="*/ 1210437 w 1571905"/>
                <a:gd name="connsiteY45" fmla="*/ 1477681 h 1681339"/>
                <a:gd name="connsiteX46" fmla="*/ 1069494 w 1571905"/>
                <a:gd name="connsiteY46" fmla="*/ 1626382 h 1681339"/>
                <a:gd name="connsiteX47" fmla="*/ 1486412 w 1571905"/>
                <a:gd name="connsiteY47" fmla="*/ 1653069 h 1681339"/>
                <a:gd name="connsiteX48" fmla="*/ 871662 w 1571905"/>
                <a:gd name="connsiteY48" fmla="*/ 1654877 h 1681339"/>
                <a:gd name="connsiteX49" fmla="*/ 634825 w 1571905"/>
                <a:gd name="connsiteY49" fmla="*/ 1376492 h 1681339"/>
                <a:gd name="connsiteX50" fmla="*/ 278556 w 1571905"/>
                <a:gd name="connsiteY50" fmla="*/ 608231 h 1681339"/>
                <a:gd name="connsiteX51" fmla="*/ 508942 w 1571905"/>
                <a:gd name="connsiteY51" fmla="*/ 145227 h 1681339"/>
                <a:gd name="connsiteX52" fmla="*/ 925332 w 1571905"/>
                <a:gd name="connsiteY52" fmla="*/ 0 h 168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571905" h="1681339">
                  <a:moveTo>
                    <a:pt x="24800" y="397583"/>
                  </a:moveTo>
                  <a:lnTo>
                    <a:pt x="209293" y="446890"/>
                  </a:lnTo>
                  <a:cubicBezTo>
                    <a:pt x="219804" y="449700"/>
                    <a:pt x="226054" y="460506"/>
                    <a:pt x="223243" y="471029"/>
                  </a:cubicBezTo>
                  <a:cubicBezTo>
                    <a:pt x="220470" y="481367"/>
                    <a:pt x="209837" y="487804"/>
                    <a:pt x="199104" y="484979"/>
                  </a:cubicBezTo>
                  <a:lnTo>
                    <a:pt x="14636" y="435673"/>
                  </a:lnTo>
                  <a:cubicBezTo>
                    <a:pt x="4112" y="432863"/>
                    <a:pt x="-2138" y="422057"/>
                    <a:pt x="673" y="411546"/>
                  </a:cubicBezTo>
                  <a:cubicBezTo>
                    <a:pt x="3496" y="401023"/>
                    <a:pt x="14315" y="394824"/>
                    <a:pt x="24800" y="397583"/>
                  </a:cubicBezTo>
                  <a:close/>
                  <a:moveTo>
                    <a:pt x="72713" y="224141"/>
                  </a:moveTo>
                  <a:cubicBezTo>
                    <a:pt x="77603" y="222888"/>
                    <a:pt x="82960" y="223491"/>
                    <a:pt x="87619" y="226231"/>
                  </a:cubicBezTo>
                  <a:lnTo>
                    <a:pt x="227299" y="308712"/>
                  </a:lnTo>
                  <a:cubicBezTo>
                    <a:pt x="236680" y="314256"/>
                    <a:pt x="239786" y="326345"/>
                    <a:pt x="234254" y="335713"/>
                  </a:cubicBezTo>
                  <a:cubicBezTo>
                    <a:pt x="228743" y="345027"/>
                    <a:pt x="216703" y="348223"/>
                    <a:pt x="207253" y="342669"/>
                  </a:cubicBezTo>
                  <a:lnTo>
                    <a:pt x="67574" y="260188"/>
                  </a:lnTo>
                  <a:cubicBezTo>
                    <a:pt x="58205" y="254644"/>
                    <a:pt x="55087" y="242568"/>
                    <a:pt x="60618" y="233187"/>
                  </a:cubicBezTo>
                  <a:cubicBezTo>
                    <a:pt x="63403" y="228503"/>
                    <a:pt x="67824" y="225394"/>
                    <a:pt x="72713" y="224141"/>
                  </a:cubicBezTo>
                  <a:close/>
                  <a:moveTo>
                    <a:pt x="873847" y="200102"/>
                  </a:moveTo>
                  <a:cubicBezTo>
                    <a:pt x="657206" y="200102"/>
                    <a:pt x="480964" y="376357"/>
                    <a:pt x="480964" y="592998"/>
                  </a:cubicBezTo>
                  <a:cubicBezTo>
                    <a:pt x="480964" y="809639"/>
                    <a:pt x="657206" y="985881"/>
                    <a:pt x="873847" y="985881"/>
                  </a:cubicBezTo>
                  <a:cubicBezTo>
                    <a:pt x="1090489" y="985881"/>
                    <a:pt x="1266743" y="809639"/>
                    <a:pt x="1266743" y="592998"/>
                  </a:cubicBezTo>
                  <a:cubicBezTo>
                    <a:pt x="1266743" y="376357"/>
                    <a:pt x="1090489" y="200102"/>
                    <a:pt x="873847" y="200102"/>
                  </a:cubicBezTo>
                  <a:close/>
                  <a:moveTo>
                    <a:pt x="873847" y="160678"/>
                  </a:moveTo>
                  <a:cubicBezTo>
                    <a:pt x="1112228" y="160678"/>
                    <a:pt x="1306167" y="354617"/>
                    <a:pt x="1306167" y="592998"/>
                  </a:cubicBezTo>
                  <a:cubicBezTo>
                    <a:pt x="1306167" y="831379"/>
                    <a:pt x="1112228" y="1025305"/>
                    <a:pt x="873847" y="1025305"/>
                  </a:cubicBezTo>
                  <a:cubicBezTo>
                    <a:pt x="635466" y="1025305"/>
                    <a:pt x="441540" y="831379"/>
                    <a:pt x="441540" y="592998"/>
                  </a:cubicBezTo>
                  <a:cubicBezTo>
                    <a:pt x="441540" y="354617"/>
                    <a:pt x="635466" y="160678"/>
                    <a:pt x="873847" y="160678"/>
                  </a:cubicBezTo>
                  <a:close/>
                  <a:moveTo>
                    <a:pt x="222264" y="59685"/>
                  </a:moveTo>
                  <a:cubicBezTo>
                    <a:pt x="227126" y="61010"/>
                    <a:pt x="231476" y="64189"/>
                    <a:pt x="234178" y="68906"/>
                  </a:cubicBezTo>
                  <a:lnTo>
                    <a:pt x="310408" y="202181"/>
                  </a:lnTo>
                  <a:cubicBezTo>
                    <a:pt x="315811" y="211640"/>
                    <a:pt x="312539" y="223677"/>
                    <a:pt x="303093" y="229080"/>
                  </a:cubicBezTo>
                  <a:cubicBezTo>
                    <a:pt x="293648" y="234488"/>
                    <a:pt x="281592" y="231206"/>
                    <a:pt x="276194" y="221765"/>
                  </a:cubicBezTo>
                  <a:lnTo>
                    <a:pt x="199964" y="88490"/>
                  </a:lnTo>
                  <a:cubicBezTo>
                    <a:pt x="194561" y="79032"/>
                    <a:pt x="197833" y="66994"/>
                    <a:pt x="207279" y="61591"/>
                  </a:cubicBezTo>
                  <a:cubicBezTo>
                    <a:pt x="212027" y="58889"/>
                    <a:pt x="217401" y="58360"/>
                    <a:pt x="222264" y="59685"/>
                  </a:cubicBezTo>
                  <a:close/>
                  <a:moveTo>
                    <a:pt x="876709" y="38643"/>
                  </a:moveTo>
                  <a:cubicBezTo>
                    <a:pt x="761309" y="46524"/>
                    <a:pt x="641908" y="90749"/>
                    <a:pt x="533326" y="176206"/>
                  </a:cubicBezTo>
                  <a:cubicBezTo>
                    <a:pt x="399832" y="281261"/>
                    <a:pt x="317326" y="446735"/>
                    <a:pt x="317981" y="608077"/>
                  </a:cubicBezTo>
                  <a:cubicBezTo>
                    <a:pt x="318953" y="845892"/>
                    <a:pt x="518615" y="1167907"/>
                    <a:pt x="665626" y="1351878"/>
                  </a:cubicBezTo>
                  <a:cubicBezTo>
                    <a:pt x="760258" y="1470293"/>
                    <a:pt x="850937" y="1605377"/>
                    <a:pt x="887028" y="1618711"/>
                  </a:cubicBezTo>
                  <a:cubicBezTo>
                    <a:pt x="906265" y="1625808"/>
                    <a:pt x="920292" y="1613577"/>
                    <a:pt x="945677" y="1585947"/>
                  </a:cubicBezTo>
                  <a:cubicBezTo>
                    <a:pt x="1801723" y="652804"/>
                    <a:pt x="1376778" y="4491"/>
                    <a:pt x="876709" y="38643"/>
                  </a:cubicBezTo>
                  <a:close/>
                  <a:moveTo>
                    <a:pt x="925332" y="0"/>
                  </a:moveTo>
                  <a:cubicBezTo>
                    <a:pt x="970967" y="-1"/>
                    <a:pt x="1014682" y="5180"/>
                    <a:pt x="1054764" y="15347"/>
                  </a:cubicBezTo>
                  <a:lnTo>
                    <a:pt x="1049968" y="15272"/>
                  </a:lnTo>
                  <a:cubicBezTo>
                    <a:pt x="1164747" y="40598"/>
                    <a:pt x="1307653" y="75063"/>
                    <a:pt x="1400717" y="167693"/>
                  </a:cubicBezTo>
                  <a:cubicBezTo>
                    <a:pt x="1516430" y="282867"/>
                    <a:pt x="1566916" y="422084"/>
                    <a:pt x="1571559" y="585280"/>
                  </a:cubicBezTo>
                  <a:cubicBezTo>
                    <a:pt x="1581063" y="919361"/>
                    <a:pt x="1393267" y="1209208"/>
                    <a:pt x="1210437" y="1477681"/>
                  </a:cubicBezTo>
                  <a:cubicBezTo>
                    <a:pt x="1171600" y="1534709"/>
                    <a:pt x="1129768" y="1593612"/>
                    <a:pt x="1069494" y="1626382"/>
                  </a:cubicBezTo>
                  <a:cubicBezTo>
                    <a:pt x="1142967" y="1623795"/>
                    <a:pt x="1486412" y="1621772"/>
                    <a:pt x="1486412" y="1653069"/>
                  </a:cubicBezTo>
                  <a:cubicBezTo>
                    <a:pt x="1486412" y="1689263"/>
                    <a:pt x="896501" y="1691601"/>
                    <a:pt x="871662" y="1654877"/>
                  </a:cubicBezTo>
                  <a:cubicBezTo>
                    <a:pt x="820676" y="1634097"/>
                    <a:pt x="747373" y="1517362"/>
                    <a:pt x="634825" y="1376492"/>
                  </a:cubicBezTo>
                  <a:cubicBezTo>
                    <a:pt x="480501" y="1183362"/>
                    <a:pt x="279579" y="856060"/>
                    <a:pt x="278556" y="608231"/>
                  </a:cubicBezTo>
                  <a:cubicBezTo>
                    <a:pt x="277850" y="435031"/>
                    <a:pt x="366132" y="257622"/>
                    <a:pt x="508942" y="145227"/>
                  </a:cubicBezTo>
                  <a:cubicBezTo>
                    <a:pt x="634235" y="46646"/>
                    <a:pt x="788427" y="3"/>
                    <a:pt x="9253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E3880FB-351A-3EDB-27A8-E2BF341454ED}"/>
                </a:ext>
              </a:extLst>
            </p:cNvPr>
            <p:cNvSpPr/>
            <p:nvPr/>
          </p:nvSpPr>
          <p:spPr>
            <a:xfrm>
              <a:off x="8093365" y="2888751"/>
              <a:ext cx="541227" cy="578907"/>
            </a:xfrm>
            <a:custGeom>
              <a:avLst/>
              <a:gdLst>
                <a:gd name="connsiteX0" fmla="*/ 24800 w 1571905"/>
                <a:gd name="connsiteY0" fmla="*/ 397583 h 1681339"/>
                <a:gd name="connsiteX1" fmla="*/ 209293 w 1571905"/>
                <a:gd name="connsiteY1" fmla="*/ 446890 h 1681339"/>
                <a:gd name="connsiteX2" fmla="*/ 223243 w 1571905"/>
                <a:gd name="connsiteY2" fmla="*/ 471029 h 1681339"/>
                <a:gd name="connsiteX3" fmla="*/ 199104 w 1571905"/>
                <a:gd name="connsiteY3" fmla="*/ 484979 h 1681339"/>
                <a:gd name="connsiteX4" fmla="*/ 14636 w 1571905"/>
                <a:gd name="connsiteY4" fmla="*/ 435673 h 1681339"/>
                <a:gd name="connsiteX5" fmla="*/ 673 w 1571905"/>
                <a:gd name="connsiteY5" fmla="*/ 411546 h 1681339"/>
                <a:gd name="connsiteX6" fmla="*/ 24800 w 1571905"/>
                <a:gd name="connsiteY6" fmla="*/ 397583 h 1681339"/>
                <a:gd name="connsiteX7" fmla="*/ 72713 w 1571905"/>
                <a:gd name="connsiteY7" fmla="*/ 224141 h 1681339"/>
                <a:gd name="connsiteX8" fmla="*/ 87619 w 1571905"/>
                <a:gd name="connsiteY8" fmla="*/ 226231 h 1681339"/>
                <a:gd name="connsiteX9" fmla="*/ 227299 w 1571905"/>
                <a:gd name="connsiteY9" fmla="*/ 308712 h 1681339"/>
                <a:gd name="connsiteX10" fmla="*/ 234254 w 1571905"/>
                <a:gd name="connsiteY10" fmla="*/ 335713 h 1681339"/>
                <a:gd name="connsiteX11" fmla="*/ 207253 w 1571905"/>
                <a:gd name="connsiteY11" fmla="*/ 342669 h 1681339"/>
                <a:gd name="connsiteX12" fmla="*/ 67574 w 1571905"/>
                <a:gd name="connsiteY12" fmla="*/ 260188 h 1681339"/>
                <a:gd name="connsiteX13" fmla="*/ 60618 w 1571905"/>
                <a:gd name="connsiteY13" fmla="*/ 233187 h 1681339"/>
                <a:gd name="connsiteX14" fmla="*/ 72713 w 1571905"/>
                <a:gd name="connsiteY14" fmla="*/ 224141 h 1681339"/>
                <a:gd name="connsiteX15" fmla="*/ 873847 w 1571905"/>
                <a:gd name="connsiteY15" fmla="*/ 200102 h 1681339"/>
                <a:gd name="connsiteX16" fmla="*/ 480964 w 1571905"/>
                <a:gd name="connsiteY16" fmla="*/ 592998 h 1681339"/>
                <a:gd name="connsiteX17" fmla="*/ 873847 w 1571905"/>
                <a:gd name="connsiteY17" fmla="*/ 985881 h 1681339"/>
                <a:gd name="connsiteX18" fmla="*/ 1266743 w 1571905"/>
                <a:gd name="connsiteY18" fmla="*/ 592998 h 1681339"/>
                <a:gd name="connsiteX19" fmla="*/ 873847 w 1571905"/>
                <a:gd name="connsiteY19" fmla="*/ 200102 h 1681339"/>
                <a:gd name="connsiteX20" fmla="*/ 873847 w 1571905"/>
                <a:gd name="connsiteY20" fmla="*/ 160678 h 1681339"/>
                <a:gd name="connsiteX21" fmla="*/ 1306167 w 1571905"/>
                <a:gd name="connsiteY21" fmla="*/ 592998 h 1681339"/>
                <a:gd name="connsiteX22" fmla="*/ 873847 w 1571905"/>
                <a:gd name="connsiteY22" fmla="*/ 1025305 h 1681339"/>
                <a:gd name="connsiteX23" fmla="*/ 441540 w 1571905"/>
                <a:gd name="connsiteY23" fmla="*/ 592998 h 1681339"/>
                <a:gd name="connsiteX24" fmla="*/ 873847 w 1571905"/>
                <a:gd name="connsiteY24" fmla="*/ 160678 h 1681339"/>
                <a:gd name="connsiteX25" fmla="*/ 222264 w 1571905"/>
                <a:gd name="connsiteY25" fmla="*/ 59685 h 1681339"/>
                <a:gd name="connsiteX26" fmla="*/ 234178 w 1571905"/>
                <a:gd name="connsiteY26" fmla="*/ 68906 h 1681339"/>
                <a:gd name="connsiteX27" fmla="*/ 310408 w 1571905"/>
                <a:gd name="connsiteY27" fmla="*/ 202181 h 1681339"/>
                <a:gd name="connsiteX28" fmla="*/ 303093 w 1571905"/>
                <a:gd name="connsiteY28" fmla="*/ 229080 h 1681339"/>
                <a:gd name="connsiteX29" fmla="*/ 276194 w 1571905"/>
                <a:gd name="connsiteY29" fmla="*/ 221765 h 1681339"/>
                <a:gd name="connsiteX30" fmla="*/ 199964 w 1571905"/>
                <a:gd name="connsiteY30" fmla="*/ 88490 h 1681339"/>
                <a:gd name="connsiteX31" fmla="*/ 207279 w 1571905"/>
                <a:gd name="connsiteY31" fmla="*/ 61591 h 1681339"/>
                <a:gd name="connsiteX32" fmla="*/ 222264 w 1571905"/>
                <a:gd name="connsiteY32" fmla="*/ 59685 h 1681339"/>
                <a:gd name="connsiteX33" fmla="*/ 876709 w 1571905"/>
                <a:gd name="connsiteY33" fmla="*/ 38643 h 1681339"/>
                <a:gd name="connsiteX34" fmla="*/ 533326 w 1571905"/>
                <a:gd name="connsiteY34" fmla="*/ 176206 h 1681339"/>
                <a:gd name="connsiteX35" fmla="*/ 317981 w 1571905"/>
                <a:gd name="connsiteY35" fmla="*/ 608077 h 1681339"/>
                <a:gd name="connsiteX36" fmla="*/ 665626 w 1571905"/>
                <a:gd name="connsiteY36" fmla="*/ 1351878 h 1681339"/>
                <a:gd name="connsiteX37" fmla="*/ 887028 w 1571905"/>
                <a:gd name="connsiteY37" fmla="*/ 1618711 h 1681339"/>
                <a:gd name="connsiteX38" fmla="*/ 945677 w 1571905"/>
                <a:gd name="connsiteY38" fmla="*/ 1585947 h 1681339"/>
                <a:gd name="connsiteX39" fmla="*/ 876709 w 1571905"/>
                <a:gd name="connsiteY39" fmla="*/ 38643 h 1681339"/>
                <a:gd name="connsiteX40" fmla="*/ 925332 w 1571905"/>
                <a:gd name="connsiteY40" fmla="*/ 0 h 1681339"/>
                <a:gd name="connsiteX41" fmla="*/ 1054764 w 1571905"/>
                <a:gd name="connsiteY41" fmla="*/ 15347 h 1681339"/>
                <a:gd name="connsiteX42" fmla="*/ 1049968 w 1571905"/>
                <a:gd name="connsiteY42" fmla="*/ 15272 h 1681339"/>
                <a:gd name="connsiteX43" fmla="*/ 1400717 w 1571905"/>
                <a:gd name="connsiteY43" fmla="*/ 167693 h 1681339"/>
                <a:gd name="connsiteX44" fmla="*/ 1571559 w 1571905"/>
                <a:gd name="connsiteY44" fmla="*/ 585280 h 1681339"/>
                <a:gd name="connsiteX45" fmla="*/ 1210437 w 1571905"/>
                <a:gd name="connsiteY45" fmla="*/ 1477681 h 1681339"/>
                <a:gd name="connsiteX46" fmla="*/ 1069494 w 1571905"/>
                <a:gd name="connsiteY46" fmla="*/ 1626382 h 1681339"/>
                <a:gd name="connsiteX47" fmla="*/ 1486412 w 1571905"/>
                <a:gd name="connsiteY47" fmla="*/ 1653069 h 1681339"/>
                <a:gd name="connsiteX48" fmla="*/ 871662 w 1571905"/>
                <a:gd name="connsiteY48" fmla="*/ 1654877 h 1681339"/>
                <a:gd name="connsiteX49" fmla="*/ 634825 w 1571905"/>
                <a:gd name="connsiteY49" fmla="*/ 1376492 h 1681339"/>
                <a:gd name="connsiteX50" fmla="*/ 278556 w 1571905"/>
                <a:gd name="connsiteY50" fmla="*/ 608231 h 1681339"/>
                <a:gd name="connsiteX51" fmla="*/ 508942 w 1571905"/>
                <a:gd name="connsiteY51" fmla="*/ 145227 h 1681339"/>
                <a:gd name="connsiteX52" fmla="*/ 925332 w 1571905"/>
                <a:gd name="connsiteY52" fmla="*/ 0 h 168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571905" h="1681339">
                  <a:moveTo>
                    <a:pt x="24800" y="397583"/>
                  </a:moveTo>
                  <a:lnTo>
                    <a:pt x="209293" y="446890"/>
                  </a:lnTo>
                  <a:cubicBezTo>
                    <a:pt x="219804" y="449700"/>
                    <a:pt x="226054" y="460506"/>
                    <a:pt x="223243" y="471029"/>
                  </a:cubicBezTo>
                  <a:cubicBezTo>
                    <a:pt x="220470" y="481367"/>
                    <a:pt x="209837" y="487804"/>
                    <a:pt x="199104" y="484979"/>
                  </a:cubicBezTo>
                  <a:lnTo>
                    <a:pt x="14636" y="435673"/>
                  </a:lnTo>
                  <a:cubicBezTo>
                    <a:pt x="4112" y="432863"/>
                    <a:pt x="-2138" y="422057"/>
                    <a:pt x="673" y="411546"/>
                  </a:cubicBezTo>
                  <a:cubicBezTo>
                    <a:pt x="3496" y="401023"/>
                    <a:pt x="14315" y="394824"/>
                    <a:pt x="24800" y="397583"/>
                  </a:cubicBezTo>
                  <a:close/>
                  <a:moveTo>
                    <a:pt x="72713" y="224141"/>
                  </a:moveTo>
                  <a:cubicBezTo>
                    <a:pt x="77603" y="222888"/>
                    <a:pt x="82960" y="223491"/>
                    <a:pt x="87619" y="226231"/>
                  </a:cubicBezTo>
                  <a:lnTo>
                    <a:pt x="227299" y="308712"/>
                  </a:lnTo>
                  <a:cubicBezTo>
                    <a:pt x="236680" y="314256"/>
                    <a:pt x="239786" y="326345"/>
                    <a:pt x="234254" y="335713"/>
                  </a:cubicBezTo>
                  <a:cubicBezTo>
                    <a:pt x="228743" y="345027"/>
                    <a:pt x="216703" y="348223"/>
                    <a:pt x="207253" y="342669"/>
                  </a:cubicBezTo>
                  <a:lnTo>
                    <a:pt x="67574" y="260188"/>
                  </a:lnTo>
                  <a:cubicBezTo>
                    <a:pt x="58205" y="254644"/>
                    <a:pt x="55087" y="242568"/>
                    <a:pt x="60618" y="233187"/>
                  </a:cubicBezTo>
                  <a:cubicBezTo>
                    <a:pt x="63403" y="228503"/>
                    <a:pt x="67824" y="225394"/>
                    <a:pt x="72713" y="224141"/>
                  </a:cubicBezTo>
                  <a:close/>
                  <a:moveTo>
                    <a:pt x="873847" y="200102"/>
                  </a:moveTo>
                  <a:cubicBezTo>
                    <a:pt x="657206" y="200102"/>
                    <a:pt x="480964" y="376357"/>
                    <a:pt x="480964" y="592998"/>
                  </a:cubicBezTo>
                  <a:cubicBezTo>
                    <a:pt x="480964" y="809639"/>
                    <a:pt x="657206" y="985881"/>
                    <a:pt x="873847" y="985881"/>
                  </a:cubicBezTo>
                  <a:cubicBezTo>
                    <a:pt x="1090489" y="985881"/>
                    <a:pt x="1266743" y="809639"/>
                    <a:pt x="1266743" y="592998"/>
                  </a:cubicBezTo>
                  <a:cubicBezTo>
                    <a:pt x="1266743" y="376357"/>
                    <a:pt x="1090489" y="200102"/>
                    <a:pt x="873847" y="200102"/>
                  </a:cubicBezTo>
                  <a:close/>
                  <a:moveTo>
                    <a:pt x="873847" y="160678"/>
                  </a:moveTo>
                  <a:cubicBezTo>
                    <a:pt x="1112228" y="160678"/>
                    <a:pt x="1306167" y="354617"/>
                    <a:pt x="1306167" y="592998"/>
                  </a:cubicBezTo>
                  <a:cubicBezTo>
                    <a:pt x="1306167" y="831379"/>
                    <a:pt x="1112228" y="1025305"/>
                    <a:pt x="873847" y="1025305"/>
                  </a:cubicBezTo>
                  <a:cubicBezTo>
                    <a:pt x="635466" y="1025305"/>
                    <a:pt x="441540" y="831379"/>
                    <a:pt x="441540" y="592998"/>
                  </a:cubicBezTo>
                  <a:cubicBezTo>
                    <a:pt x="441540" y="354617"/>
                    <a:pt x="635466" y="160678"/>
                    <a:pt x="873847" y="160678"/>
                  </a:cubicBezTo>
                  <a:close/>
                  <a:moveTo>
                    <a:pt x="222264" y="59685"/>
                  </a:moveTo>
                  <a:cubicBezTo>
                    <a:pt x="227126" y="61010"/>
                    <a:pt x="231476" y="64189"/>
                    <a:pt x="234178" y="68906"/>
                  </a:cubicBezTo>
                  <a:lnTo>
                    <a:pt x="310408" y="202181"/>
                  </a:lnTo>
                  <a:cubicBezTo>
                    <a:pt x="315811" y="211640"/>
                    <a:pt x="312539" y="223677"/>
                    <a:pt x="303093" y="229080"/>
                  </a:cubicBezTo>
                  <a:cubicBezTo>
                    <a:pt x="293648" y="234488"/>
                    <a:pt x="281592" y="231206"/>
                    <a:pt x="276194" y="221765"/>
                  </a:cubicBezTo>
                  <a:lnTo>
                    <a:pt x="199964" y="88490"/>
                  </a:lnTo>
                  <a:cubicBezTo>
                    <a:pt x="194561" y="79032"/>
                    <a:pt x="197833" y="66994"/>
                    <a:pt x="207279" y="61591"/>
                  </a:cubicBezTo>
                  <a:cubicBezTo>
                    <a:pt x="212027" y="58889"/>
                    <a:pt x="217401" y="58360"/>
                    <a:pt x="222264" y="59685"/>
                  </a:cubicBezTo>
                  <a:close/>
                  <a:moveTo>
                    <a:pt x="876709" y="38643"/>
                  </a:moveTo>
                  <a:cubicBezTo>
                    <a:pt x="761309" y="46524"/>
                    <a:pt x="641908" y="90749"/>
                    <a:pt x="533326" y="176206"/>
                  </a:cubicBezTo>
                  <a:cubicBezTo>
                    <a:pt x="399832" y="281261"/>
                    <a:pt x="317326" y="446735"/>
                    <a:pt x="317981" y="608077"/>
                  </a:cubicBezTo>
                  <a:cubicBezTo>
                    <a:pt x="318953" y="845892"/>
                    <a:pt x="518615" y="1167907"/>
                    <a:pt x="665626" y="1351878"/>
                  </a:cubicBezTo>
                  <a:cubicBezTo>
                    <a:pt x="760258" y="1470293"/>
                    <a:pt x="850937" y="1605377"/>
                    <a:pt x="887028" y="1618711"/>
                  </a:cubicBezTo>
                  <a:cubicBezTo>
                    <a:pt x="906265" y="1625808"/>
                    <a:pt x="920292" y="1613577"/>
                    <a:pt x="945677" y="1585947"/>
                  </a:cubicBezTo>
                  <a:cubicBezTo>
                    <a:pt x="1801723" y="652804"/>
                    <a:pt x="1376778" y="4491"/>
                    <a:pt x="876709" y="38643"/>
                  </a:cubicBezTo>
                  <a:close/>
                  <a:moveTo>
                    <a:pt x="925332" y="0"/>
                  </a:moveTo>
                  <a:cubicBezTo>
                    <a:pt x="970967" y="-1"/>
                    <a:pt x="1014682" y="5180"/>
                    <a:pt x="1054764" y="15347"/>
                  </a:cubicBezTo>
                  <a:lnTo>
                    <a:pt x="1049968" y="15272"/>
                  </a:lnTo>
                  <a:cubicBezTo>
                    <a:pt x="1164747" y="40598"/>
                    <a:pt x="1307653" y="75063"/>
                    <a:pt x="1400717" y="167693"/>
                  </a:cubicBezTo>
                  <a:cubicBezTo>
                    <a:pt x="1516430" y="282867"/>
                    <a:pt x="1566916" y="422084"/>
                    <a:pt x="1571559" y="585280"/>
                  </a:cubicBezTo>
                  <a:cubicBezTo>
                    <a:pt x="1581063" y="919361"/>
                    <a:pt x="1393267" y="1209208"/>
                    <a:pt x="1210437" y="1477681"/>
                  </a:cubicBezTo>
                  <a:cubicBezTo>
                    <a:pt x="1171600" y="1534709"/>
                    <a:pt x="1129768" y="1593612"/>
                    <a:pt x="1069494" y="1626382"/>
                  </a:cubicBezTo>
                  <a:cubicBezTo>
                    <a:pt x="1142967" y="1623795"/>
                    <a:pt x="1486412" y="1621772"/>
                    <a:pt x="1486412" y="1653069"/>
                  </a:cubicBezTo>
                  <a:cubicBezTo>
                    <a:pt x="1486412" y="1689263"/>
                    <a:pt x="896501" y="1691601"/>
                    <a:pt x="871662" y="1654877"/>
                  </a:cubicBezTo>
                  <a:cubicBezTo>
                    <a:pt x="820676" y="1634097"/>
                    <a:pt x="747373" y="1517362"/>
                    <a:pt x="634825" y="1376492"/>
                  </a:cubicBezTo>
                  <a:cubicBezTo>
                    <a:pt x="480501" y="1183362"/>
                    <a:pt x="279579" y="856060"/>
                    <a:pt x="278556" y="608231"/>
                  </a:cubicBezTo>
                  <a:cubicBezTo>
                    <a:pt x="277850" y="435031"/>
                    <a:pt x="366132" y="257622"/>
                    <a:pt x="508942" y="145227"/>
                  </a:cubicBezTo>
                  <a:cubicBezTo>
                    <a:pt x="634235" y="46646"/>
                    <a:pt x="788427" y="3"/>
                    <a:pt x="9253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3C35D19-AC57-FA5F-8176-E72246474B15}"/>
                </a:ext>
              </a:extLst>
            </p:cNvPr>
            <p:cNvSpPr/>
            <p:nvPr/>
          </p:nvSpPr>
          <p:spPr>
            <a:xfrm>
              <a:off x="10398121" y="2888751"/>
              <a:ext cx="541227" cy="578907"/>
            </a:xfrm>
            <a:custGeom>
              <a:avLst/>
              <a:gdLst>
                <a:gd name="connsiteX0" fmla="*/ 24800 w 1571905"/>
                <a:gd name="connsiteY0" fmla="*/ 397583 h 1681339"/>
                <a:gd name="connsiteX1" fmla="*/ 209293 w 1571905"/>
                <a:gd name="connsiteY1" fmla="*/ 446890 h 1681339"/>
                <a:gd name="connsiteX2" fmla="*/ 223243 w 1571905"/>
                <a:gd name="connsiteY2" fmla="*/ 471029 h 1681339"/>
                <a:gd name="connsiteX3" fmla="*/ 199104 w 1571905"/>
                <a:gd name="connsiteY3" fmla="*/ 484979 h 1681339"/>
                <a:gd name="connsiteX4" fmla="*/ 14636 w 1571905"/>
                <a:gd name="connsiteY4" fmla="*/ 435673 h 1681339"/>
                <a:gd name="connsiteX5" fmla="*/ 673 w 1571905"/>
                <a:gd name="connsiteY5" fmla="*/ 411546 h 1681339"/>
                <a:gd name="connsiteX6" fmla="*/ 24800 w 1571905"/>
                <a:gd name="connsiteY6" fmla="*/ 397583 h 1681339"/>
                <a:gd name="connsiteX7" fmla="*/ 72713 w 1571905"/>
                <a:gd name="connsiteY7" fmla="*/ 224141 h 1681339"/>
                <a:gd name="connsiteX8" fmla="*/ 87619 w 1571905"/>
                <a:gd name="connsiteY8" fmla="*/ 226231 h 1681339"/>
                <a:gd name="connsiteX9" fmla="*/ 227299 w 1571905"/>
                <a:gd name="connsiteY9" fmla="*/ 308712 h 1681339"/>
                <a:gd name="connsiteX10" fmla="*/ 234254 w 1571905"/>
                <a:gd name="connsiteY10" fmla="*/ 335713 h 1681339"/>
                <a:gd name="connsiteX11" fmla="*/ 207253 w 1571905"/>
                <a:gd name="connsiteY11" fmla="*/ 342669 h 1681339"/>
                <a:gd name="connsiteX12" fmla="*/ 67574 w 1571905"/>
                <a:gd name="connsiteY12" fmla="*/ 260188 h 1681339"/>
                <a:gd name="connsiteX13" fmla="*/ 60618 w 1571905"/>
                <a:gd name="connsiteY13" fmla="*/ 233187 h 1681339"/>
                <a:gd name="connsiteX14" fmla="*/ 72713 w 1571905"/>
                <a:gd name="connsiteY14" fmla="*/ 224141 h 1681339"/>
                <a:gd name="connsiteX15" fmla="*/ 873847 w 1571905"/>
                <a:gd name="connsiteY15" fmla="*/ 200102 h 1681339"/>
                <a:gd name="connsiteX16" fmla="*/ 480964 w 1571905"/>
                <a:gd name="connsiteY16" fmla="*/ 592998 h 1681339"/>
                <a:gd name="connsiteX17" fmla="*/ 873847 w 1571905"/>
                <a:gd name="connsiteY17" fmla="*/ 985881 h 1681339"/>
                <a:gd name="connsiteX18" fmla="*/ 1266743 w 1571905"/>
                <a:gd name="connsiteY18" fmla="*/ 592998 h 1681339"/>
                <a:gd name="connsiteX19" fmla="*/ 873847 w 1571905"/>
                <a:gd name="connsiteY19" fmla="*/ 200102 h 1681339"/>
                <a:gd name="connsiteX20" fmla="*/ 873847 w 1571905"/>
                <a:gd name="connsiteY20" fmla="*/ 160678 h 1681339"/>
                <a:gd name="connsiteX21" fmla="*/ 1306167 w 1571905"/>
                <a:gd name="connsiteY21" fmla="*/ 592998 h 1681339"/>
                <a:gd name="connsiteX22" fmla="*/ 873847 w 1571905"/>
                <a:gd name="connsiteY22" fmla="*/ 1025305 h 1681339"/>
                <a:gd name="connsiteX23" fmla="*/ 441540 w 1571905"/>
                <a:gd name="connsiteY23" fmla="*/ 592998 h 1681339"/>
                <a:gd name="connsiteX24" fmla="*/ 873847 w 1571905"/>
                <a:gd name="connsiteY24" fmla="*/ 160678 h 1681339"/>
                <a:gd name="connsiteX25" fmla="*/ 222264 w 1571905"/>
                <a:gd name="connsiteY25" fmla="*/ 59685 h 1681339"/>
                <a:gd name="connsiteX26" fmla="*/ 234178 w 1571905"/>
                <a:gd name="connsiteY26" fmla="*/ 68906 h 1681339"/>
                <a:gd name="connsiteX27" fmla="*/ 310408 w 1571905"/>
                <a:gd name="connsiteY27" fmla="*/ 202181 h 1681339"/>
                <a:gd name="connsiteX28" fmla="*/ 303093 w 1571905"/>
                <a:gd name="connsiteY28" fmla="*/ 229080 h 1681339"/>
                <a:gd name="connsiteX29" fmla="*/ 276194 w 1571905"/>
                <a:gd name="connsiteY29" fmla="*/ 221765 h 1681339"/>
                <a:gd name="connsiteX30" fmla="*/ 199964 w 1571905"/>
                <a:gd name="connsiteY30" fmla="*/ 88490 h 1681339"/>
                <a:gd name="connsiteX31" fmla="*/ 207279 w 1571905"/>
                <a:gd name="connsiteY31" fmla="*/ 61591 h 1681339"/>
                <a:gd name="connsiteX32" fmla="*/ 222264 w 1571905"/>
                <a:gd name="connsiteY32" fmla="*/ 59685 h 1681339"/>
                <a:gd name="connsiteX33" fmla="*/ 876709 w 1571905"/>
                <a:gd name="connsiteY33" fmla="*/ 38643 h 1681339"/>
                <a:gd name="connsiteX34" fmla="*/ 533326 w 1571905"/>
                <a:gd name="connsiteY34" fmla="*/ 176206 h 1681339"/>
                <a:gd name="connsiteX35" fmla="*/ 317981 w 1571905"/>
                <a:gd name="connsiteY35" fmla="*/ 608077 h 1681339"/>
                <a:gd name="connsiteX36" fmla="*/ 665626 w 1571905"/>
                <a:gd name="connsiteY36" fmla="*/ 1351878 h 1681339"/>
                <a:gd name="connsiteX37" fmla="*/ 887028 w 1571905"/>
                <a:gd name="connsiteY37" fmla="*/ 1618711 h 1681339"/>
                <a:gd name="connsiteX38" fmla="*/ 945677 w 1571905"/>
                <a:gd name="connsiteY38" fmla="*/ 1585947 h 1681339"/>
                <a:gd name="connsiteX39" fmla="*/ 876709 w 1571905"/>
                <a:gd name="connsiteY39" fmla="*/ 38643 h 1681339"/>
                <a:gd name="connsiteX40" fmla="*/ 925332 w 1571905"/>
                <a:gd name="connsiteY40" fmla="*/ 0 h 1681339"/>
                <a:gd name="connsiteX41" fmla="*/ 1054764 w 1571905"/>
                <a:gd name="connsiteY41" fmla="*/ 15347 h 1681339"/>
                <a:gd name="connsiteX42" fmla="*/ 1049968 w 1571905"/>
                <a:gd name="connsiteY42" fmla="*/ 15272 h 1681339"/>
                <a:gd name="connsiteX43" fmla="*/ 1400717 w 1571905"/>
                <a:gd name="connsiteY43" fmla="*/ 167693 h 1681339"/>
                <a:gd name="connsiteX44" fmla="*/ 1571559 w 1571905"/>
                <a:gd name="connsiteY44" fmla="*/ 585280 h 1681339"/>
                <a:gd name="connsiteX45" fmla="*/ 1210437 w 1571905"/>
                <a:gd name="connsiteY45" fmla="*/ 1477681 h 1681339"/>
                <a:gd name="connsiteX46" fmla="*/ 1069494 w 1571905"/>
                <a:gd name="connsiteY46" fmla="*/ 1626382 h 1681339"/>
                <a:gd name="connsiteX47" fmla="*/ 1486412 w 1571905"/>
                <a:gd name="connsiteY47" fmla="*/ 1653069 h 1681339"/>
                <a:gd name="connsiteX48" fmla="*/ 871662 w 1571905"/>
                <a:gd name="connsiteY48" fmla="*/ 1654877 h 1681339"/>
                <a:gd name="connsiteX49" fmla="*/ 634825 w 1571905"/>
                <a:gd name="connsiteY49" fmla="*/ 1376492 h 1681339"/>
                <a:gd name="connsiteX50" fmla="*/ 278556 w 1571905"/>
                <a:gd name="connsiteY50" fmla="*/ 608231 h 1681339"/>
                <a:gd name="connsiteX51" fmla="*/ 508942 w 1571905"/>
                <a:gd name="connsiteY51" fmla="*/ 145227 h 1681339"/>
                <a:gd name="connsiteX52" fmla="*/ 925332 w 1571905"/>
                <a:gd name="connsiteY52" fmla="*/ 0 h 168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571905" h="1681339">
                  <a:moveTo>
                    <a:pt x="24800" y="397583"/>
                  </a:moveTo>
                  <a:lnTo>
                    <a:pt x="209293" y="446890"/>
                  </a:lnTo>
                  <a:cubicBezTo>
                    <a:pt x="219804" y="449700"/>
                    <a:pt x="226054" y="460506"/>
                    <a:pt x="223243" y="471029"/>
                  </a:cubicBezTo>
                  <a:cubicBezTo>
                    <a:pt x="220470" y="481367"/>
                    <a:pt x="209837" y="487804"/>
                    <a:pt x="199104" y="484979"/>
                  </a:cubicBezTo>
                  <a:lnTo>
                    <a:pt x="14636" y="435673"/>
                  </a:lnTo>
                  <a:cubicBezTo>
                    <a:pt x="4112" y="432863"/>
                    <a:pt x="-2138" y="422057"/>
                    <a:pt x="673" y="411546"/>
                  </a:cubicBezTo>
                  <a:cubicBezTo>
                    <a:pt x="3496" y="401023"/>
                    <a:pt x="14315" y="394824"/>
                    <a:pt x="24800" y="397583"/>
                  </a:cubicBezTo>
                  <a:close/>
                  <a:moveTo>
                    <a:pt x="72713" y="224141"/>
                  </a:moveTo>
                  <a:cubicBezTo>
                    <a:pt x="77603" y="222888"/>
                    <a:pt x="82960" y="223491"/>
                    <a:pt x="87619" y="226231"/>
                  </a:cubicBezTo>
                  <a:lnTo>
                    <a:pt x="227299" y="308712"/>
                  </a:lnTo>
                  <a:cubicBezTo>
                    <a:pt x="236680" y="314256"/>
                    <a:pt x="239786" y="326345"/>
                    <a:pt x="234254" y="335713"/>
                  </a:cubicBezTo>
                  <a:cubicBezTo>
                    <a:pt x="228743" y="345027"/>
                    <a:pt x="216703" y="348223"/>
                    <a:pt x="207253" y="342669"/>
                  </a:cubicBezTo>
                  <a:lnTo>
                    <a:pt x="67574" y="260188"/>
                  </a:lnTo>
                  <a:cubicBezTo>
                    <a:pt x="58205" y="254644"/>
                    <a:pt x="55087" y="242568"/>
                    <a:pt x="60618" y="233187"/>
                  </a:cubicBezTo>
                  <a:cubicBezTo>
                    <a:pt x="63403" y="228503"/>
                    <a:pt x="67824" y="225394"/>
                    <a:pt x="72713" y="224141"/>
                  </a:cubicBezTo>
                  <a:close/>
                  <a:moveTo>
                    <a:pt x="873847" y="200102"/>
                  </a:moveTo>
                  <a:cubicBezTo>
                    <a:pt x="657206" y="200102"/>
                    <a:pt x="480964" y="376357"/>
                    <a:pt x="480964" y="592998"/>
                  </a:cubicBezTo>
                  <a:cubicBezTo>
                    <a:pt x="480964" y="809639"/>
                    <a:pt x="657206" y="985881"/>
                    <a:pt x="873847" y="985881"/>
                  </a:cubicBezTo>
                  <a:cubicBezTo>
                    <a:pt x="1090489" y="985881"/>
                    <a:pt x="1266743" y="809639"/>
                    <a:pt x="1266743" y="592998"/>
                  </a:cubicBezTo>
                  <a:cubicBezTo>
                    <a:pt x="1266743" y="376357"/>
                    <a:pt x="1090489" y="200102"/>
                    <a:pt x="873847" y="200102"/>
                  </a:cubicBezTo>
                  <a:close/>
                  <a:moveTo>
                    <a:pt x="873847" y="160678"/>
                  </a:moveTo>
                  <a:cubicBezTo>
                    <a:pt x="1112228" y="160678"/>
                    <a:pt x="1306167" y="354617"/>
                    <a:pt x="1306167" y="592998"/>
                  </a:cubicBezTo>
                  <a:cubicBezTo>
                    <a:pt x="1306167" y="831379"/>
                    <a:pt x="1112228" y="1025305"/>
                    <a:pt x="873847" y="1025305"/>
                  </a:cubicBezTo>
                  <a:cubicBezTo>
                    <a:pt x="635466" y="1025305"/>
                    <a:pt x="441540" y="831379"/>
                    <a:pt x="441540" y="592998"/>
                  </a:cubicBezTo>
                  <a:cubicBezTo>
                    <a:pt x="441540" y="354617"/>
                    <a:pt x="635466" y="160678"/>
                    <a:pt x="873847" y="160678"/>
                  </a:cubicBezTo>
                  <a:close/>
                  <a:moveTo>
                    <a:pt x="222264" y="59685"/>
                  </a:moveTo>
                  <a:cubicBezTo>
                    <a:pt x="227126" y="61010"/>
                    <a:pt x="231476" y="64189"/>
                    <a:pt x="234178" y="68906"/>
                  </a:cubicBezTo>
                  <a:lnTo>
                    <a:pt x="310408" y="202181"/>
                  </a:lnTo>
                  <a:cubicBezTo>
                    <a:pt x="315811" y="211640"/>
                    <a:pt x="312539" y="223677"/>
                    <a:pt x="303093" y="229080"/>
                  </a:cubicBezTo>
                  <a:cubicBezTo>
                    <a:pt x="293648" y="234488"/>
                    <a:pt x="281592" y="231206"/>
                    <a:pt x="276194" y="221765"/>
                  </a:cubicBezTo>
                  <a:lnTo>
                    <a:pt x="199964" y="88490"/>
                  </a:lnTo>
                  <a:cubicBezTo>
                    <a:pt x="194561" y="79032"/>
                    <a:pt x="197833" y="66994"/>
                    <a:pt x="207279" y="61591"/>
                  </a:cubicBezTo>
                  <a:cubicBezTo>
                    <a:pt x="212027" y="58889"/>
                    <a:pt x="217401" y="58360"/>
                    <a:pt x="222264" y="59685"/>
                  </a:cubicBezTo>
                  <a:close/>
                  <a:moveTo>
                    <a:pt x="876709" y="38643"/>
                  </a:moveTo>
                  <a:cubicBezTo>
                    <a:pt x="761309" y="46524"/>
                    <a:pt x="641908" y="90749"/>
                    <a:pt x="533326" y="176206"/>
                  </a:cubicBezTo>
                  <a:cubicBezTo>
                    <a:pt x="399832" y="281261"/>
                    <a:pt x="317326" y="446735"/>
                    <a:pt x="317981" y="608077"/>
                  </a:cubicBezTo>
                  <a:cubicBezTo>
                    <a:pt x="318953" y="845892"/>
                    <a:pt x="518615" y="1167907"/>
                    <a:pt x="665626" y="1351878"/>
                  </a:cubicBezTo>
                  <a:cubicBezTo>
                    <a:pt x="760258" y="1470293"/>
                    <a:pt x="850937" y="1605377"/>
                    <a:pt x="887028" y="1618711"/>
                  </a:cubicBezTo>
                  <a:cubicBezTo>
                    <a:pt x="906265" y="1625808"/>
                    <a:pt x="920292" y="1613577"/>
                    <a:pt x="945677" y="1585947"/>
                  </a:cubicBezTo>
                  <a:cubicBezTo>
                    <a:pt x="1801723" y="652804"/>
                    <a:pt x="1376778" y="4491"/>
                    <a:pt x="876709" y="38643"/>
                  </a:cubicBezTo>
                  <a:close/>
                  <a:moveTo>
                    <a:pt x="925332" y="0"/>
                  </a:moveTo>
                  <a:cubicBezTo>
                    <a:pt x="970967" y="-1"/>
                    <a:pt x="1014682" y="5180"/>
                    <a:pt x="1054764" y="15347"/>
                  </a:cubicBezTo>
                  <a:lnTo>
                    <a:pt x="1049968" y="15272"/>
                  </a:lnTo>
                  <a:cubicBezTo>
                    <a:pt x="1164747" y="40598"/>
                    <a:pt x="1307653" y="75063"/>
                    <a:pt x="1400717" y="167693"/>
                  </a:cubicBezTo>
                  <a:cubicBezTo>
                    <a:pt x="1516430" y="282867"/>
                    <a:pt x="1566916" y="422084"/>
                    <a:pt x="1571559" y="585280"/>
                  </a:cubicBezTo>
                  <a:cubicBezTo>
                    <a:pt x="1581063" y="919361"/>
                    <a:pt x="1393267" y="1209208"/>
                    <a:pt x="1210437" y="1477681"/>
                  </a:cubicBezTo>
                  <a:cubicBezTo>
                    <a:pt x="1171600" y="1534709"/>
                    <a:pt x="1129768" y="1593612"/>
                    <a:pt x="1069494" y="1626382"/>
                  </a:cubicBezTo>
                  <a:cubicBezTo>
                    <a:pt x="1142967" y="1623795"/>
                    <a:pt x="1486412" y="1621772"/>
                    <a:pt x="1486412" y="1653069"/>
                  </a:cubicBezTo>
                  <a:cubicBezTo>
                    <a:pt x="1486412" y="1689263"/>
                    <a:pt x="896501" y="1691601"/>
                    <a:pt x="871662" y="1654877"/>
                  </a:cubicBezTo>
                  <a:cubicBezTo>
                    <a:pt x="820676" y="1634097"/>
                    <a:pt x="747373" y="1517362"/>
                    <a:pt x="634825" y="1376492"/>
                  </a:cubicBezTo>
                  <a:cubicBezTo>
                    <a:pt x="480501" y="1183362"/>
                    <a:pt x="279579" y="856060"/>
                    <a:pt x="278556" y="608231"/>
                  </a:cubicBezTo>
                  <a:cubicBezTo>
                    <a:pt x="277850" y="435031"/>
                    <a:pt x="366132" y="257622"/>
                    <a:pt x="508942" y="145227"/>
                  </a:cubicBezTo>
                  <a:cubicBezTo>
                    <a:pt x="634235" y="46646"/>
                    <a:pt x="788427" y="3"/>
                    <a:pt x="9253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VI"/>
            </a:p>
          </p:txBody>
        </p:sp>
      </p:grpSp>
    </p:spTree>
    <p:extLst>
      <p:ext uri="{BB962C8B-B14F-4D97-AF65-F5344CB8AC3E}">
        <p14:creationId xmlns:p14="http://schemas.microsoft.com/office/powerpoint/2010/main" val="1839635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>
            <a:extLst>
              <a:ext uri="{FF2B5EF4-FFF2-40B4-BE49-F238E27FC236}">
                <a16:creationId xmlns:a16="http://schemas.microsoft.com/office/drawing/2014/main" id="{BE17502E-0A57-1D04-7879-9189C29CD4F5}"/>
              </a:ext>
            </a:extLst>
          </p:cNvPr>
          <p:cNvGrpSpPr/>
          <p:nvPr/>
        </p:nvGrpSpPr>
        <p:grpSpPr>
          <a:xfrm>
            <a:off x="359334" y="2749386"/>
            <a:ext cx="6876323" cy="2742473"/>
            <a:chOff x="359334" y="2749386"/>
            <a:chExt cx="6876323" cy="2742473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0D43AFD5-49DB-475F-2D7E-69C9B7CD531D}"/>
                </a:ext>
              </a:extLst>
            </p:cNvPr>
            <p:cNvSpPr txBox="1"/>
            <p:nvPr/>
          </p:nvSpPr>
          <p:spPr>
            <a:xfrm>
              <a:off x="359334" y="3629811"/>
              <a:ext cx="687632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500" spc="-300" dirty="0">
                  <a:solidFill>
                    <a:schemeClr val="accent3"/>
                  </a:solidFill>
                  <a:latin typeface="Viaoda Libre" panose="00000500000000000000" pitchFamily="2" charset="0"/>
                  <a:cs typeface="Arial" pitchFamily="34" charset="0"/>
                </a:rPr>
                <a:t>Thank You!</a:t>
              </a:r>
              <a:endParaRPr lang="en-VI" sz="11500" spc="-300" dirty="0">
                <a:solidFill>
                  <a:schemeClr val="accent3"/>
                </a:solidFill>
                <a:latin typeface="Viaoda Libre" panose="00000500000000000000" pitchFamily="2" charset="0"/>
                <a:cs typeface="Arial" pitchFamily="34" charset="0"/>
              </a:endParaRP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25BF2846-15D3-3674-6060-C225BF86CBDC}"/>
                </a:ext>
              </a:extLst>
            </p:cNvPr>
            <p:cNvGrpSpPr/>
            <p:nvPr/>
          </p:nvGrpSpPr>
          <p:grpSpPr>
            <a:xfrm>
              <a:off x="3169140" y="2749386"/>
              <a:ext cx="2058013" cy="1359228"/>
              <a:chOff x="2837835" y="2718521"/>
              <a:chExt cx="2058013" cy="1359228"/>
            </a:xfrm>
            <a:effectLst>
              <a:outerShdw blurRad="50800" dist="38100" dir="5400000" algn="t" rotWithShape="0">
                <a:prstClr val="black">
                  <a:alpha val="35000"/>
                </a:prstClr>
              </a:outerShdw>
            </a:effectLst>
          </p:grpSpPr>
          <p:sp>
            <p:nvSpPr>
              <p:cNvPr id="5" name="Freeform: Shape 5">
                <a:extLst>
                  <a:ext uri="{FF2B5EF4-FFF2-40B4-BE49-F238E27FC236}">
                    <a16:creationId xmlns:a16="http://schemas.microsoft.com/office/drawing/2014/main" id="{3F8BA9E3-BDF1-456B-78D8-3A7E8D71304E}"/>
                  </a:ext>
                </a:extLst>
              </p:cNvPr>
              <p:cNvSpPr/>
              <p:nvPr/>
            </p:nvSpPr>
            <p:spPr>
              <a:xfrm rot="20476687">
                <a:off x="2837835" y="2718521"/>
                <a:ext cx="1976282" cy="1311220"/>
              </a:xfrm>
              <a:custGeom>
                <a:avLst/>
                <a:gdLst>
                  <a:gd name="connsiteX0" fmla="*/ 990005 w 2927657"/>
                  <a:gd name="connsiteY0" fmla="*/ 10 h 1942437"/>
                  <a:gd name="connsiteX1" fmla="*/ 1208741 w 2927657"/>
                  <a:gd name="connsiteY1" fmla="*/ 28918 h 1942437"/>
                  <a:gd name="connsiteX2" fmla="*/ 1281832 w 2927657"/>
                  <a:gd name="connsiteY2" fmla="*/ 35768 h 1942437"/>
                  <a:gd name="connsiteX3" fmla="*/ 1478267 w 2927657"/>
                  <a:gd name="connsiteY3" fmla="*/ 232204 h 1942437"/>
                  <a:gd name="connsiteX4" fmla="*/ 1599326 w 2927657"/>
                  <a:gd name="connsiteY4" fmla="*/ 348693 h 1942437"/>
                  <a:gd name="connsiteX5" fmla="*/ 1683835 w 2927657"/>
                  <a:gd name="connsiteY5" fmla="*/ 485737 h 1942437"/>
                  <a:gd name="connsiteX6" fmla="*/ 1761494 w 2927657"/>
                  <a:gd name="connsiteY6" fmla="*/ 631165 h 1942437"/>
                  <a:gd name="connsiteX7" fmla="*/ 1877983 w 2927657"/>
                  <a:gd name="connsiteY7" fmla="*/ 853478 h 1942437"/>
                  <a:gd name="connsiteX8" fmla="*/ 1896258 w 2927657"/>
                  <a:gd name="connsiteY8" fmla="*/ 1013366 h 1942437"/>
                  <a:gd name="connsiteX9" fmla="*/ 1919100 w 2927657"/>
                  <a:gd name="connsiteY9" fmla="*/ 1109299 h 1942437"/>
                  <a:gd name="connsiteX10" fmla="*/ 1960211 w 2927657"/>
                  <a:gd name="connsiteY10" fmla="*/ 1202946 h 1942437"/>
                  <a:gd name="connsiteX11" fmla="*/ 2018209 w 2927657"/>
                  <a:gd name="connsiteY11" fmla="*/ 1444567 h 1942437"/>
                  <a:gd name="connsiteX12" fmla="*/ 1778829 w 2927657"/>
                  <a:gd name="connsiteY12" fmla="*/ 1467126 h 1942437"/>
                  <a:gd name="connsiteX13" fmla="*/ 1647240 w 2927657"/>
                  <a:gd name="connsiteY13" fmla="*/ 1479536 h 1942437"/>
                  <a:gd name="connsiteX14" fmla="*/ 1703028 w 2927657"/>
                  <a:gd name="connsiteY14" fmla="*/ 1478673 h 1942437"/>
                  <a:gd name="connsiteX15" fmla="*/ 2031674 w 2927657"/>
                  <a:gd name="connsiteY15" fmla="*/ 1474970 h 1942437"/>
                  <a:gd name="connsiteX16" fmla="*/ 2581068 w 2927657"/>
                  <a:gd name="connsiteY16" fmla="*/ 1471015 h 1942437"/>
                  <a:gd name="connsiteX17" fmla="*/ 2923464 w 2927657"/>
                  <a:gd name="connsiteY17" fmla="*/ 1466510 h 1942437"/>
                  <a:gd name="connsiteX18" fmla="*/ 2678205 w 2927657"/>
                  <a:gd name="connsiteY18" fmla="*/ 1672508 h 1942437"/>
                  <a:gd name="connsiteX19" fmla="*/ 2678205 w 2927657"/>
                  <a:gd name="connsiteY19" fmla="*/ 1636669 h 1942437"/>
                  <a:gd name="connsiteX20" fmla="*/ 2340493 w 2927657"/>
                  <a:gd name="connsiteY20" fmla="*/ 1628698 h 1942437"/>
                  <a:gd name="connsiteX21" fmla="*/ 2528147 w 2927657"/>
                  <a:gd name="connsiteY21" fmla="*/ 1707453 h 1942437"/>
                  <a:gd name="connsiteX22" fmla="*/ 2525751 w 2927657"/>
                  <a:gd name="connsiteY22" fmla="*/ 1746087 h 1942437"/>
                  <a:gd name="connsiteX23" fmla="*/ 2294686 w 2927657"/>
                  <a:gd name="connsiteY23" fmla="*/ 1823455 h 1942437"/>
                  <a:gd name="connsiteX24" fmla="*/ 1148418 w 2927657"/>
                  <a:gd name="connsiteY24" fmla="*/ 1903516 h 1942437"/>
                  <a:gd name="connsiteX25" fmla="*/ 266899 w 2927657"/>
                  <a:gd name="connsiteY25" fmla="*/ 1724809 h 1942437"/>
                  <a:gd name="connsiteX26" fmla="*/ 4095 w 2927657"/>
                  <a:gd name="connsiteY26" fmla="*/ 1550608 h 1942437"/>
                  <a:gd name="connsiteX27" fmla="*/ 167785 w 2927657"/>
                  <a:gd name="connsiteY27" fmla="*/ 1465009 h 1942437"/>
                  <a:gd name="connsiteX28" fmla="*/ 846570 w 2927657"/>
                  <a:gd name="connsiteY28" fmla="*/ 1504903 h 1942437"/>
                  <a:gd name="connsiteX29" fmla="*/ 888834 w 2927657"/>
                  <a:gd name="connsiteY29" fmla="*/ 1500962 h 1942437"/>
                  <a:gd name="connsiteX30" fmla="*/ 911183 w 2927657"/>
                  <a:gd name="connsiteY30" fmla="*/ 1499591 h 1942437"/>
                  <a:gd name="connsiteX31" fmla="*/ 899804 w 2927657"/>
                  <a:gd name="connsiteY31" fmla="*/ 1499133 h 1942437"/>
                  <a:gd name="connsiteX32" fmla="*/ 834143 w 2927657"/>
                  <a:gd name="connsiteY32" fmla="*/ 1498078 h 1942437"/>
                  <a:gd name="connsiteX33" fmla="*/ 916378 w 2927657"/>
                  <a:gd name="connsiteY33" fmla="*/ 1262330 h 1942437"/>
                  <a:gd name="connsiteX34" fmla="*/ 930324 w 2927657"/>
                  <a:gd name="connsiteY34" fmla="*/ 1234730 h 1942437"/>
                  <a:gd name="connsiteX35" fmla="*/ 989468 w 2927657"/>
                  <a:gd name="connsiteY35" fmla="*/ 1072751 h 1942437"/>
                  <a:gd name="connsiteX36" fmla="*/ 1003174 w 2927657"/>
                  <a:gd name="connsiteY36" fmla="*/ 942556 h 1942437"/>
                  <a:gd name="connsiteX37" fmla="*/ 1055710 w 2927657"/>
                  <a:gd name="connsiteY37" fmla="*/ 805512 h 1942437"/>
                  <a:gd name="connsiteX38" fmla="*/ 1105957 w 2927657"/>
                  <a:gd name="connsiteY38" fmla="*/ 661611 h 1942437"/>
                  <a:gd name="connsiteX39" fmla="*/ 975763 w 2927657"/>
                  <a:gd name="connsiteY39" fmla="*/ 405791 h 1942437"/>
                  <a:gd name="connsiteX40" fmla="*/ 809025 w 2927657"/>
                  <a:gd name="connsiteY40" fmla="*/ 300720 h 1942437"/>
                  <a:gd name="connsiteX41" fmla="*/ 790751 w 2927657"/>
                  <a:gd name="connsiteY41" fmla="*/ 280164 h 1942437"/>
                  <a:gd name="connsiteX42" fmla="*/ 681112 w 2927657"/>
                  <a:gd name="connsiteY42" fmla="*/ 225348 h 1942437"/>
                  <a:gd name="connsiteX43" fmla="*/ 569191 w 2927657"/>
                  <a:gd name="connsiteY43" fmla="*/ 271033 h 1942437"/>
                  <a:gd name="connsiteX44" fmla="*/ 489250 w 2927657"/>
                  <a:gd name="connsiteY44" fmla="*/ 476600 h 1942437"/>
                  <a:gd name="connsiteX45" fmla="*/ 473264 w 2927657"/>
                  <a:gd name="connsiteY45" fmla="*/ 567965 h 1942437"/>
                  <a:gd name="connsiteX46" fmla="*/ 454990 w 2927657"/>
                  <a:gd name="connsiteY46" fmla="*/ 417215 h 1942437"/>
                  <a:gd name="connsiteX47" fmla="*/ 569197 w 2927657"/>
                  <a:gd name="connsiteY47" fmla="*/ 120283 h 1942437"/>
                  <a:gd name="connsiteX48" fmla="*/ 891254 w 2927657"/>
                  <a:gd name="connsiteY48" fmla="*/ 12932 h 1942437"/>
                  <a:gd name="connsiteX49" fmla="*/ 990005 w 2927657"/>
                  <a:gd name="connsiteY49" fmla="*/ 10 h 1942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927657" h="1942437">
                    <a:moveTo>
                      <a:pt x="990005" y="10"/>
                    </a:moveTo>
                    <a:cubicBezTo>
                      <a:pt x="1095680" y="-633"/>
                      <a:pt x="1208741" y="28918"/>
                      <a:pt x="1208741" y="28918"/>
                    </a:cubicBezTo>
                    <a:cubicBezTo>
                      <a:pt x="1208741" y="28918"/>
                      <a:pt x="1238433" y="10644"/>
                      <a:pt x="1281832" y="35768"/>
                    </a:cubicBezTo>
                    <a:cubicBezTo>
                      <a:pt x="1325230" y="60892"/>
                      <a:pt x="1437151" y="156826"/>
                      <a:pt x="1478267" y="232204"/>
                    </a:cubicBezTo>
                    <a:cubicBezTo>
                      <a:pt x="1519379" y="307576"/>
                      <a:pt x="1565064" y="307576"/>
                      <a:pt x="1599326" y="348693"/>
                    </a:cubicBezTo>
                    <a:cubicBezTo>
                      <a:pt x="1633586" y="389803"/>
                      <a:pt x="1645005" y="453763"/>
                      <a:pt x="1683835" y="485737"/>
                    </a:cubicBezTo>
                    <a:cubicBezTo>
                      <a:pt x="1722664" y="517717"/>
                      <a:pt x="1729520" y="561888"/>
                      <a:pt x="1761494" y="631165"/>
                    </a:cubicBezTo>
                    <a:cubicBezTo>
                      <a:pt x="1793474" y="700441"/>
                      <a:pt x="1877983" y="796374"/>
                      <a:pt x="1877983" y="853478"/>
                    </a:cubicBezTo>
                    <a:cubicBezTo>
                      <a:pt x="1877983" y="910583"/>
                      <a:pt x="1868846" y="967686"/>
                      <a:pt x="1896258" y="1013366"/>
                    </a:cubicBezTo>
                    <a:cubicBezTo>
                      <a:pt x="1923669" y="1059045"/>
                      <a:pt x="1916813" y="1079607"/>
                      <a:pt x="1919100" y="1109299"/>
                    </a:cubicBezTo>
                    <a:cubicBezTo>
                      <a:pt x="1921388" y="1138992"/>
                      <a:pt x="1923669" y="1152698"/>
                      <a:pt x="1960211" y="1202946"/>
                    </a:cubicBezTo>
                    <a:cubicBezTo>
                      <a:pt x="1996760" y="1253194"/>
                      <a:pt x="2018209" y="1444567"/>
                      <a:pt x="2018209" y="1444567"/>
                    </a:cubicBezTo>
                    <a:cubicBezTo>
                      <a:pt x="2018209" y="1444567"/>
                      <a:pt x="1911764" y="1454593"/>
                      <a:pt x="1778829" y="1467126"/>
                    </a:cubicBezTo>
                    <a:lnTo>
                      <a:pt x="1647240" y="1479536"/>
                    </a:lnTo>
                    <a:lnTo>
                      <a:pt x="1703028" y="1478673"/>
                    </a:lnTo>
                    <a:cubicBezTo>
                      <a:pt x="1889727" y="1476103"/>
                      <a:pt x="2031674" y="1474970"/>
                      <a:pt x="2031674" y="1474970"/>
                    </a:cubicBezTo>
                    <a:cubicBezTo>
                      <a:pt x="2031674" y="1474970"/>
                      <a:pt x="2402362" y="1465009"/>
                      <a:pt x="2581068" y="1471015"/>
                    </a:cubicBezTo>
                    <a:cubicBezTo>
                      <a:pt x="2759775" y="1477023"/>
                      <a:pt x="2876910" y="1424461"/>
                      <a:pt x="2923464" y="1466510"/>
                    </a:cubicBezTo>
                    <a:cubicBezTo>
                      <a:pt x="2950945" y="1491337"/>
                      <a:pt x="2840413" y="1584546"/>
                      <a:pt x="2678205" y="1672508"/>
                    </a:cubicBezTo>
                    <a:lnTo>
                      <a:pt x="2678205" y="1636669"/>
                    </a:lnTo>
                    <a:lnTo>
                      <a:pt x="2340493" y="1628698"/>
                    </a:lnTo>
                    <a:lnTo>
                      <a:pt x="2528147" y="1707453"/>
                    </a:lnTo>
                    <a:lnTo>
                      <a:pt x="2525751" y="1746087"/>
                    </a:lnTo>
                    <a:cubicBezTo>
                      <a:pt x="2451165" y="1777820"/>
                      <a:pt x="2372264" y="1805225"/>
                      <a:pt x="2294686" y="1823455"/>
                    </a:cubicBezTo>
                    <a:cubicBezTo>
                      <a:pt x="1968810" y="1900043"/>
                      <a:pt x="1639486" y="1998125"/>
                      <a:pt x="1148418" y="1903516"/>
                    </a:cubicBezTo>
                    <a:cubicBezTo>
                      <a:pt x="657351" y="1808906"/>
                      <a:pt x="639393" y="1770830"/>
                      <a:pt x="266899" y="1724809"/>
                    </a:cubicBezTo>
                    <a:cubicBezTo>
                      <a:pt x="11604" y="1693266"/>
                      <a:pt x="4095" y="1550608"/>
                      <a:pt x="4095" y="1550608"/>
                    </a:cubicBezTo>
                    <a:cubicBezTo>
                      <a:pt x="4095" y="1550608"/>
                      <a:pt x="-40956" y="1431970"/>
                      <a:pt x="167785" y="1465009"/>
                    </a:cubicBezTo>
                    <a:cubicBezTo>
                      <a:pt x="376526" y="1498047"/>
                      <a:pt x="670866" y="1526776"/>
                      <a:pt x="846570" y="1504903"/>
                    </a:cubicBezTo>
                    <a:cubicBezTo>
                      <a:pt x="857551" y="1503536"/>
                      <a:pt x="871790" y="1502223"/>
                      <a:pt x="888834" y="1500962"/>
                    </a:cubicBezTo>
                    <a:lnTo>
                      <a:pt x="911183" y="1499591"/>
                    </a:lnTo>
                    <a:lnTo>
                      <a:pt x="899804" y="1499133"/>
                    </a:lnTo>
                    <a:cubicBezTo>
                      <a:pt x="859563" y="1497657"/>
                      <a:pt x="833102" y="1497057"/>
                      <a:pt x="834143" y="1498078"/>
                    </a:cubicBezTo>
                    <a:cubicBezTo>
                      <a:pt x="838319" y="1502166"/>
                      <a:pt x="916378" y="1262330"/>
                      <a:pt x="916378" y="1262330"/>
                    </a:cubicBezTo>
                    <a:cubicBezTo>
                      <a:pt x="918304" y="1261045"/>
                      <a:pt x="923475" y="1250564"/>
                      <a:pt x="930324" y="1234730"/>
                    </a:cubicBezTo>
                    <a:cubicBezTo>
                      <a:pt x="947844" y="1194227"/>
                      <a:pt x="976333" y="1118728"/>
                      <a:pt x="989468" y="1072751"/>
                    </a:cubicBezTo>
                    <a:cubicBezTo>
                      <a:pt x="1007743" y="1008797"/>
                      <a:pt x="980331" y="995092"/>
                      <a:pt x="1003174" y="942556"/>
                    </a:cubicBezTo>
                    <a:cubicBezTo>
                      <a:pt x="1026017" y="890021"/>
                      <a:pt x="1048854" y="885452"/>
                      <a:pt x="1055710" y="805512"/>
                    </a:cubicBezTo>
                    <a:cubicBezTo>
                      <a:pt x="1062559" y="725565"/>
                      <a:pt x="1073984" y="670748"/>
                      <a:pt x="1105957" y="661611"/>
                    </a:cubicBezTo>
                    <a:cubicBezTo>
                      <a:pt x="1105957" y="661611"/>
                      <a:pt x="1042004" y="483450"/>
                      <a:pt x="975763" y="405791"/>
                    </a:cubicBezTo>
                    <a:cubicBezTo>
                      <a:pt x="909522" y="328131"/>
                      <a:pt x="827294" y="321281"/>
                      <a:pt x="809025" y="300720"/>
                    </a:cubicBezTo>
                    <a:cubicBezTo>
                      <a:pt x="790751" y="280164"/>
                      <a:pt x="790751" y="280164"/>
                      <a:pt x="790751" y="280164"/>
                    </a:cubicBezTo>
                    <a:cubicBezTo>
                      <a:pt x="790751" y="280164"/>
                      <a:pt x="713092" y="223060"/>
                      <a:pt x="681112" y="225348"/>
                    </a:cubicBezTo>
                    <a:cubicBezTo>
                      <a:pt x="649132" y="227635"/>
                      <a:pt x="594315" y="257328"/>
                      <a:pt x="569191" y="271033"/>
                    </a:cubicBezTo>
                    <a:cubicBezTo>
                      <a:pt x="544067" y="284739"/>
                      <a:pt x="491532" y="442339"/>
                      <a:pt x="489250" y="476600"/>
                    </a:cubicBezTo>
                    <a:cubicBezTo>
                      <a:pt x="486963" y="510861"/>
                      <a:pt x="496100" y="581671"/>
                      <a:pt x="473264" y="567965"/>
                    </a:cubicBezTo>
                    <a:cubicBezTo>
                      <a:pt x="450421" y="554259"/>
                      <a:pt x="464127" y="515430"/>
                      <a:pt x="454990" y="417215"/>
                    </a:cubicBezTo>
                    <a:cubicBezTo>
                      <a:pt x="445853" y="319000"/>
                      <a:pt x="489250" y="223066"/>
                      <a:pt x="569197" y="120283"/>
                    </a:cubicBezTo>
                    <a:cubicBezTo>
                      <a:pt x="649144" y="17500"/>
                      <a:pt x="774764" y="49473"/>
                      <a:pt x="891254" y="12932"/>
                    </a:cubicBezTo>
                    <a:cubicBezTo>
                      <a:pt x="920376" y="3794"/>
                      <a:pt x="954780" y="225"/>
                      <a:pt x="99000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6" name="Freeform: Shape 6">
                <a:extLst>
                  <a:ext uri="{FF2B5EF4-FFF2-40B4-BE49-F238E27FC236}">
                    <a16:creationId xmlns:a16="http://schemas.microsoft.com/office/drawing/2014/main" id="{780A0FBF-2270-9CA2-12CE-1CB70AD1C7D0}"/>
                  </a:ext>
                </a:extLst>
              </p:cNvPr>
              <p:cNvSpPr/>
              <p:nvPr/>
            </p:nvSpPr>
            <p:spPr>
              <a:xfrm rot="20476687">
                <a:off x="3497408" y="3546781"/>
                <a:ext cx="822512" cy="229082"/>
              </a:xfrm>
              <a:custGeom>
                <a:avLst/>
                <a:gdLst>
                  <a:gd name="connsiteX0" fmla="*/ 149 w 1831610"/>
                  <a:gd name="connsiteY0" fmla="*/ 382253 h 510133"/>
                  <a:gd name="connsiteX1" fmla="*/ 972937 w 1831610"/>
                  <a:gd name="connsiteY1" fmla="*/ 508564 h 510133"/>
                  <a:gd name="connsiteX2" fmla="*/ 1830273 w 1831610"/>
                  <a:gd name="connsiteY2" fmla="*/ 382253 h 510133"/>
                  <a:gd name="connsiteX3" fmla="*/ 1737271 w 1831610"/>
                  <a:gd name="connsiteY3" fmla="*/ 10711 h 510133"/>
                  <a:gd name="connsiteX4" fmla="*/ 79864 w 1831610"/>
                  <a:gd name="connsiteY4" fmla="*/ 31314 h 510133"/>
                  <a:gd name="connsiteX5" fmla="*/ 149 w 1831610"/>
                  <a:gd name="connsiteY5" fmla="*/ 382253 h 51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31610" h="510133">
                    <a:moveTo>
                      <a:pt x="149" y="382253"/>
                    </a:moveTo>
                    <a:cubicBezTo>
                      <a:pt x="1673" y="396731"/>
                      <a:pt x="341458" y="525728"/>
                      <a:pt x="972937" y="508564"/>
                    </a:cubicBezTo>
                    <a:cubicBezTo>
                      <a:pt x="1604416" y="491400"/>
                      <a:pt x="1816985" y="431049"/>
                      <a:pt x="1830273" y="382253"/>
                    </a:cubicBezTo>
                    <a:cubicBezTo>
                      <a:pt x="1843560" y="333456"/>
                      <a:pt x="1753882" y="34743"/>
                      <a:pt x="1737271" y="10711"/>
                    </a:cubicBezTo>
                    <a:cubicBezTo>
                      <a:pt x="1720669" y="-13320"/>
                      <a:pt x="109753" y="7282"/>
                      <a:pt x="79864" y="31314"/>
                    </a:cubicBezTo>
                    <a:cubicBezTo>
                      <a:pt x="49965" y="55345"/>
                      <a:pt x="-3175" y="350630"/>
                      <a:pt x="149" y="3822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7" name="Freeform: Shape 7">
                <a:extLst>
                  <a:ext uri="{FF2B5EF4-FFF2-40B4-BE49-F238E27FC236}">
                    <a16:creationId xmlns:a16="http://schemas.microsoft.com/office/drawing/2014/main" id="{9307D862-8B2C-5F1A-476F-2C68568D7C11}"/>
                  </a:ext>
                </a:extLst>
              </p:cNvPr>
              <p:cNvSpPr/>
              <p:nvPr/>
            </p:nvSpPr>
            <p:spPr>
              <a:xfrm rot="20476687">
                <a:off x="3806087" y="3525630"/>
                <a:ext cx="285232" cy="286582"/>
              </a:xfrm>
              <a:custGeom>
                <a:avLst/>
                <a:gdLst>
                  <a:gd name="connsiteX0" fmla="*/ 61590 w 635168"/>
                  <a:gd name="connsiteY0" fmla="*/ 638175 h 638175"/>
                  <a:gd name="connsiteX1" fmla="*/ 17918 w 635168"/>
                  <a:gd name="connsiteY1" fmla="*/ 620030 h 638175"/>
                  <a:gd name="connsiteX2" fmla="*/ 21 w 635168"/>
                  <a:gd name="connsiteY2" fmla="*/ 574986 h 638175"/>
                  <a:gd name="connsiteX3" fmla="*/ 13594 w 635168"/>
                  <a:gd name="connsiteY3" fmla="*/ 59941 h 638175"/>
                  <a:gd name="connsiteX4" fmla="*/ 75135 w 635168"/>
                  <a:gd name="connsiteY4" fmla="*/ 0 h 638175"/>
                  <a:gd name="connsiteX5" fmla="*/ 75221 w 635168"/>
                  <a:gd name="connsiteY5" fmla="*/ 0 h 638175"/>
                  <a:gd name="connsiteX6" fmla="*/ 551994 w 635168"/>
                  <a:gd name="connsiteY6" fmla="*/ 562 h 638175"/>
                  <a:gd name="connsiteX7" fmla="*/ 613431 w 635168"/>
                  <a:gd name="connsiteY7" fmla="*/ 59465 h 638175"/>
                  <a:gd name="connsiteX8" fmla="*/ 635100 w 635168"/>
                  <a:gd name="connsiteY8" fmla="*/ 561337 h 638175"/>
                  <a:gd name="connsiteX9" fmla="*/ 624261 w 635168"/>
                  <a:gd name="connsiteY9" fmla="*/ 600904 h 638175"/>
                  <a:gd name="connsiteX10" fmla="*/ 574969 w 635168"/>
                  <a:gd name="connsiteY10" fmla="*/ 627317 h 638175"/>
                  <a:gd name="connsiteX11" fmla="*/ 62867 w 635168"/>
                  <a:gd name="connsiteY11" fmla="*/ 638156 h 638175"/>
                  <a:gd name="connsiteX12" fmla="*/ 61590 w 635168"/>
                  <a:gd name="connsiteY12" fmla="*/ 638175 h 638175"/>
                  <a:gd name="connsiteX13" fmla="*/ 99938 w 635168"/>
                  <a:gd name="connsiteY13" fmla="*/ 87059 h 638175"/>
                  <a:gd name="connsiteX14" fmla="*/ 87717 w 635168"/>
                  <a:gd name="connsiteY14" fmla="*/ 550583 h 638175"/>
                  <a:gd name="connsiteX15" fmla="*/ 547099 w 635168"/>
                  <a:gd name="connsiteY15" fmla="*/ 540858 h 638175"/>
                  <a:gd name="connsiteX16" fmla="*/ 527534 w 635168"/>
                  <a:gd name="connsiteY16" fmla="*/ 87554 h 638175"/>
                  <a:gd name="connsiteX17" fmla="*/ 99938 w 635168"/>
                  <a:gd name="connsiteY17" fmla="*/ 87059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35168" h="638175">
                    <a:moveTo>
                      <a:pt x="61590" y="638175"/>
                    </a:moveTo>
                    <a:cubicBezTo>
                      <a:pt x="45284" y="638175"/>
                      <a:pt x="29424" y="631603"/>
                      <a:pt x="17918" y="620030"/>
                    </a:cubicBezTo>
                    <a:cubicBezTo>
                      <a:pt x="6098" y="608152"/>
                      <a:pt x="-417" y="591741"/>
                      <a:pt x="21" y="574986"/>
                    </a:cubicBezTo>
                    <a:lnTo>
                      <a:pt x="13594" y="59941"/>
                    </a:lnTo>
                    <a:cubicBezTo>
                      <a:pt x="14480" y="26318"/>
                      <a:pt x="41502" y="0"/>
                      <a:pt x="75135" y="0"/>
                    </a:cubicBezTo>
                    <a:cubicBezTo>
                      <a:pt x="75163" y="0"/>
                      <a:pt x="75192" y="0"/>
                      <a:pt x="75221" y="0"/>
                    </a:cubicBezTo>
                    <a:lnTo>
                      <a:pt x="551994" y="562"/>
                    </a:lnTo>
                    <a:cubicBezTo>
                      <a:pt x="585018" y="600"/>
                      <a:pt x="612002" y="26470"/>
                      <a:pt x="613431" y="59465"/>
                    </a:cubicBezTo>
                    <a:lnTo>
                      <a:pt x="635100" y="561337"/>
                    </a:lnTo>
                    <a:cubicBezTo>
                      <a:pt x="635700" y="575329"/>
                      <a:pt x="632347" y="589464"/>
                      <a:pt x="624261" y="600904"/>
                    </a:cubicBezTo>
                    <a:cubicBezTo>
                      <a:pt x="612612" y="617401"/>
                      <a:pt x="594628" y="626907"/>
                      <a:pt x="574969" y="627317"/>
                    </a:cubicBezTo>
                    <a:lnTo>
                      <a:pt x="62867" y="638156"/>
                    </a:lnTo>
                    <a:cubicBezTo>
                      <a:pt x="62438" y="638166"/>
                      <a:pt x="62009" y="638175"/>
                      <a:pt x="61590" y="638175"/>
                    </a:cubicBezTo>
                    <a:close/>
                    <a:moveTo>
                      <a:pt x="99938" y="87059"/>
                    </a:moveTo>
                    <a:lnTo>
                      <a:pt x="87717" y="550583"/>
                    </a:lnTo>
                    <a:lnTo>
                      <a:pt x="547099" y="540858"/>
                    </a:lnTo>
                    <a:lnTo>
                      <a:pt x="527534" y="87554"/>
                    </a:lnTo>
                    <a:lnTo>
                      <a:pt x="99938" y="87059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8" name="Freeform: Shape 8">
                <a:extLst>
                  <a:ext uri="{FF2B5EF4-FFF2-40B4-BE49-F238E27FC236}">
                    <a16:creationId xmlns:a16="http://schemas.microsoft.com/office/drawing/2014/main" id="{1E0438C0-BD44-1210-249E-66E920B1A3DD}"/>
                  </a:ext>
                </a:extLst>
              </p:cNvPr>
              <p:cNvSpPr/>
              <p:nvPr/>
            </p:nvSpPr>
            <p:spPr>
              <a:xfrm rot="20476687">
                <a:off x="3792249" y="3518889"/>
                <a:ext cx="285228" cy="286578"/>
              </a:xfrm>
              <a:custGeom>
                <a:avLst/>
                <a:gdLst>
                  <a:gd name="connsiteX0" fmla="*/ 61590 w 635160"/>
                  <a:gd name="connsiteY0" fmla="*/ 638166 h 638165"/>
                  <a:gd name="connsiteX1" fmla="*/ 17918 w 635160"/>
                  <a:gd name="connsiteY1" fmla="*/ 620021 h 638165"/>
                  <a:gd name="connsiteX2" fmla="*/ 21 w 635160"/>
                  <a:gd name="connsiteY2" fmla="*/ 574986 h 638165"/>
                  <a:gd name="connsiteX3" fmla="*/ 13594 w 635160"/>
                  <a:gd name="connsiteY3" fmla="*/ 59941 h 638165"/>
                  <a:gd name="connsiteX4" fmla="*/ 75125 w 635160"/>
                  <a:gd name="connsiteY4" fmla="*/ 0 h 638165"/>
                  <a:gd name="connsiteX5" fmla="*/ 75211 w 635160"/>
                  <a:gd name="connsiteY5" fmla="*/ 0 h 638165"/>
                  <a:gd name="connsiteX6" fmla="*/ 551985 w 635160"/>
                  <a:gd name="connsiteY6" fmla="*/ 562 h 638165"/>
                  <a:gd name="connsiteX7" fmla="*/ 613421 w 635160"/>
                  <a:gd name="connsiteY7" fmla="*/ 59465 h 638165"/>
                  <a:gd name="connsiteX8" fmla="*/ 635091 w 635160"/>
                  <a:gd name="connsiteY8" fmla="*/ 561337 h 638165"/>
                  <a:gd name="connsiteX9" fmla="*/ 624251 w 635160"/>
                  <a:gd name="connsiteY9" fmla="*/ 600904 h 638165"/>
                  <a:gd name="connsiteX10" fmla="*/ 574959 w 635160"/>
                  <a:gd name="connsiteY10" fmla="*/ 627317 h 638165"/>
                  <a:gd name="connsiteX11" fmla="*/ 62857 w 635160"/>
                  <a:gd name="connsiteY11" fmla="*/ 638156 h 638165"/>
                  <a:gd name="connsiteX12" fmla="*/ 61590 w 635160"/>
                  <a:gd name="connsiteY12" fmla="*/ 638166 h 638165"/>
                  <a:gd name="connsiteX13" fmla="*/ 99928 w 635160"/>
                  <a:gd name="connsiteY13" fmla="*/ 87049 h 638165"/>
                  <a:gd name="connsiteX14" fmla="*/ 87708 w 635160"/>
                  <a:gd name="connsiteY14" fmla="*/ 550574 h 638165"/>
                  <a:gd name="connsiteX15" fmla="*/ 547089 w 635160"/>
                  <a:gd name="connsiteY15" fmla="*/ 540849 h 638165"/>
                  <a:gd name="connsiteX16" fmla="*/ 527525 w 635160"/>
                  <a:gd name="connsiteY16" fmla="*/ 87544 h 638165"/>
                  <a:gd name="connsiteX17" fmla="*/ 99928 w 635160"/>
                  <a:gd name="connsiteY17" fmla="*/ 87049 h 638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35160" h="638165">
                    <a:moveTo>
                      <a:pt x="61590" y="638166"/>
                    </a:moveTo>
                    <a:cubicBezTo>
                      <a:pt x="45284" y="638166"/>
                      <a:pt x="29424" y="631593"/>
                      <a:pt x="17918" y="620021"/>
                    </a:cubicBezTo>
                    <a:cubicBezTo>
                      <a:pt x="6098" y="608143"/>
                      <a:pt x="-417" y="591731"/>
                      <a:pt x="21" y="574986"/>
                    </a:cubicBezTo>
                    <a:lnTo>
                      <a:pt x="13594" y="59941"/>
                    </a:lnTo>
                    <a:cubicBezTo>
                      <a:pt x="14480" y="26318"/>
                      <a:pt x="41502" y="0"/>
                      <a:pt x="75125" y="0"/>
                    </a:cubicBezTo>
                    <a:cubicBezTo>
                      <a:pt x="75154" y="0"/>
                      <a:pt x="75182" y="0"/>
                      <a:pt x="75211" y="0"/>
                    </a:cubicBezTo>
                    <a:lnTo>
                      <a:pt x="551985" y="562"/>
                    </a:lnTo>
                    <a:cubicBezTo>
                      <a:pt x="585008" y="600"/>
                      <a:pt x="611992" y="26470"/>
                      <a:pt x="613421" y="59465"/>
                    </a:cubicBezTo>
                    <a:lnTo>
                      <a:pt x="635091" y="561337"/>
                    </a:lnTo>
                    <a:cubicBezTo>
                      <a:pt x="635700" y="575329"/>
                      <a:pt x="632338" y="589464"/>
                      <a:pt x="624251" y="600904"/>
                    </a:cubicBezTo>
                    <a:cubicBezTo>
                      <a:pt x="612602" y="617401"/>
                      <a:pt x="594619" y="626907"/>
                      <a:pt x="574959" y="627317"/>
                    </a:cubicBezTo>
                    <a:lnTo>
                      <a:pt x="62857" y="638156"/>
                    </a:lnTo>
                    <a:cubicBezTo>
                      <a:pt x="62438" y="638156"/>
                      <a:pt x="62009" y="638166"/>
                      <a:pt x="61590" y="638166"/>
                    </a:cubicBezTo>
                    <a:close/>
                    <a:moveTo>
                      <a:pt x="99928" y="87049"/>
                    </a:moveTo>
                    <a:lnTo>
                      <a:pt x="87708" y="550574"/>
                    </a:lnTo>
                    <a:lnTo>
                      <a:pt x="547089" y="540849"/>
                    </a:lnTo>
                    <a:lnTo>
                      <a:pt x="527525" y="87544"/>
                    </a:lnTo>
                    <a:lnTo>
                      <a:pt x="99928" y="8704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9" name="Freeform: Shape 9">
                <a:extLst>
                  <a:ext uri="{FF2B5EF4-FFF2-40B4-BE49-F238E27FC236}">
                    <a16:creationId xmlns:a16="http://schemas.microsoft.com/office/drawing/2014/main" id="{1B701E47-3D2F-7EC4-ECB2-5B3E5F20CD7D}"/>
                  </a:ext>
                </a:extLst>
              </p:cNvPr>
              <p:cNvSpPr/>
              <p:nvPr/>
            </p:nvSpPr>
            <p:spPr>
              <a:xfrm rot="20476687">
                <a:off x="3123429" y="2781824"/>
                <a:ext cx="1049514" cy="1027546"/>
              </a:xfrm>
              <a:custGeom>
                <a:avLst/>
                <a:gdLst>
                  <a:gd name="connsiteX0" fmla="*/ 1486546 w 1554746"/>
                  <a:gd name="connsiteY0" fmla="*/ 1254946 h 1522204"/>
                  <a:gd name="connsiteX1" fmla="*/ 1505106 w 1554746"/>
                  <a:gd name="connsiteY1" fmla="*/ 1267131 h 1522204"/>
                  <a:gd name="connsiteX2" fmla="*/ 1554739 w 1554746"/>
                  <a:gd name="connsiteY2" fmla="*/ 1455899 h 1522204"/>
                  <a:gd name="connsiteX3" fmla="*/ 1549188 w 1554746"/>
                  <a:gd name="connsiteY3" fmla="*/ 1481138 h 1522204"/>
                  <a:gd name="connsiteX4" fmla="*/ 1523785 w 1554746"/>
                  <a:gd name="connsiteY4" fmla="*/ 1495046 h 1522204"/>
                  <a:gd name="connsiteX5" fmla="*/ 1305311 w 1554746"/>
                  <a:gd name="connsiteY5" fmla="*/ 1522008 h 1522204"/>
                  <a:gd name="connsiteX6" fmla="*/ 1275542 w 1554746"/>
                  <a:gd name="connsiteY6" fmla="*/ 1514461 h 1522204"/>
                  <a:gd name="connsiteX7" fmla="*/ 1269497 w 1554746"/>
                  <a:gd name="connsiteY7" fmla="*/ 1491973 h 1522204"/>
                  <a:gd name="connsiteX8" fmla="*/ 1257376 w 1554746"/>
                  <a:gd name="connsiteY8" fmla="*/ 1282896 h 1522204"/>
                  <a:gd name="connsiteX9" fmla="*/ 1280650 w 1554746"/>
                  <a:gd name="connsiteY9" fmla="*/ 1258126 h 1522204"/>
                  <a:gd name="connsiteX10" fmla="*/ 896724 w 1554746"/>
                  <a:gd name="connsiteY10" fmla="*/ 876899 h 1522204"/>
                  <a:gd name="connsiteX11" fmla="*/ 1027578 w 1554746"/>
                  <a:gd name="connsiteY11" fmla="*/ 889707 h 1522204"/>
                  <a:gd name="connsiteX12" fmla="*/ 1283133 w 1554746"/>
                  <a:gd name="connsiteY12" fmla="*/ 947178 h 1522204"/>
                  <a:gd name="connsiteX13" fmla="*/ 1347809 w 1554746"/>
                  <a:gd name="connsiteY13" fmla="*/ 946772 h 1522204"/>
                  <a:gd name="connsiteX14" fmla="*/ 1402385 w 1554746"/>
                  <a:gd name="connsiteY14" fmla="*/ 918480 h 1522204"/>
                  <a:gd name="connsiteX15" fmla="*/ 1413595 w 1554746"/>
                  <a:gd name="connsiteY15" fmla="*/ 981109 h 1522204"/>
                  <a:gd name="connsiteX16" fmla="*/ 1070926 w 1554746"/>
                  <a:gd name="connsiteY16" fmla="*/ 933795 h 1522204"/>
                  <a:gd name="connsiteX17" fmla="*/ 780077 w 1554746"/>
                  <a:gd name="connsiteY17" fmla="*/ 923169 h 1522204"/>
                  <a:gd name="connsiteX18" fmla="*/ 760871 w 1554746"/>
                  <a:gd name="connsiteY18" fmla="*/ 908285 h 1522204"/>
                  <a:gd name="connsiteX19" fmla="*/ 769590 w 1554746"/>
                  <a:gd name="connsiteY19" fmla="*/ 901588 h 1522204"/>
                  <a:gd name="connsiteX20" fmla="*/ 896724 w 1554746"/>
                  <a:gd name="connsiteY20" fmla="*/ 876899 h 1522204"/>
                  <a:gd name="connsiteX21" fmla="*/ 1045530 w 1554746"/>
                  <a:gd name="connsiteY21" fmla="*/ 796675 h 1522204"/>
                  <a:gd name="connsiteX22" fmla="*/ 1354007 w 1554746"/>
                  <a:gd name="connsiteY22" fmla="*/ 820277 h 1522204"/>
                  <a:gd name="connsiteX23" fmla="*/ 1363119 w 1554746"/>
                  <a:gd name="connsiteY23" fmla="*/ 822995 h 1522204"/>
                  <a:gd name="connsiteX24" fmla="*/ 1365571 w 1554746"/>
                  <a:gd name="connsiteY24" fmla="*/ 837481 h 1522204"/>
                  <a:gd name="connsiteX25" fmla="*/ 1337285 w 1554746"/>
                  <a:gd name="connsiteY25" fmla="*/ 896105 h 1522204"/>
                  <a:gd name="connsiteX26" fmla="*/ 1286904 w 1554746"/>
                  <a:gd name="connsiteY26" fmla="*/ 901795 h 1522204"/>
                  <a:gd name="connsiteX27" fmla="*/ 1045663 w 1554746"/>
                  <a:gd name="connsiteY27" fmla="*/ 833241 h 1522204"/>
                  <a:gd name="connsiteX28" fmla="*/ 1028611 w 1554746"/>
                  <a:gd name="connsiteY28" fmla="*/ 818763 h 1522204"/>
                  <a:gd name="connsiteX29" fmla="*/ 1035030 w 1554746"/>
                  <a:gd name="connsiteY29" fmla="*/ 797954 h 1522204"/>
                  <a:gd name="connsiteX30" fmla="*/ 1045530 w 1554746"/>
                  <a:gd name="connsiteY30" fmla="*/ 796675 h 1522204"/>
                  <a:gd name="connsiteX31" fmla="*/ 685655 w 1554746"/>
                  <a:gd name="connsiteY31" fmla="*/ 543883 h 1522204"/>
                  <a:gd name="connsiteX32" fmla="*/ 681172 w 1554746"/>
                  <a:gd name="connsiteY32" fmla="*/ 545599 h 1522204"/>
                  <a:gd name="connsiteX33" fmla="*/ 678232 w 1554746"/>
                  <a:gd name="connsiteY33" fmla="*/ 544547 h 1522204"/>
                  <a:gd name="connsiteX34" fmla="*/ 1063943 w 1554746"/>
                  <a:gd name="connsiteY34" fmla="*/ 462487 h 1522204"/>
                  <a:gd name="connsiteX35" fmla="*/ 1200342 w 1554746"/>
                  <a:gd name="connsiteY35" fmla="*/ 467744 h 1522204"/>
                  <a:gd name="connsiteX36" fmla="*/ 1186301 w 1554746"/>
                  <a:gd name="connsiteY36" fmla="*/ 494515 h 1522204"/>
                  <a:gd name="connsiteX37" fmla="*/ 1154986 w 1554746"/>
                  <a:gd name="connsiteY37" fmla="*/ 501910 h 1522204"/>
                  <a:gd name="connsiteX38" fmla="*/ 685655 w 1554746"/>
                  <a:gd name="connsiteY38" fmla="*/ 543883 h 1522204"/>
                  <a:gd name="connsiteX39" fmla="*/ 807552 w 1554746"/>
                  <a:gd name="connsiteY39" fmla="*/ 497224 h 1522204"/>
                  <a:gd name="connsiteX40" fmla="*/ 1063943 w 1554746"/>
                  <a:gd name="connsiteY40" fmla="*/ 462487 h 1522204"/>
                  <a:gd name="connsiteX41" fmla="*/ 206757 w 1554746"/>
                  <a:gd name="connsiteY41" fmla="*/ 209952 h 1522204"/>
                  <a:gd name="connsiteX42" fmla="*/ 94836 w 1554746"/>
                  <a:gd name="connsiteY42" fmla="*/ 255631 h 1522204"/>
                  <a:gd name="connsiteX43" fmla="*/ 14896 w 1554746"/>
                  <a:gd name="connsiteY43" fmla="*/ 461204 h 1522204"/>
                  <a:gd name="connsiteX44" fmla="*/ 5441 w 1554746"/>
                  <a:gd name="connsiteY44" fmla="*/ 554110 h 1522204"/>
                  <a:gd name="connsiteX45" fmla="*/ 994 w 1554746"/>
                  <a:gd name="connsiteY45" fmla="*/ 369497 h 1522204"/>
                  <a:gd name="connsiteX46" fmla="*/ 80301 w 1554746"/>
                  <a:gd name="connsiteY46" fmla="*/ 233530 h 1522204"/>
                  <a:gd name="connsiteX47" fmla="*/ 206757 w 1554746"/>
                  <a:gd name="connsiteY47" fmla="*/ 209952 h 1522204"/>
                  <a:gd name="connsiteX48" fmla="*/ 671160 w 1554746"/>
                  <a:gd name="connsiteY48" fmla="*/ 0 h 1522204"/>
                  <a:gd name="connsiteX49" fmla="*/ 734392 w 1554746"/>
                  <a:gd name="connsiteY49" fmla="*/ 13522 h 1522204"/>
                  <a:gd name="connsiteX50" fmla="*/ 406760 w 1554746"/>
                  <a:gd name="connsiteY50" fmla="*/ 182369 h 1522204"/>
                  <a:gd name="connsiteX51" fmla="*/ 557681 w 1554746"/>
                  <a:gd name="connsiteY51" fmla="*/ 53010 h 1522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554746" h="1522204">
                    <a:moveTo>
                      <a:pt x="1486546" y="1254946"/>
                    </a:moveTo>
                    <a:cubicBezTo>
                      <a:pt x="1494644" y="1254818"/>
                      <a:pt x="1502013" y="1259647"/>
                      <a:pt x="1505106" y="1267131"/>
                    </a:cubicBezTo>
                    <a:cubicBezTo>
                      <a:pt x="1530179" y="1327853"/>
                      <a:pt x="1554117" y="1390413"/>
                      <a:pt x="1554739" y="1455899"/>
                    </a:cubicBezTo>
                    <a:cubicBezTo>
                      <a:pt x="1554821" y="1464663"/>
                      <a:pt x="1554295" y="1474015"/>
                      <a:pt x="1549188" y="1481138"/>
                    </a:cubicBezTo>
                    <a:cubicBezTo>
                      <a:pt x="1543447" y="1489147"/>
                      <a:pt x="1533303" y="1492474"/>
                      <a:pt x="1523785" y="1495046"/>
                    </a:cubicBezTo>
                    <a:cubicBezTo>
                      <a:pt x="1452811" y="1514246"/>
                      <a:pt x="1378738" y="1518181"/>
                      <a:pt x="1305311" y="1522008"/>
                    </a:cubicBezTo>
                    <a:cubicBezTo>
                      <a:pt x="1294704" y="1522559"/>
                      <a:pt x="1282506" y="1522477"/>
                      <a:pt x="1275542" y="1514461"/>
                    </a:cubicBezTo>
                    <a:cubicBezTo>
                      <a:pt x="1270347" y="1508480"/>
                      <a:pt x="1269795" y="1499894"/>
                      <a:pt x="1269497" y="1491973"/>
                    </a:cubicBezTo>
                    <a:cubicBezTo>
                      <a:pt x="1266988" y="1425415"/>
                      <a:pt x="1260702" y="1351120"/>
                      <a:pt x="1257376" y="1282896"/>
                    </a:cubicBezTo>
                    <a:cubicBezTo>
                      <a:pt x="1256723" y="1269545"/>
                      <a:pt x="1267280" y="1258336"/>
                      <a:pt x="1280650" y="1258126"/>
                    </a:cubicBezTo>
                    <a:close/>
                    <a:moveTo>
                      <a:pt x="896724" y="876899"/>
                    </a:moveTo>
                    <a:cubicBezTo>
                      <a:pt x="940409" y="875996"/>
                      <a:pt x="984715" y="881342"/>
                      <a:pt x="1027578" y="889707"/>
                    </a:cubicBezTo>
                    <a:cubicBezTo>
                      <a:pt x="1113304" y="906435"/>
                      <a:pt x="1196698" y="934613"/>
                      <a:pt x="1283133" y="947178"/>
                    </a:cubicBezTo>
                    <a:cubicBezTo>
                      <a:pt x="1304627" y="950302"/>
                      <a:pt x="1326842" y="952412"/>
                      <a:pt x="1347809" y="946772"/>
                    </a:cubicBezTo>
                    <a:cubicBezTo>
                      <a:pt x="1357004" y="944302"/>
                      <a:pt x="1379517" y="932598"/>
                      <a:pt x="1402385" y="918480"/>
                    </a:cubicBezTo>
                    <a:cubicBezTo>
                      <a:pt x="1403057" y="940493"/>
                      <a:pt x="1405788" y="961625"/>
                      <a:pt x="1413595" y="981109"/>
                    </a:cubicBezTo>
                    <a:cubicBezTo>
                      <a:pt x="1300102" y="987947"/>
                      <a:pt x="1185400" y="948636"/>
                      <a:pt x="1070926" y="933795"/>
                    </a:cubicBezTo>
                    <a:cubicBezTo>
                      <a:pt x="974663" y="921300"/>
                      <a:pt x="877101" y="926243"/>
                      <a:pt x="780077" y="923169"/>
                    </a:cubicBezTo>
                    <a:cubicBezTo>
                      <a:pt x="770465" y="922865"/>
                      <a:pt x="757095" y="917124"/>
                      <a:pt x="760871" y="908285"/>
                    </a:cubicBezTo>
                    <a:cubicBezTo>
                      <a:pt x="762347" y="904819"/>
                      <a:pt x="766111" y="903019"/>
                      <a:pt x="769590" y="901588"/>
                    </a:cubicBezTo>
                    <a:cubicBezTo>
                      <a:pt x="809972" y="884955"/>
                      <a:pt x="853038" y="877802"/>
                      <a:pt x="896724" y="876899"/>
                    </a:cubicBezTo>
                    <a:close/>
                    <a:moveTo>
                      <a:pt x="1045530" y="796675"/>
                    </a:moveTo>
                    <a:cubicBezTo>
                      <a:pt x="1148357" y="804544"/>
                      <a:pt x="1251179" y="812407"/>
                      <a:pt x="1354007" y="820277"/>
                    </a:cubicBezTo>
                    <a:cubicBezTo>
                      <a:pt x="1357226" y="820525"/>
                      <a:pt x="1360692" y="820873"/>
                      <a:pt x="1363119" y="822995"/>
                    </a:cubicBezTo>
                    <a:cubicBezTo>
                      <a:pt x="1366978" y="826380"/>
                      <a:pt x="1366433" y="832431"/>
                      <a:pt x="1365571" y="837481"/>
                    </a:cubicBezTo>
                    <a:cubicBezTo>
                      <a:pt x="1361782" y="859557"/>
                      <a:pt x="1356301" y="884269"/>
                      <a:pt x="1337285" y="896105"/>
                    </a:cubicBezTo>
                    <a:cubicBezTo>
                      <a:pt x="1322642" y="905224"/>
                      <a:pt x="1304019" y="903931"/>
                      <a:pt x="1286904" y="901795"/>
                    </a:cubicBezTo>
                    <a:cubicBezTo>
                      <a:pt x="1203630" y="891391"/>
                      <a:pt x="1121966" y="868181"/>
                      <a:pt x="1045663" y="833241"/>
                    </a:cubicBezTo>
                    <a:cubicBezTo>
                      <a:pt x="1041715" y="830232"/>
                      <a:pt x="1033326" y="824111"/>
                      <a:pt x="1028611" y="818763"/>
                    </a:cubicBezTo>
                    <a:cubicBezTo>
                      <a:pt x="1023891" y="813415"/>
                      <a:pt x="1028833" y="801484"/>
                      <a:pt x="1035030" y="797954"/>
                    </a:cubicBezTo>
                    <a:cubicBezTo>
                      <a:pt x="1038141" y="796180"/>
                      <a:pt x="1041956" y="796402"/>
                      <a:pt x="1045530" y="796675"/>
                    </a:cubicBezTo>
                    <a:close/>
                    <a:moveTo>
                      <a:pt x="685655" y="543883"/>
                    </a:moveTo>
                    <a:lnTo>
                      <a:pt x="681172" y="545599"/>
                    </a:lnTo>
                    <a:lnTo>
                      <a:pt x="678232" y="544547"/>
                    </a:lnTo>
                    <a:close/>
                    <a:moveTo>
                      <a:pt x="1063943" y="462487"/>
                    </a:moveTo>
                    <a:cubicBezTo>
                      <a:pt x="1108143" y="462191"/>
                      <a:pt x="1153432" y="464176"/>
                      <a:pt x="1200342" y="467744"/>
                    </a:cubicBezTo>
                    <a:cubicBezTo>
                      <a:pt x="1202845" y="478262"/>
                      <a:pt x="1195692" y="489161"/>
                      <a:pt x="1186301" y="494515"/>
                    </a:cubicBezTo>
                    <a:cubicBezTo>
                      <a:pt x="1176904" y="499869"/>
                      <a:pt x="1165758" y="500947"/>
                      <a:pt x="1154986" y="501910"/>
                    </a:cubicBezTo>
                    <a:lnTo>
                      <a:pt x="685655" y="543883"/>
                    </a:lnTo>
                    <a:lnTo>
                      <a:pt x="807552" y="497224"/>
                    </a:lnTo>
                    <a:cubicBezTo>
                      <a:pt x="891499" y="472796"/>
                      <a:pt x="975543" y="463079"/>
                      <a:pt x="1063943" y="462487"/>
                    </a:cubicBezTo>
                    <a:close/>
                    <a:moveTo>
                      <a:pt x="206757" y="209952"/>
                    </a:moveTo>
                    <a:cubicBezTo>
                      <a:pt x="174783" y="212233"/>
                      <a:pt x="119960" y="241925"/>
                      <a:pt x="94836" y="255631"/>
                    </a:cubicBezTo>
                    <a:cubicBezTo>
                      <a:pt x="69712" y="269337"/>
                      <a:pt x="17177" y="426943"/>
                      <a:pt x="14896" y="461204"/>
                    </a:cubicBezTo>
                    <a:cubicBezTo>
                      <a:pt x="12868" y="491614"/>
                      <a:pt x="19819" y="550764"/>
                      <a:pt x="5441" y="554110"/>
                    </a:cubicBezTo>
                    <a:cubicBezTo>
                      <a:pt x="-3138" y="524360"/>
                      <a:pt x="994" y="385465"/>
                      <a:pt x="994" y="369497"/>
                    </a:cubicBezTo>
                    <a:cubicBezTo>
                      <a:pt x="994" y="351869"/>
                      <a:pt x="51349" y="249897"/>
                      <a:pt x="80301" y="233530"/>
                    </a:cubicBezTo>
                    <a:cubicBezTo>
                      <a:pt x="109251" y="217162"/>
                      <a:pt x="206757" y="209952"/>
                      <a:pt x="206757" y="209952"/>
                    </a:cubicBezTo>
                    <a:close/>
                    <a:moveTo>
                      <a:pt x="671160" y="0"/>
                    </a:moveTo>
                    <a:lnTo>
                      <a:pt x="734392" y="13522"/>
                    </a:lnTo>
                    <a:cubicBezTo>
                      <a:pt x="734392" y="13522"/>
                      <a:pt x="517508" y="84756"/>
                      <a:pt x="406760" y="182369"/>
                    </a:cubicBezTo>
                    <a:cubicBezTo>
                      <a:pt x="406760" y="182369"/>
                      <a:pt x="429203" y="118504"/>
                      <a:pt x="557681" y="53010"/>
                    </a:cubicBezTo>
                    <a:close/>
                  </a:path>
                </a:pathLst>
              </a:custGeom>
              <a:solidFill>
                <a:srgbClr val="000000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 dirty="0"/>
              </a:p>
            </p:txBody>
          </p:sp>
          <p:sp>
            <p:nvSpPr>
              <p:cNvPr id="10" name="Freeform: Shape 10">
                <a:extLst>
                  <a:ext uri="{FF2B5EF4-FFF2-40B4-BE49-F238E27FC236}">
                    <a16:creationId xmlns:a16="http://schemas.microsoft.com/office/drawing/2014/main" id="{A556E72F-120B-2777-ADD0-A324B8B3BB8A}"/>
                  </a:ext>
                </a:extLst>
              </p:cNvPr>
              <p:cNvSpPr/>
              <p:nvPr/>
            </p:nvSpPr>
            <p:spPr>
              <a:xfrm rot="20476687">
                <a:off x="3004683" y="3730580"/>
                <a:ext cx="1706586" cy="316119"/>
              </a:xfrm>
              <a:custGeom>
                <a:avLst/>
                <a:gdLst>
                  <a:gd name="connsiteX0" fmla="*/ 3800313 w 3800313"/>
                  <a:gd name="connsiteY0" fmla="*/ 350711 h 703950"/>
                  <a:gd name="connsiteX1" fmla="*/ 3800275 w 3800313"/>
                  <a:gd name="connsiteY1" fmla="*/ 350691 h 703950"/>
                  <a:gd name="connsiteX2" fmla="*/ 2715006 w 3800313"/>
                  <a:gd name="connsiteY2" fmla="*/ 638651 h 703950"/>
                  <a:gd name="connsiteX3" fmla="*/ 742750 w 3800313"/>
                  <a:gd name="connsiteY3" fmla="*/ 372323 h 703950"/>
                  <a:gd name="connsiteX4" fmla="*/ 210998 w 3800313"/>
                  <a:gd name="connsiteY4" fmla="*/ 237011 h 703950"/>
                  <a:gd name="connsiteX5" fmla="*/ 46863 w 3800313"/>
                  <a:gd name="connsiteY5" fmla="*/ 156896 h 703950"/>
                  <a:gd name="connsiteX6" fmla="*/ 44567 w 3800313"/>
                  <a:gd name="connsiteY6" fmla="*/ 0 h 703950"/>
                  <a:gd name="connsiteX7" fmla="*/ 6144 w 3800313"/>
                  <a:gd name="connsiteY7" fmla="*/ 114948 h 703950"/>
                  <a:gd name="connsiteX8" fmla="*/ 401193 w 3800313"/>
                  <a:gd name="connsiteY8" fmla="*/ 376809 h 703950"/>
                  <a:gd name="connsiteX9" fmla="*/ 1726301 w 3800313"/>
                  <a:gd name="connsiteY9" fmla="*/ 645443 h 703950"/>
                  <a:gd name="connsiteX10" fmla="*/ 3449384 w 3800313"/>
                  <a:gd name="connsiteY10" fmla="*/ 525094 h 703950"/>
                  <a:gd name="connsiteX11" fmla="*/ 3786159 w 3800313"/>
                  <a:gd name="connsiteY11" fmla="*/ 413280 h 703950"/>
                  <a:gd name="connsiteX12" fmla="*/ 3796732 w 3800313"/>
                  <a:gd name="connsiteY12" fmla="*/ 408794 h 703950"/>
                  <a:gd name="connsiteX13" fmla="*/ 3800313 w 3800313"/>
                  <a:gd name="connsiteY13" fmla="*/ 350711 h 703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800313" h="703950">
                    <a:moveTo>
                      <a:pt x="3800313" y="350711"/>
                    </a:moveTo>
                    <a:lnTo>
                      <a:pt x="3800275" y="350691"/>
                    </a:lnTo>
                    <a:cubicBezTo>
                      <a:pt x="3429886" y="505987"/>
                      <a:pt x="3013243" y="597094"/>
                      <a:pt x="2715006" y="638651"/>
                    </a:cubicBezTo>
                    <a:cubicBezTo>
                      <a:pt x="2055590" y="730539"/>
                      <a:pt x="1389526" y="532009"/>
                      <a:pt x="742750" y="372323"/>
                    </a:cubicBezTo>
                    <a:cubicBezTo>
                      <a:pt x="565185" y="328479"/>
                      <a:pt x="387925" y="283378"/>
                      <a:pt x="210998" y="237011"/>
                    </a:cubicBezTo>
                    <a:cubicBezTo>
                      <a:pt x="151276" y="221361"/>
                      <a:pt x="87992" y="203406"/>
                      <a:pt x="46863" y="156896"/>
                    </a:cubicBezTo>
                    <a:cubicBezTo>
                      <a:pt x="8392" y="113386"/>
                      <a:pt x="2096" y="36357"/>
                      <a:pt x="44567" y="0"/>
                    </a:cubicBezTo>
                    <a:cubicBezTo>
                      <a:pt x="-22689" y="38957"/>
                      <a:pt x="6144" y="114948"/>
                      <a:pt x="6144" y="114948"/>
                    </a:cubicBezTo>
                    <a:cubicBezTo>
                      <a:pt x="6144" y="114948"/>
                      <a:pt x="17431" y="329394"/>
                      <a:pt x="401193" y="376809"/>
                    </a:cubicBezTo>
                    <a:cubicBezTo>
                      <a:pt x="961130" y="445989"/>
                      <a:pt x="988124" y="503225"/>
                      <a:pt x="1726301" y="645443"/>
                    </a:cubicBezTo>
                    <a:cubicBezTo>
                      <a:pt x="2464479" y="787660"/>
                      <a:pt x="2959522" y="640223"/>
                      <a:pt x="3449384" y="525094"/>
                    </a:cubicBezTo>
                    <a:cubicBezTo>
                      <a:pt x="3562331" y="498548"/>
                      <a:pt x="3677164" y="459076"/>
                      <a:pt x="3786159" y="413280"/>
                    </a:cubicBezTo>
                    <a:cubicBezTo>
                      <a:pt x="3789693" y="411794"/>
                      <a:pt x="3793208" y="410290"/>
                      <a:pt x="3796732" y="408794"/>
                    </a:cubicBezTo>
                    <a:lnTo>
                      <a:pt x="3800313" y="350711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1" name="Freeform: Shape 11">
                <a:extLst>
                  <a:ext uri="{FF2B5EF4-FFF2-40B4-BE49-F238E27FC236}">
                    <a16:creationId xmlns:a16="http://schemas.microsoft.com/office/drawing/2014/main" id="{9CD20FC9-016D-C3BA-5A97-B70CDF2DA588}"/>
                  </a:ext>
                </a:extLst>
              </p:cNvPr>
              <p:cNvSpPr/>
              <p:nvPr/>
            </p:nvSpPr>
            <p:spPr>
              <a:xfrm rot="20476687">
                <a:off x="4727454" y="3396513"/>
                <a:ext cx="168394" cy="139522"/>
              </a:xfrm>
              <a:custGeom>
                <a:avLst/>
                <a:gdLst>
                  <a:gd name="connsiteX0" fmla="*/ 368684 w 374990"/>
                  <a:gd name="connsiteY0" fmla="*/ 1019 h 310696"/>
                  <a:gd name="connsiteX1" fmla="*/ 367417 w 374990"/>
                  <a:gd name="connsiteY1" fmla="*/ 0 h 310696"/>
                  <a:gd name="connsiteX2" fmla="*/ 0 w 374990"/>
                  <a:gd name="connsiteY2" fmla="*/ 256804 h 310696"/>
                  <a:gd name="connsiteX3" fmla="*/ 19 w 374990"/>
                  <a:gd name="connsiteY3" fmla="*/ 256804 h 310696"/>
                  <a:gd name="connsiteX4" fmla="*/ 19 w 374990"/>
                  <a:gd name="connsiteY4" fmla="*/ 310696 h 310696"/>
                  <a:gd name="connsiteX5" fmla="*/ 368684 w 374990"/>
                  <a:gd name="connsiteY5" fmla="*/ 1019 h 310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4990" h="310696">
                    <a:moveTo>
                      <a:pt x="368684" y="1019"/>
                    </a:moveTo>
                    <a:cubicBezTo>
                      <a:pt x="368284" y="657"/>
                      <a:pt x="367827" y="353"/>
                      <a:pt x="367417" y="0"/>
                    </a:cubicBezTo>
                    <a:cubicBezTo>
                      <a:pt x="265586" y="97336"/>
                      <a:pt x="139436" y="182604"/>
                      <a:pt x="0" y="256804"/>
                    </a:cubicBezTo>
                    <a:lnTo>
                      <a:pt x="19" y="256804"/>
                    </a:lnTo>
                    <a:lnTo>
                      <a:pt x="19" y="310696"/>
                    </a:lnTo>
                    <a:cubicBezTo>
                      <a:pt x="243849" y="178461"/>
                      <a:pt x="410003" y="38338"/>
                      <a:pt x="368684" y="101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2" name="Freeform: Shape 12">
                <a:extLst>
                  <a:ext uri="{FF2B5EF4-FFF2-40B4-BE49-F238E27FC236}">
                    <a16:creationId xmlns:a16="http://schemas.microsoft.com/office/drawing/2014/main" id="{76B25066-D878-701D-CF4E-1D5A0327C787}"/>
                  </a:ext>
                </a:extLst>
              </p:cNvPr>
              <p:cNvSpPr/>
              <p:nvPr/>
            </p:nvSpPr>
            <p:spPr>
              <a:xfrm rot="20476687">
                <a:off x="4527622" y="3567154"/>
                <a:ext cx="227965" cy="29577"/>
              </a:xfrm>
              <a:custGeom>
                <a:avLst/>
                <a:gdLst>
                  <a:gd name="connsiteX0" fmla="*/ 507644 w 507644"/>
                  <a:gd name="connsiteY0" fmla="*/ 65865 h 65865"/>
                  <a:gd name="connsiteX1" fmla="*/ 136312 w 507644"/>
                  <a:gd name="connsiteY1" fmla="*/ 57207 h 65865"/>
                  <a:gd name="connsiteX2" fmla="*/ 0 w 507644"/>
                  <a:gd name="connsiteY2" fmla="*/ 0 h 65865"/>
                  <a:gd name="connsiteX3" fmla="*/ 507644 w 507644"/>
                  <a:gd name="connsiteY3" fmla="*/ 11982 h 65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7644" h="65865">
                    <a:moveTo>
                      <a:pt x="507644" y="65865"/>
                    </a:moveTo>
                    <a:lnTo>
                      <a:pt x="136312" y="57207"/>
                    </a:lnTo>
                    <a:lnTo>
                      <a:pt x="0" y="0"/>
                    </a:lnTo>
                    <a:lnTo>
                      <a:pt x="507644" y="1198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  <p:sp>
            <p:nvSpPr>
              <p:cNvPr id="13" name="Freeform: Shape 13">
                <a:extLst>
                  <a:ext uri="{FF2B5EF4-FFF2-40B4-BE49-F238E27FC236}">
                    <a16:creationId xmlns:a16="http://schemas.microsoft.com/office/drawing/2014/main" id="{72389C8E-EC47-2A0A-1611-AFD4E29B0D2C}"/>
                  </a:ext>
                </a:extLst>
              </p:cNvPr>
              <p:cNvSpPr/>
              <p:nvPr/>
            </p:nvSpPr>
            <p:spPr>
              <a:xfrm rot="20476687">
                <a:off x="2963643" y="3339239"/>
                <a:ext cx="861863" cy="738510"/>
              </a:xfrm>
              <a:custGeom>
                <a:avLst/>
                <a:gdLst>
                  <a:gd name="connsiteX0" fmla="*/ 785846 w 861863"/>
                  <a:gd name="connsiteY0" fmla="*/ 628483 h 738510"/>
                  <a:gd name="connsiteX1" fmla="*/ 676834 w 861863"/>
                  <a:gd name="connsiteY1" fmla="*/ 729111 h 738510"/>
                  <a:gd name="connsiteX2" fmla="*/ 523846 w 861863"/>
                  <a:gd name="connsiteY2" fmla="*/ 728295 h 738510"/>
                  <a:gd name="connsiteX3" fmla="*/ 374811 w 861863"/>
                  <a:gd name="connsiteY3" fmla="*/ 687018 h 738510"/>
                  <a:gd name="connsiteX4" fmla="*/ 97014 w 861863"/>
                  <a:gd name="connsiteY4" fmla="*/ 641367 h 738510"/>
                  <a:gd name="connsiteX5" fmla="*/ 40519 w 861863"/>
                  <a:gd name="connsiteY5" fmla="*/ 622024 h 738510"/>
                  <a:gd name="connsiteX6" fmla="*/ 0 w 861863"/>
                  <a:gd name="connsiteY6" fmla="*/ 571889 h 738510"/>
                  <a:gd name="connsiteX7" fmla="*/ 22820 w 861863"/>
                  <a:gd name="connsiteY7" fmla="*/ 547294 h 738510"/>
                  <a:gd name="connsiteX8" fmla="*/ 40548 w 861863"/>
                  <a:gd name="connsiteY8" fmla="*/ 545818 h 738510"/>
                  <a:gd name="connsiteX9" fmla="*/ 58450 w 861863"/>
                  <a:gd name="connsiteY9" fmla="*/ 548163 h 738510"/>
                  <a:gd name="connsiteX10" fmla="*/ 327726 w 861863"/>
                  <a:gd name="connsiteY10" fmla="*/ 581462 h 738510"/>
                  <a:gd name="connsiteX11" fmla="*/ 521643 w 861863"/>
                  <a:gd name="connsiteY11" fmla="*/ 572950 h 738510"/>
                  <a:gd name="connsiteX12" fmla="*/ 604936 w 861863"/>
                  <a:gd name="connsiteY12" fmla="*/ 602763 h 738510"/>
                  <a:gd name="connsiteX13" fmla="*/ 785846 w 861863"/>
                  <a:gd name="connsiteY13" fmla="*/ 628483 h 738510"/>
                  <a:gd name="connsiteX14" fmla="*/ 794678 w 861863"/>
                  <a:gd name="connsiteY14" fmla="*/ 397716 h 738510"/>
                  <a:gd name="connsiteX15" fmla="*/ 791654 w 861863"/>
                  <a:gd name="connsiteY15" fmla="*/ 571415 h 738510"/>
                  <a:gd name="connsiteX16" fmla="*/ 569126 w 861863"/>
                  <a:gd name="connsiteY16" fmla="*/ 544117 h 738510"/>
                  <a:gd name="connsiteX17" fmla="*/ 549373 w 861863"/>
                  <a:gd name="connsiteY17" fmla="*/ 535327 h 738510"/>
                  <a:gd name="connsiteX18" fmla="*/ 543415 w 861863"/>
                  <a:gd name="connsiteY18" fmla="*/ 512361 h 738510"/>
                  <a:gd name="connsiteX19" fmla="*/ 562085 w 861863"/>
                  <a:gd name="connsiteY19" fmla="*/ 404059 h 738510"/>
                  <a:gd name="connsiteX20" fmla="*/ 794678 w 861863"/>
                  <a:gd name="connsiteY20" fmla="*/ 397716 h 738510"/>
                  <a:gd name="connsiteX21" fmla="*/ 662158 w 861863"/>
                  <a:gd name="connsiteY21" fmla="*/ 173699 h 738510"/>
                  <a:gd name="connsiteX22" fmla="*/ 665100 w 861863"/>
                  <a:gd name="connsiteY22" fmla="*/ 211240 h 738510"/>
                  <a:gd name="connsiteX23" fmla="*/ 685089 w 861863"/>
                  <a:gd name="connsiteY23" fmla="*/ 243343 h 738510"/>
                  <a:gd name="connsiteX24" fmla="*/ 707160 w 861863"/>
                  <a:gd name="connsiteY24" fmla="*/ 267475 h 738510"/>
                  <a:gd name="connsiteX25" fmla="*/ 708674 w 861863"/>
                  <a:gd name="connsiteY25" fmla="*/ 294667 h 738510"/>
                  <a:gd name="connsiteX26" fmla="*/ 703464 w 861863"/>
                  <a:gd name="connsiteY26" fmla="*/ 339600 h 738510"/>
                  <a:gd name="connsiteX27" fmla="*/ 698853 w 861863"/>
                  <a:gd name="connsiteY27" fmla="*/ 354553 h 738510"/>
                  <a:gd name="connsiteX28" fmla="*/ 680243 w 861863"/>
                  <a:gd name="connsiteY28" fmla="*/ 362616 h 738510"/>
                  <a:gd name="connsiteX29" fmla="*/ 620822 w 861863"/>
                  <a:gd name="connsiteY29" fmla="*/ 366227 h 738510"/>
                  <a:gd name="connsiteX30" fmla="*/ 612382 w 861863"/>
                  <a:gd name="connsiteY30" fmla="*/ 363035 h 738510"/>
                  <a:gd name="connsiteX31" fmla="*/ 612066 w 861863"/>
                  <a:gd name="connsiteY31" fmla="*/ 356273 h 738510"/>
                  <a:gd name="connsiteX32" fmla="*/ 638402 w 861863"/>
                  <a:gd name="connsiteY32" fmla="*/ 300766 h 738510"/>
                  <a:gd name="connsiteX33" fmla="*/ 651058 w 861863"/>
                  <a:gd name="connsiteY33" fmla="*/ 241867 h 738510"/>
                  <a:gd name="connsiteX34" fmla="*/ 641250 w 861863"/>
                  <a:gd name="connsiteY34" fmla="*/ 217109 h 738510"/>
                  <a:gd name="connsiteX35" fmla="*/ 638120 w 861863"/>
                  <a:gd name="connsiteY35" fmla="*/ 191120 h 738510"/>
                  <a:gd name="connsiteX36" fmla="*/ 648111 w 861863"/>
                  <a:gd name="connsiteY36" fmla="*/ 178569 h 738510"/>
                  <a:gd name="connsiteX37" fmla="*/ 662885 w 861863"/>
                  <a:gd name="connsiteY37" fmla="*/ 173446 h 738510"/>
                  <a:gd name="connsiteX38" fmla="*/ 662158 w 861863"/>
                  <a:gd name="connsiteY38" fmla="*/ 173699 h 738510"/>
                  <a:gd name="connsiteX39" fmla="*/ 662145 w 861863"/>
                  <a:gd name="connsiteY39" fmla="*/ 173536 h 738510"/>
                  <a:gd name="connsiteX40" fmla="*/ 852948 w 861863"/>
                  <a:gd name="connsiteY40" fmla="*/ 30365 h 738510"/>
                  <a:gd name="connsiteX41" fmla="*/ 859963 w 861863"/>
                  <a:gd name="connsiteY41" fmla="*/ 34548 h 738510"/>
                  <a:gd name="connsiteX42" fmla="*/ 856127 w 861863"/>
                  <a:gd name="connsiteY42" fmla="*/ 50691 h 738510"/>
                  <a:gd name="connsiteX43" fmla="*/ 838526 w 861863"/>
                  <a:gd name="connsiteY43" fmla="*/ 56345 h 738510"/>
                  <a:gd name="connsiteX44" fmla="*/ 707917 w 861863"/>
                  <a:gd name="connsiteY44" fmla="*/ 133701 h 738510"/>
                  <a:gd name="connsiteX45" fmla="*/ 691133 w 861863"/>
                  <a:gd name="connsiteY45" fmla="*/ 134252 h 738510"/>
                  <a:gd name="connsiteX46" fmla="*/ 686753 w 861863"/>
                  <a:gd name="connsiteY46" fmla="*/ 115278 h 738510"/>
                  <a:gd name="connsiteX47" fmla="*/ 695564 w 861863"/>
                  <a:gd name="connsiteY47" fmla="*/ 49176 h 738510"/>
                  <a:gd name="connsiteX48" fmla="*/ 703212 w 861863"/>
                  <a:gd name="connsiteY48" fmla="*/ 19072 h 738510"/>
                  <a:gd name="connsiteX49" fmla="*/ 727395 w 861863"/>
                  <a:gd name="connsiteY49" fmla="*/ 1638 h 738510"/>
                  <a:gd name="connsiteX50" fmla="*/ 726181 w 861863"/>
                  <a:gd name="connsiteY50" fmla="*/ 0 h 738510"/>
                  <a:gd name="connsiteX51" fmla="*/ 852948 w 861863"/>
                  <a:gd name="connsiteY51" fmla="*/ 30365 h 738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861863" h="738510">
                    <a:moveTo>
                      <a:pt x="785846" y="628483"/>
                    </a:moveTo>
                    <a:cubicBezTo>
                      <a:pt x="771251" y="677933"/>
                      <a:pt x="726245" y="714398"/>
                      <a:pt x="676834" y="729111"/>
                    </a:cubicBezTo>
                    <a:cubicBezTo>
                      <a:pt x="627422" y="743826"/>
                      <a:pt x="574177" y="739479"/>
                      <a:pt x="523846" y="728295"/>
                    </a:cubicBezTo>
                    <a:cubicBezTo>
                      <a:pt x="473519" y="717105"/>
                      <a:pt x="424885" y="699303"/>
                      <a:pt x="374811" y="687018"/>
                    </a:cubicBezTo>
                    <a:cubicBezTo>
                      <a:pt x="283634" y="664648"/>
                      <a:pt x="188854" y="660837"/>
                      <a:pt x="97014" y="641367"/>
                    </a:cubicBezTo>
                    <a:cubicBezTo>
                      <a:pt x="77450" y="637217"/>
                      <a:pt x="57714" y="632234"/>
                      <a:pt x="40519" y="622024"/>
                    </a:cubicBezTo>
                    <a:cubicBezTo>
                      <a:pt x="23325" y="611818"/>
                      <a:pt x="3619" y="602404"/>
                      <a:pt x="0" y="571889"/>
                    </a:cubicBezTo>
                    <a:cubicBezTo>
                      <a:pt x="496" y="559926"/>
                      <a:pt x="11245" y="550379"/>
                      <a:pt x="22820" y="547294"/>
                    </a:cubicBezTo>
                    <a:cubicBezTo>
                      <a:pt x="28608" y="545753"/>
                      <a:pt x="34563" y="545467"/>
                      <a:pt x="40548" y="545818"/>
                    </a:cubicBezTo>
                    <a:cubicBezTo>
                      <a:pt x="46533" y="546170"/>
                      <a:pt x="52547" y="547157"/>
                      <a:pt x="58450" y="548163"/>
                    </a:cubicBezTo>
                    <a:cubicBezTo>
                      <a:pt x="147731" y="563364"/>
                      <a:pt x="237157" y="581633"/>
                      <a:pt x="327726" y="581462"/>
                    </a:cubicBezTo>
                    <a:cubicBezTo>
                      <a:pt x="373874" y="581372"/>
                      <a:pt x="479121" y="584597"/>
                      <a:pt x="521643" y="572950"/>
                    </a:cubicBezTo>
                    <a:cubicBezTo>
                      <a:pt x="521643" y="572950"/>
                      <a:pt x="576525" y="598118"/>
                      <a:pt x="604936" y="602763"/>
                    </a:cubicBezTo>
                    <a:cubicBezTo>
                      <a:pt x="682981" y="615523"/>
                      <a:pt x="707806" y="615723"/>
                      <a:pt x="785846" y="628483"/>
                    </a:cubicBezTo>
                    <a:close/>
                    <a:moveTo>
                      <a:pt x="794678" y="397716"/>
                    </a:moveTo>
                    <a:cubicBezTo>
                      <a:pt x="793669" y="455619"/>
                      <a:pt x="792664" y="513516"/>
                      <a:pt x="791654" y="571415"/>
                    </a:cubicBezTo>
                    <a:cubicBezTo>
                      <a:pt x="716891" y="568510"/>
                      <a:pt x="642371" y="559370"/>
                      <a:pt x="569126" y="544117"/>
                    </a:cubicBezTo>
                    <a:cubicBezTo>
                      <a:pt x="561944" y="542619"/>
                      <a:pt x="554271" y="540789"/>
                      <a:pt x="549373" y="535327"/>
                    </a:cubicBezTo>
                    <a:cubicBezTo>
                      <a:pt x="543963" y="529300"/>
                      <a:pt x="543359" y="520463"/>
                      <a:pt x="543415" y="512361"/>
                    </a:cubicBezTo>
                    <a:cubicBezTo>
                      <a:pt x="543659" y="476641"/>
                      <a:pt x="547500" y="436666"/>
                      <a:pt x="562085" y="404059"/>
                    </a:cubicBezTo>
                    <a:cubicBezTo>
                      <a:pt x="638295" y="393768"/>
                      <a:pt x="717926" y="392844"/>
                      <a:pt x="794678" y="397716"/>
                    </a:cubicBezTo>
                    <a:close/>
                    <a:moveTo>
                      <a:pt x="662158" y="173699"/>
                    </a:moveTo>
                    <a:lnTo>
                      <a:pt x="665100" y="211240"/>
                    </a:lnTo>
                    <a:cubicBezTo>
                      <a:pt x="669078" y="223344"/>
                      <a:pt x="675895" y="234515"/>
                      <a:pt x="685089" y="243343"/>
                    </a:cubicBezTo>
                    <a:cubicBezTo>
                      <a:pt x="693019" y="250960"/>
                      <a:pt x="702883" y="257346"/>
                      <a:pt x="707160" y="267475"/>
                    </a:cubicBezTo>
                    <a:cubicBezTo>
                      <a:pt x="710736" y="275936"/>
                      <a:pt x="709740" y="285539"/>
                      <a:pt x="708674" y="294667"/>
                    </a:cubicBezTo>
                    <a:cubicBezTo>
                      <a:pt x="706938" y="309646"/>
                      <a:pt x="705201" y="324621"/>
                      <a:pt x="703464" y="339600"/>
                    </a:cubicBezTo>
                    <a:cubicBezTo>
                      <a:pt x="702853" y="344852"/>
                      <a:pt x="702126" y="350400"/>
                      <a:pt x="698853" y="354553"/>
                    </a:cubicBezTo>
                    <a:cubicBezTo>
                      <a:pt x="694559" y="359998"/>
                      <a:pt x="687100" y="361594"/>
                      <a:pt x="680243" y="362616"/>
                    </a:cubicBezTo>
                    <a:cubicBezTo>
                      <a:pt x="660592" y="365551"/>
                      <a:pt x="640682" y="366761"/>
                      <a:pt x="620822" y="366227"/>
                    </a:cubicBezTo>
                    <a:cubicBezTo>
                      <a:pt x="617678" y="366141"/>
                      <a:pt x="614016" y="365721"/>
                      <a:pt x="612382" y="363035"/>
                    </a:cubicBezTo>
                    <a:cubicBezTo>
                      <a:pt x="611181" y="361055"/>
                      <a:pt x="611553" y="358531"/>
                      <a:pt x="612066" y="356273"/>
                    </a:cubicBezTo>
                    <a:cubicBezTo>
                      <a:pt x="616604" y="336221"/>
                      <a:pt x="628637" y="318855"/>
                      <a:pt x="638402" y="300766"/>
                    </a:cubicBezTo>
                    <a:cubicBezTo>
                      <a:pt x="648167" y="282677"/>
                      <a:pt x="655973" y="261829"/>
                      <a:pt x="651058" y="241867"/>
                    </a:cubicBezTo>
                    <a:cubicBezTo>
                      <a:pt x="648932" y="233235"/>
                      <a:pt x="644553" y="225361"/>
                      <a:pt x="641250" y="217109"/>
                    </a:cubicBezTo>
                    <a:cubicBezTo>
                      <a:pt x="637948" y="208858"/>
                      <a:pt x="635716" y="199675"/>
                      <a:pt x="638120" y="191120"/>
                    </a:cubicBezTo>
                    <a:cubicBezTo>
                      <a:pt x="639324" y="186841"/>
                      <a:pt x="643319" y="182086"/>
                      <a:pt x="648111" y="178569"/>
                    </a:cubicBezTo>
                    <a:close/>
                    <a:moveTo>
                      <a:pt x="662885" y="173446"/>
                    </a:moveTo>
                    <a:lnTo>
                      <a:pt x="662158" y="173699"/>
                    </a:lnTo>
                    <a:lnTo>
                      <a:pt x="662145" y="173536"/>
                    </a:lnTo>
                    <a:close/>
                    <a:moveTo>
                      <a:pt x="852948" y="30365"/>
                    </a:moveTo>
                    <a:cubicBezTo>
                      <a:pt x="855519" y="31349"/>
                      <a:pt x="858197" y="32435"/>
                      <a:pt x="859963" y="34548"/>
                    </a:cubicBezTo>
                    <a:cubicBezTo>
                      <a:pt x="863950" y="39313"/>
                      <a:pt x="861179" y="47068"/>
                      <a:pt x="856127" y="50691"/>
                    </a:cubicBezTo>
                    <a:cubicBezTo>
                      <a:pt x="851075" y="54313"/>
                      <a:pt x="844608" y="55083"/>
                      <a:pt x="838526" y="56345"/>
                    </a:cubicBezTo>
                    <a:cubicBezTo>
                      <a:pt x="788630" y="66709"/>
                      <a:pt x="755079" y="114406"/>
                      <a:pt x="707917" y="133701"/>
                    </a:cubicBezTo>
                    <a:cubicBezTo>
                      <a:pt x="702502" y="135917"/>
                      <a:pt x="695914" y="137623"/>
                      <a:pt x="691133" y="134252"/>
                    </a:cubicBezTo>
                    <a:cubicBezTo>
                      <a:pt x="685538" y="130309"/>
                      <a:pt x="685850" y="122062"/>
                      <a:pt x="686753" y="115278"/>
                    </a:cubicBezTo>
                    <a:cubicBezTo>
                      <a:pt x="689691" y="93241"/>
                      <a:pt x="692625" y="71209"/>
                      <a:pt x="695564" y="49176"/>
                    </a:cubicBezTo>
                    <a:cubicBezTo>
                      <a:pt x="696941" y="38859"/>
                      <a:pt x="698391" y="28298"/>
                      <a:pt x="703212" y="19072"/>
                    </a:cubicBezTo>
                    <a:cubicBezTo>
                      <a:pt x="708036" y="9847"/>
                      <a:pt x="716994" y="2070"/>
                      <a:pt x="727395" y="1638"/>
                    </a:cubicBezTo>
                    <a:lnTo>
                      <a:pt x="726181" y="0"/>
                    </a:lnTo>
                    <a:cubicBezTo>
                      <a:pt x="769515" y="4551"/>
                      <a:pt x="812254" y="14787"/>
                      <a:pt x="852948" y="30365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  <a:alpha val="14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VI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9312962"/>
      </p:ext>
    </p:extLst>
  </p:cSld>
  <p:clrMapOvr>
    <a:masterClrMapping/>
  </p:clrMapOvr>
</p:sld>
</file>

<file path=ppt/theme/theme1.xml><?xml version="1.0" encoding="utf-8"?>
<a:theme xmlns:a="http://schemas.openxmlformats.org/drawingml/2006/main" name="harry_potter_Theme">
  <a:themeElements>
    <a:clrScheme name="Custom 48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28B00"/>
      </a:accent1>
      <a:accent2>
        <a:srgbClr val="711500"/>
      </a:accent2>
      <a:accent3>
        <a:srgbClr val="F2F2F2"/>
      </a:accent3>
      <a:accent4>
        <a:srgbClr val="E28B00"/>
      </a:accent4>
      <a:accent5>
        <a:srgbClr val="711500"/>
      </a:accent5>
      <a:accent6>
        <a:srgbClr val="F2F2F2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0000"/>
        </a:solidFill>
        <a:ln>
          <a:noFill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  <a:txDef>
      <a:spPr>
        <a:noFill/>
      </a:spPr>
      <a:bodyPr wrap="none" rtlCol="0">
        <a:spAutoFit/>
      </a:bodyPr>
      <a:lstStyle>
        <a:defPPr>
          <a:defRPr dirty="0" smtClean="0">
            <a:solidFill>
              <a:schemeClr val="bg1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ketchbubble_MC1_Theme" id="{686A07EB-2B9E-48A0-8CCC-5BAD4BE0E238}" vid="{660E79CE-BC43-44FF-8C21-A88327A357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Sketchbubble_MC1_Theme</Template>
  <TotalTime>716</TotalTime>
  <Words>946</Words>
  <Application>Microsoft Office PowerPoint</Application>
  <PresentationFormat>Širokouhlá</PresentationFormat>
  <Paragraphs>112</Paragraphs>
  <Slides>17</Slides>
  <Notes>0</Notes>
  <HiddenSlides>0</HiddenSlides>
  <MMClips>3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2" baseType="lpstr">
      <vt:lpstr>Courier New</vt:lpstr>
      <vt:lpstr>Arial</vt:lpstr>
      <vt:lpstr>Calibri</vt:lpstr>
      <vt:lpstr>Viaoda Libre</vt:lpstr>
      <vt:lpstr>harry_potter_Theme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Ashish Arora</dc:creator>
  <cp:lastModifiedBy>Lukáš Hedmeg</cp:lastModifiedBy>
  <cp:revision>194</cp:revision>
  <dcterms:created xsi:type="dcterms:W3CDTF">2021-01-08T08:29:29Z</dcterms:created>
  <dcterms:modified xsi:type="dcterms:W3CDTF">2025-09-24T02:21:31Z</dcterms:modified>
</cp:coreProperties>
</file>