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88" r:id="rId4"/>
    <p:sldId id="259" r:id="rId5"/>
    <p:sldId id="272" r:id="rId6"/>
    <p:sldId id="290" r:id="rId7"/>
    <p:sldId id="287" r:id="rId8"/>
    <p:sldId id="293" r:id="rId9"/>
    <p:sldId id="260" r:id="rId10"/>
    <p:sldId id="269" r:id="rId11"/>
    <p:sldId id="291" r:id="rId12"/>
    <p:sldId id="273" r:id="rId13"/>
    <p:sldId id="274" r:id="rId14"/>
    <p:sldId id="262" r:id="rId15"/>
    <p:sldId id="275" r:id="rId16"/>
    <p:sldId id="292" r:id="rId17"/>
    <p:sldId id="278" r:id="rId18"/>
    <p:sldId id="279" r:id="rId19"/>
    <p:sldId id="280" r:id="rId20"/>
    <p:sldId id="281" r:id="rId21"/>
    <p:sldId id="294" r:id="rId22"/>
    <p:sldId id="261" r:id="rId23"/>
    <p:sldId id="276" r:id="rId24"/>
    <p:sldId id="271" r:id="rId25"/>
    <p:sldId id="263" r:id="rId26"/>
    <p:sldId id="283"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snapToObjects="1">
      <p:cViewPr varScale="1">
        <p:scale>
          <a:sx n="78" d="100"/>
          <a:sy n="78" d="100"/>
        </p:scale>
        <p:origin x="167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789ACB-67C3-449F-9EF0-A5CD74DFB448}" type="doc">
      <dgm:prSet loTypeId="urn:microsoft.com/office/officeart/2005/8/layout/vProcess5" loCatId="process" qsTypeId="urn:microsoft.com/office/officeart/2005/8/quickstyle/simple2" qsCatId="simple" csTypeId="urn:microsoft.com/office/officeart/2005/8/colors/colorful5" csCatId="colorful" phldr="1"/>
      <dgm:spPr/>
      <dgm:t>
        <a:bodyPr/>
        <a:lstStyle/>
        <a:p>
          <a:endParaRPr lang="en-US"/>
        </a:p>
      </dgm:t>
    </dgm:pt>
    <dgm:pt modelId="{C25B9525-5338-49F6-92CA-95D56ABA6467}">
      <dgm:prSet/>
      <dgm:spPr/>
      <dgm:t>
        <a:bodyPr/>
        <a:lstStyle/>
        <a:p>
          <a:r>
            <a:rPr lang="sk-SK" noProof="0" dirty="0"/>
            <a:t>Predstaviť digitálne nástroje pre </a:t>
          </a:r>
          <a:r>
            <a:rPr lang="sk-SK" noProof="0" dirty="0" err="1"/>
            <a:t>storytelling</a:t>
          </a:r>
          <a:r>
            <a:rPr lang="sk-SK" noProof="0" dirty="0"/>
            <a:t>.</a:t>
          </a:r>
        </a:p>
      </dgm:t>
    </dgm:pt>
    <dgm:pt modelId="{628CECA4-CF34-4FE7-BAF5-74A0672B1648}" type="parTrans" cxnId="{DCFCE774-5B32-400C-B53F-B88C5AF366B9}">
      <dgm:prSet/>
      <dgm:spPr/>
      <dgm:t>
        <a:bodyPr/>
        <a:lstStyle/>
        <a:p>
          <a:endParaRPr lang="en-US"/>
        </a:p>
      </dgm:t>
    </dgm:pt>
    <dgm:pt modelId="{89E77A83-4262-4B51-98BE-B8CE9950C307}" type="sibTrans" cxnId="{DCFCE774-5B32-400C-B53F-B88C5AF366B9}">
      <dgm:prSet/>
      <dgm:spPr/>
      <dgm:t>
        <a:bodyPr/>
        <a:lstStyle/>
        <a:p>
          <a:endParaRPr lang="en-US"/>
        </a:p>
      </dgm:t>
    </dgm:pt>
    <dgm:pt modelId="{6126B3D5-F8A4-4992-A92D-4A8100258F08}">
      <dgm:prSet/>
      <dgm:spPr/>
      <dgm:t>
        <a:bodyPr/>
        <a:lstStyle/>
        <a:p>
          <a:r>
            <a:rPr lang="sk-SK" noProof="0" dirty="0"/>
            <a:t>Ukázať 4 vyučovacie hodiny s pracovnými listami.</a:t>
          </a:r>
        </a:p>
      </dgm:t>
    </dgm:pt>
    <dgm:pt modelId="{89E81415-BC27-4729-9AF4-69903D738165}" type="parTrans" cxnId="{E52979BE-B8F1-4E93-8714-FDD795B69CFF}">
      <dgm:prSet/>
      <dgm:spPr/>
      <dgm:t>
        <a:bodyPr/>
        <a:lstStyle/>
        <a:p>
          <a:endParaRPr lang="en-US"/>
        </a:p>
      </dgm:t>
    </dgm:pt>
    <dgm:pt modelId="{D115837B-EAC4-462B-A15A-526CF8A27823}" type="sibTrans" cxnId="{E52979BE-B8F1-4E93-8714-FDD795B69CFF}">
      <dgm:prSet/>
      <dgm:spPr/>
      <dgm:t>
        <a:bodyPr/>
        <a:lstStyle/>
        <a:p>
          <a:endParaRPr lang="en-US"/>
        </a:p>
      </dgm:t>
    </dgm:pt>
    <dgm:pt modelId="{2D86892B-A094-4EDD-A505-71A86F42CAB7}">
      <dgm:prSet/>
      <dgm:spPr/>
      <dgm:t>
        <a:bodyPr/>
        <a:lstStyle/>
        <a:p>
          <a:r>
            <a:rPr lang="sk-SK" noProof="0" dirty="0"/>
            <a:t>Poskytnúť inšpiráciu pre prácu vo vyučovaní angličtiny.</a:t>
          </a:r>
        </a:p>
      </dgm:t>
    </dgm:pt>
    <dgm:pt modelId="{1BB697EA-92A4-442C-9F2B-6C69B88CBAC3}" type="parTrans" cxnId="{1AEA1C1F-3DCC-44B7-B83D-96FA679827D2}">
      <dgm:prSet/>
      <dgm:spPr/>
      <dgm:t>
        <a:bodyPr/>
        <a:lstStyle/>
        <a:p>
          <a:endParaRPr lang="en-US"/>
        </a:p>
      </dgm:t>
    </dgm:pt>
    <dgm:pt modelId="{CB6FA647-A7EC-44B0-A742-5D5898425CAB}" type="sibTrans" cxnId="{1AEA1C1F-3DCC-44B7-B83D-96FA679827D2}">
      <dgm:prSet/>
      <dgm:spPr/>
      <dgm:t>
        <a:bodyPr/>
        <a:lstStyle/>
        <a:p>
          <a:endParaRPr lang="en-US"/>
        </a:p>
      </dgm:t>
    </dgm:pt>
    <dgm:pt modelId="{62EDDA2B-D89F-47B4-B5D0-DA470198BBA5}">
      <dgm:prSet/>
      <dgm:spPr/>
      <dgm:t>
        <a:bodyPr/>
        <a:lstStyle/>
        <a:p>
          <a:r>
            <a:rPr lang="sk-SK" noProof="0" dirty="0"/>
            <a:t>Prepojiť teóriu s praktickými ukážkami a videami.</a:t>
          </a:r>
        </a:p>
      </dgm:t>
    </dgm:pt>
    <dgm:pt modelId="{3E4109A5-D8E4-40B1-9C6F-02E8B738E85D}" type="parTrans" cxnId="{4FC1D3C0-0CCC-4929-9D38-BCDB38956125}">
      <dgm:prSet/>
      <dgm:spPr/>
      <dgm:t>
        <a:bodyPr/>
        <a:lstStyle/>
        <a:p>
          <a:endParaRPr lang="en-US"/>
        </a:p>
      </dgm:t>
    </dgm:pt>
    <dgm:pt modelId="{9A40C946-6825-4F11-8792-37E6F5802EA9}" type="sibTrans" cxnId="{4FC1D3C0-0CCC-4929-9D38-BCDB38956125}">
      <dgm:prSet/>
      <dgm:spPr/>
      <dgm:t>
        <a:bodyPr/>
        <a:lstStyle/>
        <a:p>
          <a:endParaRPr lang="en-US"/>
        </a:p>
      </dgm:t>
    </dgm:pt>
    <dgm:pt modelId="{D22A4592-B926-4A04-BB00-10F73E180483}" type="pres">
      <dgm:prSet presAssocID="{59789ACB-67C3-449F-9EF0-A5CD74DFB448}" presName="outerComposite" presStyleCnt="0">
        <dgm:presLayoutVars>
          <dgm:chMax val="5"/>
          <dgm:dir/>
          <dgm:resizeHandles val="exact"/>
        </dgm:presLayoutVars>
      </dgm:prSet>
      <dgm:spPr/>
    </dgm:pt>
    <dgm:pt modelId="{2BB22789-DDB9-405F-88DD-115A125195CC}" type="pres">
      <dgm:prSet presAssocID="{59789ACB-67C3-449F-9EF0-A5CD74DFB448}" presName="dummyMaxCanvas" presStyleCnt="0">
        <dgm:presLayoutVars/>
      </dgm:prSet>
      <dgm:spPr/>
    </dgm:pt>
    <dgm:pt modelId="{FA212E52-D996-46E0-9B7C-28659A428192}" type="pres">
      <dgm:prSet presAssocID="{59789ACB-67C3-449F-9EF0-A5CD74DFB448}" presName="FourNodes_1" presStyleLbl="node1" presStyleIdx="0" presStyleCnt="4">
        <dgm:presLayoutVars>
          <dgm:bulletEnabled val="1"/>
        </dgm:presLayoutVars>
      </dgm:prSet>
      <dgm:spPr/>
    </dgm:pt>
    <dgm:pt modelId="{D20D1947-4D59-4C11-B2CA-883ED31BD7D5}" type="pres">
      <dgm:prSet presAssocID="{59789ACB-67C3-449F-9EF0-A5CD74DFB448}" presName="FourNodes_2" presStyleLbl="node1" presStyleIdx="1" presStyleCnt="4">
        <dgm:presLayoutVars>
          <dgm:bulletEnabled val="1"/>
        </dgm:presLayoutVars>
      </dgm:prSet>
      <dgm:spPr/>
    </dgm:pt>
    <dgm:pt modelId="{A50213D3-1833-4ECD-BACB-30BB487FDE1E}" type="pres">
      <dgm:prSet presAssocID="{59789ACB-67C3-449F-9EF0-A5CD74DFB448}" presName="FourNodes_3" presStyleLbl="node1" presStyleIdx="2" presStyleCnt="4">
        <dgm:presLayoutVars>
          <dgm:bulletEnabled val="1"/>
        </dgm:presLayoutVars>
      </dgm:prSet>
      <dgm:spPr/>
    </dgm:pt>
    <dgm:pt modelId="{54C3129C-16E6-48FE-AC92-9F5A67476505}" type="pres">
      <dgm:prSet presAssocID="{59789ACB-67C3-449F-9EF0-A5CD74DFB448}" presName="FourNodes_4" presStyleLbl="node1" presStyleIdx="3" presStyleCnt="4">
        <dgm:presLayoutVars>
          <dgm:bulletEnabled val="1"/>
        </dgm:presLayoutVars>
      </dgm:prSet>
      <dgm:spPr/>
    </dgm:pt>
    <dgm:pt modelId="{D9FC3F9D-B0D7-4758-A95F-CAA333E71062}" type="pres">
      <dgm:prSet presAssocID="{59789ACB-67C3-449F-9EF0-A5CD74DFB448}" presName="FourConn_1-2" presStyleLbl="fgAccFollowNode1" presStyleIdx="0" presStyleCnt="3">
        <dgm:presLayoutVars>
          <dgm:bulletEnabled val="1"/>
        </dgm:presLayoutVars>
      </dgm:prSet>
      <dgm:spPr/>
    </dgm:pt>
    <dgm:pt modelId="{3BF7D71F-A80A-4C30-A9DE-2BFE05AC289F}" type="pres">
      <dgm:prSet presAssocID="{59789ACB-67C3-449F-9EF0-A5CD74DFB448}" presName="FourConn_2-3" presStyleLbl="fgAccFollowNode1" presStyleIdx="1" presStyleCnt="3">
        <dgm:presLayoutVars>
          <dgm:bulletEnabled val="1"/>
        </dgm:presLayoutVars>
      </dgm:prSet>
      <dgm:spPr/>
    </dgm:pt>
    <dgm:pt modelId="{450AECA3-9A38-4864-BF5A-E0EE5474D90D}" type="pres">
      <dgm:prSet presAssocID="{59789ACB-67C3-449F-9EF0-A5CD74DFB448}" presName="FourConn_3-4" presStyleLbl="fgAccFollowNode1" presStyleIdx="2" presStyleCnt="3">
        <dgm:presLayoutVars>
          <dgm:bulletEnabled val="1"/>
        </dgm:presLayoutVars>
      </dgm:prSet>
      <dgm:spPr/>
    </dgm:pt>
    <dgm:pt modelId="{03479CE9-DD87-428D-ABA7-5D6BECBF5DB7}" type="pres">
      <dgm:prSet presAssocID="{59789ACB-67C3-449F-9EF0-A5CD74DFB448}" presName="FourNodes_1_text" presStyleLbl="node1" presStyleIdx="3" presStyleCnt="4">
        <dgm:presLayoutVars>
          <dgm:bulletEnabled val="1"/>
        </dgm:presLayoutVars>
      </dgm:prSet>
      <dgm:spPr/>
    </dgm:pt>
    <dgm:pt modelId="{64CB1480-ED13-4132-9CBF-5ADA9848B98F}" type="pres">
      <dgm:prSet presAssocID="{59789ACB-67C3-449F-9EF0-A5CD74DFB448}" presName="FourNodes_2_text" presStyleLbl="node1" presStyleIdx="3" presStyleCnt="4">
        <dgm:presLayoutVars>
          <dgm:bulletEnabled val="1"/>
        </dgm:presLayoutVars>
      </dgm:prSet>
      <dgm:spPr/>
    </dgm:pt>
    <dgm:pt modelId="{06C3D6BD-9C34-4709-8A0B-7F0CA6E39310}" type="pres">
      <dgm:prSet presAssocID="{59789ACB-67C3-449F-9EF0-A5CD74DFB448}" presName="FourNodes_3_text" presStyleLbl="node1" presStyleIdx="3" presStyleCnt="4">
        <dgm:presLayoutVars>
          <dgm:bulletEnabled val="1"/>
        </dgm:presLayoutVars>
      </dgm:prSet>
      <dgm:spPr/>
    </dgm:pt>
    <dgm:pt modelId="{28038D96-7391-44FC-8038-78C9FC881498}" type="pres">
      <dgm:prSet presAssocID="{59789ACB-67C3-449F-9EF0-A5CD74DFB448}" presName="FourNodes_4_text" presStyleLbl="node1" presStyleIdx="3" presStyleCnt="4">
        <dgm:presLayoutVars>
          <dgm:bulletEnabled val="1"/>
        </dgm:presLayoutVars>
      </dgm:prSet>
      <dgm:spPr/>
    </dgm:pt>
  </dgm:ptLst>
  <dgm:cxnLst>
    <dgm:cxn modelId="{158C8006-7F75-4E9E-97F1-E991A2B47244}" type="presOf" srcId="{6126B3D5-F8A4-4992-A92D-4A8100258F08}" destId="{64CB1480-ED13-4132-9CBF-5ADA9848B98F}" srcOrd="1" destOrd="0" presId="urn:microsoft.com/office/officeart/2005/8/layout/vProcess5"/>
    <dgm:cxn modelId="{3DECDA09-A162-4D90-A99D-DD294C91DD86}" type="presOf" srcId="{2D86892B-A094-4EDD-A505-71A86F42CAB7}" destId="{06C3D6BD-9C34-4709-8A0B-7F0CA6E39310}" srcOrd="1" destOrd="0" presId="urn:microsoft.com/office/officeart/2005/8/layout/vProcess5"/>
    <dgm:cxn modelId="{D29F0B0C-6307-441B-9025-3401BC47E7EE}" type="presOf" srcId="{D115837B-EAC4-462B-A15A-526CF8A27823}" destId="{3BF7D71F-A80A-4C30-A9DE-2BFE05AC289F}" srcOrd="0" destOrd="0" presId="urn:microsoft.com/office/officeart/2005/8/layout/vProcess5"/>
    <dgm:cxn modelId="{1AEA1C1F-3DCC-44B7-B83D-96FA679827D2}" srcId="{59789ACB-67C3-449F-9EF0-A5CD74DFB448}" destId="{2D86892B-A094-4EDD-A505-71A86F42CAB7}" srcOrd="2" destOrd="0" parTransId="{1BB697EA-92A4-442C-9F2B-6C69B88CBAC3}" sibTransId="{CB6FA647-A7EC-44B0-A742-5D5898425CAB}"/>
    <dgm:cxn modelId="{D564C334-ECED-4190-976A-772D4FF5D381}" type="presOf" srcId="{89E77A83-4262-4B51-98BE-B8CE9950C307}" destId="{D9FC3F9D-B0D7-4758-A95F-CAA333E71062}" srcOrd="0" destOrd="0" presId="urn:microsoft.com/office/officeart/2005/8/layout/vProcess5"/>
    <dgm:cxn modelId="{BE061935-613D-4222-83CA-DCDD0BF79AFB}" type="presOf" srcId="{62EDDA2B-D89F-47B4-B5D0-DA470198BBA5}" destId="{54C3129C-16E6-48FE-AC92-9F5A67476505}" srcOrd="0" destOrd="0" presId="urn:microsoft.com/office/officeart/2005/8/layout/vProcess5"/>
    <dgm:cxn modelId="{DCFCE774-5B32-400C-B53F-B88C5AF366B9}" srcId="{59789ACB-67C3-449F-9EF0-A5CD74DFB448}" destId="{C25B9525-5338-49F6-92CA-95D56ABA6467}" srcOrd="0" destOrd="0" parTransId="{628CECA4-CF34-4FE7-BAF5-74A0672B1648}" sibTransId="{89E77A83-4262-4B51-98BE-B8CE9950C307}"/>
    <dgm:cxn modelId="{6BE17977-0958-424A-93CC-5D35E0886274}" type="presOf" srcId="{2D86892B-A094-4EDD-A505-71A86F42CAB7}" destId="{A50213D3-1833-4ECD-BACB-30BB487FDE1E}" srcOrd="0" destOrd="0" presId="urn:microsoft.com/office/officeart/2005/8/layout/vProcess5"/>
    <dgm:cxn modelId="{D726AA57-7E1A-47F7-84EB-41B1C4EA3E41}" type="presOf" srcId="{C25B9525-5338-49F6-92CA-95D56ABA6467}" destId="{FA212E52-D996-46E0-9B7C-28659A428192}" srcOrd="0" destOrd="0" presId="urn:microsoft.com/office/officeart/2005/8/layout/vProcess5"/>
    <dgm:cxn modelId="{56AC829B-97AA-4BE5-A3AE-C1F58ED0233E}" type="presOf" srcId="{CB6FA647-A7EC-44B0-A742-5D5898425CAB}" destId="{450AECA3-9A38-4864-BF5A-E0EE5474D90D}" srcOrd="0" destOrd="0" presId="urn:microsoft.com/office/officeart/2005/8/layout/vProcess5"/>
    <dgm:cxn modelId="{E52979BE-B8F1-4E93-8714-FDD795B69CFF}" srcId="{59789ACB-67C3-449F-9EF0-A5CD74DFB448}" destId="{6126B3D5-F8A4-4992-A92D-4A8100258F08}" srcOrd="1" destOrd="0" parTransId="{89E81415-BC27-4729-9AF4-69903D738165}" sibTransId="{D115837B-EAC4-462B-A15A-526CF8A27823}"/>
    <dgm:cxn modelId="{4FC1D3C0-0CCC-4929-9D38-BCDB38956125}" srcId="{59789ACB-67C3-449F-9EF0-A5CD74DFB448}" destId="{62EDDA2B-D89F-47B4-B5D0-DA470198BBA5}" srcOrd="3" destOrd="0" parTransId="{3E4109A5-D8E4-40B1-9C6F-02E8B738E85D}" sibTransId="{9A40C946-6825-4F11-8792-37E6F5802EA9}"/>
    <dgm:cxn modelId="{CE939DD0-9868-4EC5-A184-815B79B7B267}" type="presOf" srcId="{6126B3D5-F8A4-4992-A92D-4A8100258F08}" destId="{D20D1947-4D59-4C11-B2CA-883ED31BD7D5}" srcOrd="0" destOrd="0" presId="urn:microsoft.com/office/officeart/2005/8/layout/vProcess5"/>
    <dgm:cxn modelId="{30CB6ED6-0F32-4DD2-BD8E-A3F3D2A8D75A}" type="presOf" srcId="{C25B9525-5338-49F6-92CA-95D56ABA6467}" destId="{03479CE9-DD87-428D-ABA7-5D6BECBF5DB7}" srcOrd="1" destOrd="0" presId="urn:microsoft.com/office/officeart/2005/8/layout/vProcess5"/>
    <dgm:cxn modelId="{615ACEDA-04D0-4C03-93DB-1C670382F770}" type="presOf" srcId="{62EDDA2B-D89F-47B4-B5D0-DA470198BBA5}" destId="{28038D96-7391-44FC-8038-78C9FC881498}" srcOrd="1" destOrd="0" presId="urn:microsoft.com/office/officeart/2005/8/layout/vProcess5"/>
    <dgm:cxn modelId="{A40B0EF6-5B71-45EE-B24E-1B4FA31D2A30}" type="presOf" srcId="{59789ACB-67C3-449F-9EF0-A5CD74DFB448}" destId="{D22A4592-B926-4A04-BB00-10F73E180483}" srcOrd="0" destOrd="0" presId="urn:microsoft.com/office/officeart/2005/8/layout/vProcess5"/>
    <dgm:cxn modelId="{1578A06A-C89D-43A6-A3E8-FCECBB427F77}" type="presParOf" srcId="{D22A4592-B926-4A04-BB00-10F73E180483}" destId="{2BB22789-DDB9-405F-88DD-115A125195CC}" srcOrd="0" destOrd="0" presId="urn:microsoft.com/office/officeart/2005/8/layout/vProcess5"/>
    <dgm:cxn modelId="{2DE51534-3FCF-48AC-9440-BF4EF1FA9C69}" type="presParOf" srcId="{D22A4592-B926-4A04-BB00-10F73E180483}" destId="{FA212E52-D996-46E0-9B7C-28659A428192}" srcOrd="1" destOrd="0" presId="urn:microsoft.com/office/officeart/2005/8/layout/vProcess5"/>
    <dgm:cxn modelId="{4C708571-B185-4928-A1A4-B2BC3425D2E1}" type="presParOf" srcId="{D22A4592-B926-4A04-BB00-10F73E180483}" destId="{D20D1947-4D59-4C11-B2CA-883ED31BD7D5}" srcOrd="2" destOrd="0" presId="urn:microsoft.com/office/officeart/2005/8/layout/vProcess5"/>
    <dgm:cxn modelId="{E0640DB3-E957-4A6B-BDAF-197AAC2F3929}" type="presParOf" srcId="{D22A4592-B926-4A04-BB00-10F73E180483}" destId="{A50213D3-1833-4ECD-BACB-30BB487FDE1E}" srcOrd="3" destOrd="0" presId="urn:microsoft.com/office/officeart/2005/8/layout/vProcess5"/>
    <dgm:cxn modelId="{A674CD42-3D01-4EBF-BF70-2241E071569F}" type="presParOf" srcId="{D22A4592-B926-4A04-BB00-10F73E180483}" destId="{54C3129C-16E6-48FE-AC92-9F5A67476505}" srcOrd="4" destOrd="0" presId="urn:microsoft.com/office/officeart/2005/8/layout/vProcess5"/>
    <dgm:cxn modelId="{051DB43E-D4B1-42F0-8E94-83554D3CA595}" type="presParOf" srcId="{D22A4592-B926-4A04-BB00-10F73E180483}" destId="{D9FC3F9D-B0D7-4758-A95F-CAA333E71062}" srcOrd="5" destOrd="0" presId="urn:microsoft.com/office/officeart/2005/8/layout/vProcess5"/>
    <dgm:cxn modelId="{8F5B379C-31F4-4BB1-84AE-4E4665BB38F1}" type="presParOf" srcId="{D22A4592-B926-4A04-BB00-10F73E180483}" destId="{3BF7D71F-A80A-4C30-A9DE-2BFE05AC289F}" srcOrd="6" destOrd="0" presId="urn:microsoft.com/office/officeart/2005/8/layout/vProcess5"/>
    <dgm:cxn modelId="{BF0E9791-648A-469E-A281-D44F001EE906}" type="presParOf" srcId="{D22A4592-B926-4A04-BB00-10F73E180483}" destId="{450AECA3-9A38-4864-BF5A-E0EE5474D90D}" srcOrd="7" destOrd="0" presId="urn:microsoft.com/office/officeart/2005/8/layout/vProcess5"/>
    <dgm:cxn modelId="{3FE67D62-4AE5-4C90-AD2D-4E4A2B716778}" type="presParOf" srcId="{D22A4592-B926-4A04-BB00-10F73E180483}" destId="{03479CE9-DD87-428D-ABA7-5D6BECBF5DB7}" srcOrd="8" destOrd="0" presId="urn:microsoft.com/office/officeart/2005/8/layout/vProcess5"/>
    <dgm:cxn modelId="{435643EB-1381-4F95-BFD6-C3FAA6785FCB}" type="presParOf" srcId="{D22A4592-B926-4A04-BB00-10F73E180483}" destId="{64CB1480-ED13-4132-9CBF-5ADA9848B98F}" srcOrd="9" destOrd="0" presId="urn:microsoft.com/office/officeart/2005/8/layout/vProcess5"/>
    <dgm:cxn modelId="{D5CA4007-93B5-4518-863B-76910EF5A493}" type="presParOf" srcId="{D22A4592-B926-4A04-BB00-10F73E180483}" destId="{06C3D6BD-9C34-4709-8A0B-7F0CA6E39310}" srcOrd="10" destOrd="0" presId="urn:microsoft.com/office/officeart/2005/8/layout/vProcess5"/>
    <dgm:cxn modelId="{8F8AB06F-9BFA-4A3E-BFBB-93D4D2EE6985}" type="presParOf" srcId="{D22A4592-B926-4A04-BB00-10F73E180483}" destId="{28038D96-7391-44FC-8038-78C9FC881498}"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84BC07-1051-416B-8078-76215B48472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AEDC20E-2323-4EC1-BCE2-8524D05B7900}">
      <dgm:prSet/>
      <dgm:spPr/>
      <dgm:t>
        <a:bodyPr/>
        <a:lstStyle/>
        <a:p>
          <a:r>
            <a:rPr lang="sk-SK"/>
            <a:t>Čo je </a:t>
          </a:r>
          <a:r>
            <a:rPr lang="en-US"/>
            <a:t>digital storytelling</a:t>
          </a:r>
          <a:r>
            <a:rPr lang="sk-SK"/>
            <a:t>?</a:t>
          </a:r>
          <a:endParaRPr lang="en-US"/>
        </a:p>
      </dgm:t>
    </dgm:pt>
    <dgm:pt modelId="{2662A330-A4A9-4CDD-9E96-A91F73BA69E2}" type="parTrans" cxnId="{DE1D464E-31A3-45F4-BDDD-02DA97E9D9AC}">
      <dgm:prSet/>
      <dgm:spPr/>
      <dgm:t>
        <a:bodyPr/>
        <a:lstStyle/>
        <a:p>
          <a:endParaRPr lang="en-US"/>
        </a:p>
      </dgm:t>
    </dgm:pt>
    <dgm:pt modelId="{8F952DE2-65BB-4B7A-AAF0-47628E03711E}" type="sibTrans" cxnId="{DE1D464E-31A3-45F4-BDDD-02DA97E9D9AC}">
      <dgm:prSet/>
      <dgm:spPr/>
      <dgm:t>
        <a:bodyPr/>
        <a:lstStyle/>
        <a:p>
          <a:endParaRPr lang="en-US"/>
        </a:p>
      </dgm:t>
    </dgm:pt>
    <dgm:pt modelId="{FD49EFE2-EFEA-4DC3-A192-8AD0CBE82D3B}">
      <dgm:prSet/>
      <dgm:spPr/>
      <dgm:t>
        <a:bodyPr/>
        <a:lstStyle/>
        <a:p>
          <a:r>
            <a:rPr lang="sk-SK"/>
            <a:t>Prečo funguje vo vyučovaní anglického jazyka?</a:t>
          </a:r>
          <a:endParaRPr lang="en-US"/>
        </a:p>
      </dgm:t>
    </dgm:pt>
    <dgm:pt modelId="{BAD53021-8481-4B39-A1A2-5F44302094B2}" type="parTrans" cxnId="{BE510027-69F7-4306-A2BC-FA46A4C9DF77}">
      <dgm:prSet/>
      <dgm:spPr/>
      <dgm:t>
        <a:bodyPr/>
        <a:lstStyle/>
        <a:p>
          <a:endParaRPr lang="en-US"/>
        </a:p>
      </dgm:t>
    </dgm:pt>
    <dgm:pt modelId="{30611422-C616-47FC-8939-75E61A32A41A}" type="sibTrans" cxnId="{BE510027-69F7-4306-A2BC-FA46A4C9DF77}">
      <dgm:prSet/>
      <dgm:spPr/>
      <dgm:t>
        <a:bodyPr/>
        <a:lstStyle/>
        <a:p>
          <a:endParaRPr lang="en-US"/>
        </a:p>
      </dgm:t>
    </dgm:pt>
    <dgm:pt modelId="{FB9AE053-7B05-49B0-AC60-F20F742C44C4}">
      <dgm:prSet/>
      <dgm:spPr/>
      <dgm:t>
        <a:bodyPr/>
        <a:lstStyle/>
        <a:p>
          <a:r>
            <a:rPr lang="sk-SK" dirty="0"/>
            <a:t>Výhody: motivácia, rozvoj jazykových a digitálnych kompetencií, kreativita, spolupráca, inklúzia.</a:t>
          </a:r>
          <a:endParaRPr lang="en-US" dirty="0"/>
        </a:p>
      </dgm:t>
    </dgm:pt>
    <dgm:pt modelId="{9646B154-778F-40F6-8262-D988BCAF17BA}" type="parTrans" cxnId="{3B713E75-8D3E-4657-9D23-CC6364183577}">
      <dgm:prSet/>
      <dgm:spPr/>
      <dgm:t>
        <a:bodyPr/>
        <a:lstStyle/>
        <a:p>
          <a:endParaRPr lang="en-US"/>
        </a:p>
      </dgm:t>
    </dgm:pt>
    <dgm:pt modelId="{05426077-E210-4422-9786-2306ECF024AA}" type="sibTrans" cxnId="{3B713E75-8D3E-4657-9D23-CC6364183577}">
      <dgm:prSet/>
      <dgm:spPr/>
      <dgm:t>
        <a:bodyPr/>
        <a:lstStyle/>
        <a:p>
          <a:endParaRPr lang="en-US"/>
        </a:p>
      </dgm:t>
    </dgm:pt>
    <dgm:pt modelId="{295679DB-EC12-4D4F-82D3-4A6F90483C07}">
      <dgm:prSet/>
      <dgm:spPr/>
      <dgm:t>
        <a:bodyPr/>
        <a:lstStyle/>
        <a:p>
          <a:r>
            <a:rPr lang="sk-SK"/>
            <a:t>Výzvy: príprava, technické zručnosti, organizácia triedy.</a:t>
          </a:r>
          <a:endParaRPr lang="en-US"/>
        </a:p>
      </dgm:t>
    </dgm:pt>
    <dgm:pt modelId="{298EE592-9D0B-4136-B757-4D92513A9D42}" type="parTrans" cxnId="{8E99646B-0100-4DEF-BDD3-FFF4EFA45B0F}">
      <dgm:prSet/>
      <dgm:spPr/>
      <dgm:t>
        <a:bodyPr/>
        <a:lstStyle/>
        <a:p>
          <a:endParaRPr lang="en-US"/>
        </a:p>
      </dgm:t>
    </dgm:pt>
    <dgm:pt modelId="{EFABB64E-9AEC-4DC4-8779-2237579D558A}" type="sibTrans" cxnId="{8E99646B-0100-4DEF-BDD3-FFF4EFA45B0F}">
      <dgm:prSet/>
      <dgm:spPr/>
      <dgm:t>
        <a:bodyPr/>
        <a:lstStyle/>
        <a:p>
          <a:endParaRPr lang="en-US"/>
        </a:p>
      </dgm:t>
    </dgm:pt>
    <dgm:pt modelId="{68A58BCE-2B2A-42E4-BA08-64E7705F2DCF}" type="pres">
      <dgm:prSet presAssocID="{E084BC07-1051-416B-8078-76215B484724}" presName="linear" presStyleCnt="0">
        <dgm:presLayoutVars>
          <dgm:animLvl val="lvl"/>
          <dgm:resizeHandles val="exact"/>
        </dgm:presLayoutVars>
      </dgm:prSet>
      <dgm:spPr/>
    </dgm:pt>
    <dgm:pt modelId="{C6C6FD9B-4925-4BB4-BAEC-5B24EC46A6E4}" type="pres">
      <dgm:prSet presAssocID="{8AEDC20E-2323-4EC1-BCE2-8524D05B7900}" presName="parentText" presStyleLbl="node1" presStyleIdx="0" presStyleCnt="4">
        <dgm:presLayoutVars>
          <dgm:chMax val="0"/>
          <dgm:bulletEnabled val="1"/>
        </dgm:presLayoutVars>
      </dgm:prSet>
      <dgm:spPr/>
    </dgm:pt>
    <dgm:pt modelId="{3FA0AF46-B2C1-4028-B667-89597CEBA93F}" type="pres">
      <dgm:prSet presAssocID="{8F952DE2-65BB-4B7A-AAF0-47628E03711E}" presName="spacer" presStyleCnt="0"/>
      <dgm:spPr/>
    </dgm:pt>
    <dgm:pt modelId="{26632C15-FE83-4259-A076-CDA5FA2D5FC5}" type="pres">
      <dgm:prSet presAssocID="{FD49EFE2-EFEA-4DC3-A192-8AD0CBE82D3B}" presName="parentText" presStyleLbl="node1" presStyleIdx="1" presStyleCnt="4">
        <dgm:presLayoutVars>
          <dgm:chMax val="0"/>
          <dgm:bulletEnabled val="1"/>
        </dgm:presLayoutVars>
      </dgm:prSet>
      <dgm:spPr/>
    </dgm:pt>
    <dgm:pt modelId="{57264390-76DF-4F13-AB65-569DC309E717}" type="pres">
      <dgm:prSet presAssocID="{30611422-C616-47FC-8939-75E61A32A41A}" presName="spacer" presStyleCnt="0"/>
      <dgm:spPr/>
    </dgm:pt>
    <dgm:pt modelId="{753F7EB8-2BFD-40EB-A8C2-99F29846272A}" type="pres">
      <dgm:prSet presAssocID="{FB9AE053-7B05-49B0-AC60-F20F742C44C4}" presName="parentText" presStyleLbl="node1" presStyleIdx="2" presStyleCnt="4">
        <dgm:presLayoutVars>
          <dgm:chMax val="0"/>
          <dgm:bulletEnabled val="1"/>
        </dgm:presLayoutVars>
      </dgm:prSet>
      <dgm:spPr/>
    </dgm:pt>
    <dgm:pt modelId="{624A5849-1532-4CA4-B766-46F34F7C8217}" type="pres">
      <dgm:prSet presAssocID="{05426077-E210-4422-9786-2306ECF024AA}" presName="spacer" presStyleCnt="0"/>
      <dgm:spPr/>
    </dgm:pt>
    <dgm:pt modelId="{2F7A197C-5E9B-4F5D-8A7E-7104D6BD806A}" type="pres">
      <dgm:prSet presAssocID="{295679DB-EC12-4D4F-82D3-4A6F90483C07}" presName="parentText" presStyleLbl="node1" presStyleIdx="3" presStyleCnt="4">
        <dgm:presLayoutVars>
          <dgm:chMax val="0"/>
          <dgm:bulletEnabled val="1"/>
        </dgm:presLayoutVars>
      </dgm:prSet>
      <dgm:spPr/>
    </dgm:pt>
  </dgm:ptLst>
  <dgm:cxnLst>
    <dgm:cxn modelId="{BF25E503-4DA9-48F9-AA72-270C31ED692A}" type="presOf" srcId="{295679DB-EC12-4D4F-82D3-4A6F90483C07}" destId="{2F7A197C-5E9B-4F5D-8A7E-7104D6BD806A}" srcOrd="0" destOrd="0" presId="urn:microsoft.com/office/officeart/2005/8/layout/vList2"/>
    <dgm:cxn modelId="{BE510027-69F7-4306-A2BC-FA46A4C9DF77}" srcId="{E084BC07-1051-416B-8078-76215B484724}" destId="{FD49EFE2-EFEA-4DC3-A192-8AD0CBE82D3B}" srcOrd="1" destOrd="0" parTransId="{BAD53021-8481-4B39-A1A2-5F44302094B2}" sibTransId="{30611422-C616-47FC-8939-75E61A32A41A}"/>
    <dgm:cxn modelId="{79CF1A2E-226F-4559-BB5E-DFD8AD52BD74}" type="presOf" srcId="{FD49EFE2-EFEA-4DC3-A192-8AD0CBE82D3B}" destId="{26632C15-FE83-4259-A076-CDA5FA2D5FC5}" srcOrd="0" destOrd="0" presId="urn:microsoft.com/office/officeart/2005/8/layout/vList2"/>
    <dgm:cxn modelId="{96FF5537-1F8B-4A94-A219-8C6F79E0C149}" type="presOf" srcId="{8AEDC20E-2323-4EC1-BCE2-8524D05B7900}" destId="{C6C6FD9B-4925-4BB4-BAEC-5B24EC46A6E4}" srcOrd="0" destOrd="0" presId="urn:microsoft.com/office/officeart/2005/8/layout/vList2"/>
    <dgm:cxn modelId="{8E99646B-0100-4DEF-BDD3-FFF4EFA45B0F}" srcId="{E084BC07-1051-416B-8078-76215B484724}" destId="{295679DB-EC12-4D4F-82D3-4A6F90483C07}" srcOrd="3" destOrd="0" parTransId="{298EE592-9D0B-4136-B757-4D92513A9D42}" sibTransId="{EFABB64E-9AEC-4DC4-8779-2237579D558A}"/>
    <dgm:cxn modelId="{DE1D464E-31A3-45F4-BDDD-02DA97E9D9AC}" srcId="{E084BC07-1051-416B-8078-76215B484724}" destId="{8AEDC20E-2323-4EC1-BCE2-8524D05B7900}" srcOrd="0" destOrd="0" parTransId="{2662A330-A4A9-4CDD-9E96-A91F73BA69E2}" sibTransId="{8F952DE2-65BB-4B7A-AAF0-47628E03711E}"/>
    <dgm:cxn modelId="{3B713E75-8D3E-4657-9D23-CC6364183577}" srcId="{E084BC07-1051-416B-8078-76215B484724}" destId="{FB9AE053-7B05-49B0-AC60-F20F742C44C4}" srcOrd="2" destOrd="0" parTransId="{9646B154-778F-40F6-8262-D988BCAF17BA}" sibTransId="{05426077-E210-4422-9786-2306ECF024AA}"/>
    <dgm:cxn modelId="{91E5FE9B-4272-4B99-BE52-EF6497DE316D}" type="presOf" srcId="{FB9AE053-7B05-49B0-AC60-F20F742C44C4}" destId="{753F7EB8-2BFD-40EB-A8C2-99F29846272A}" srcOrd="0" destOrd="0" presId="urn:microsoft.com/office/officeart/2005/8/layout/vList2"/>
    <dgm:cxn modelId="{4C66EFC4-FB27-4CC2-AECD-B55F5063D947}" type="presOf" srcId="{E084BC07-1051-416B-8078-76215B484724}" destId="{68A58BCE-2B2A-42E4-BA08-64E7705F2DCF}" srcOrd="0" destOrd="0" presId="urn:microsoft.com/office/officeart/2005/8/layout/vList2"/>
    <dgm:cxn modelId="{68FF0CFE-2055-49C8-8D50-35CBE60679B2}" type="presParOf" srcId="{68A58BCE-2B2A-42E4-BA08-64E7705F2DCF}" destId="{C6C6FD9B-4925-4BB4-BAEC-5B24EC46A6E4}" srcOrd="0" destOrd="0" presId="urn:microsoft.com/office/officeart/2005/8/layout/vList2"/>
    <dgm:cxn modelId="{49138D04-1C26-4263-98B5-54672698F6A6}" type="presParOf" srcId="{68A58BCE-2B2A-42E4-BA08-64E7705F2DCF}" destId="{3FA0AF46-B2C1-4028-B667-89597CEBA93F}" srcOrd="1" destOrd="0" presId="urn:microsoft.com/office/officeart/2005/8/layout/vList2"/>
    <dgm:cxn modelId="{4DA99A24-16FE-4106-A71B-EA7DD5EE808A}" type="presParOf" srcId="{68A58BCE-2B2A-42E4-BA08-64E7705F2DCF}" destId="{26632C15-FE83-4259-A076-CDA5FA2D5FC5}" srcOrd="2" destOrd="0" presId="urn:microsoft.com/office/officeart/2005/8/layout/vList2"/>
    <dgm:cxn modelId="{2BC40AAC-910F-4DDF-9C7C-7C233CA8759E}" type="presParOf" srcId="{68A58BCE-2B2A-42E4-BA08-64E7705F2DCF}" destId="{57264390-76DF-4F13-AB65-569DC309E717}" srcOrd="3" destOrd="0" presId="urn:microsoft.com/office/officeart/2005/8/layout/vList2"/>
    <dgm:cxn modelId="{ADFB15FC-16CE-448C-92BA-C494E4AE3E5A}" type="presParOf" srcId="{68A58BCE-2B2A-42E4-BA08-64E7705F2DCF}" destId="{753F7EB8-2BFD-40EB-A8C2-99F29846272A}" srcOrd="4" destOrd="0" presId="urn:microsoft.com/office/officeart/2005/8/layout/vList2"/>
    <dgm:cxn modelId="{56B261AB-4621-42F6-9F0B-8C2164AC539C}" type="presParOf" srcId="{68A58BCE-2B2A-42E4-BA08-64E7705F2DCF}" destId="{624A5849-1532-4CA4-B766-46F34F7C8217}" srcOrd="5" destOrd="0" presId="urn:microsoft.com/office/officeart/2005/8/layout/vList2"/>
    <dgm:cxn modelId="{F5D953EA-CF7F-4EF4-BBE9-6E07248E6140}" type="presParOf" srcId="{68A58BCE-2B2A-42E4-BA08-64E7705F2DCF}" destId="{2F7A197C-5E9B-4F5D-8A7E-7104D6BD806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7A734C-E8A5-4BB0-874B-F18085D9ACA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A5920FE-96E8-48AA-AA3B-F02B121E7A95}">
      <dgm:prSet/>
      <dgm:spPr/>
      <dgm:t>
        <a:bodyPr/>
        <a:lstStyle/>
        <a:p>
          <a:r>
            <a:rPr lang="sk-SK"/>
            <a:t>Téma: My Birthday</a:t>
          </a:r>
          <a:endParaRPr lang="en-US"/>
        </a:p>
      </dgm:t>
    </dgm:pt>
    <dgm:pt modelId="{8CF873A8-2F6C-4488-939A-4D2BC1F1F5F5}" type="parTrans" cxnId="{13D7E1D8-5496-4FBF-BE7C-BB72C68FF8AA}">
      <dgm:prSet/>
      <dgm:spPr/>
      <dgm:t>
        <a:bodyPr/>
        <a:lstStyle/>
        <a:p>
          <a:endParaRPr lang="en-US"/>
        </a:p>
      </dgm:t>
    </dgm:pt>
    <dgm:pt modelId="{7F653F8D-BD87-4079-9444-C8150A990BA6}" type="sibTrans" cxnId="{13D7E1D8-5496-4FBF-BE7C-BB72C68FF8AA}">
      <dgm:prSet/>
      <dgm:spPr/>
      <dgm:t>
        <a:bodyPr/>
        <a:lstStyle/>
        <a:p>
          <a:endParaRPr lang="en-US"/>
        </a:p>
      </dgm:t>
    </dgm:pt>
    <dgm:pt modelId="{56B74E80-7B36-4C20-8430-8353B37E0FA8}">
      <dgm:prSet/>
      <dgm:spPr/>
      <dgm:t>
        <a:bodyPr/>
        <a:lstStyle/>
        <a:p>
          <a:r>
            <a:rPr lang="sk-SK"/>
            <a:t>Cieľ: slovná zásoba narodenín, jednoduché dialógy</a:t>
          </a:r>
          <a:endParaRPr lang="en-US"/>
        </a:p>
      </dgm:t>
    </dgm:pt>
    <dgm:pt modelId="{6B1B6FB4-4F74-4B80-B087-B85FAD699E38}" type="parTrans" cxnId="{D36F8035-BEF6-42DB-9CBE-8D55279E1938}">
      <dgm:prSet/>
      <dgm:spPr/>
      <dgm:t>
        <a:bodyPr/>
        <a:lstStyle/>
        <a:p>
          <a:endParaRPr lang="en-US"/>
        </a:p>
      </dgm:t>
    </dgm:pt>
    <dgm:pt modelId="{77717AD3-567B-46BC-A054-9FD40BEEC796}" type="sibTrans" cxnId="{D36F8035-BEF6-42DB-9CBE-8D55279E1938}">
      <dgm:prSet/>
      <dgm:spPr/>
      <dgm:t>
        <a:bodyPr/>
        <a:lstStyle/>
        <a:p>
          <a:endParaRPr lang="en-US"/>
        </a:p>
      </dgm:t>
    </dgm:pt>
    <dgm:pt modelId="{449A9D0A-69BB-4157-AFE4-41C048874C5B}">
      <dgm:prSet/>
      <dgm:spPr/>
      <dgm:t>
        <a:bodyPr/>
        <a:lstStyle/>
        <a:p>
          <a:r>
            <a:rPr lang="sk-SK"/>
            <a:t>Aktivita: animácia postáv, dialógy, zvuky</a:t>
          </a:r>
          <a:endParaRPr lang="en-US"/>
        </a:p>
      </dgm:t>
    </dgm:pt>
    <dgm:pt modelId="{C7142DB7-0952-49C3-A2B5-0F55ACAB3E4F}" type="parTrans" cxnId="{262992AF-1D34-438A-ACA9-784D0311DB79}">
      <dgm:prSet/>
      <dgm:spPr/>
      <dgm:t>
        <a:bodyPr/>
        <a:lstStyle/>
        <a:p>
          <a:endParaRPr lang="en-US"/>
        </a:p>
      </dgm:t>
    </dgm:pt>
    <dgm:pt modelId="{02B9549B-67E1-410D-A208-8798E9359D5F}" type="sibTrans" cxnId="{262992AF-1D34-438A-ACA9-784D0311DB79}">
      <dgm:prSet/>
      <dgm:spPr/>
      <dgm:t>
        <a:bodyPr/>
        <a:lstStyle/>
        <a:p>
          <a:endParaRPr lang="en-US"/>
        </a:p>
      </dgm:t>
    </dgm:pt>
    <dgm:pt modelId="{420EB789-200B-4BC4-AC6F-FDE7FFECA866}">
      <dgm:prSet/>
      <dgm:spPr/>
      <dgm:t>
        <a:bodyPr/>
        <a:lstStyle/>
        <a:p>
          <a:r>
            <a:rPr lang="sk-SK"/>
            <a:t>Pracovný list 3</a:t>
          </a:r>
          <a:endParaRPr lang="en-US"/>
        </a:p>
      </dgm:t>
    </dgm:pt>
    <dgm:pt modelId="{5AEADA67-B761-4629-BE05-FFB2060607D2}" type="parTrans" cxnId="{2BA58BBF-8909-4FFA-800D-E9D29A46CBA2}">
      <dgm:prSet/>
      <dgm:spPr/>
      <dgm:t>
        <a:bodyPr/>
        <a:lstStyle/>
        <a:p>
          <a:endParaRPr lang="en-US"/>
        </a:p>
      </dgm:t>
    </dgm:pt>
    <dgm:pt modelId="{B037A50C-E729-4BD2-89C3-ADDEA3B523E6}" type="sibTrans" cxnId="{2BA58BBF-8909-4FFA-800D-E9D29A46CBA2}">
      <dgm:prSet/>
      <dgm:spPr/>
      <dgm:t>
        <a:bodyPr/>
        <a:lstStyle/>
        <a:p>
          <a:endParaRPr lang="en-US"/>
        </a:p>
      </dgm:t>
    </dgm:pt>
    <dgm:pt modelId="{9B98C5D8-B70B-4C04-8110-B79A00FB4297}" type="pres">
      <dgm:prSet presAssocID="{6D7A734C-E8A5-4BB0-874B-F18085D9ACAE}" presName="linear" presStyleCnt="0">
        <dgm:presLayoutVars>
          <dgm:animLvl val="lvl"/>
          <dgm:resizeHandles val="exact"/>
        </dgm:presLayoutVars>
      </dgm:prSet>
      <dgm:spPr/>
    </dgm:pt>
    <dgm:pt modelId="{E2A4FA5D-84AC-4D55-B093-45F1231E18E9}" type="pres">
      <dgm:prSet presAssocID="{9A5920FE-96E8-48AA-AA3B-F02B121E7A95}" presName="parentText" presStyleLbl="node1" presStyleIdx="0" presStyleCnt="4">
        <dgm:presLayoutVars>
          <dgm:chMax val="0"/>
          <dgm:bulletEnabled val="1"/>
        </dgm:presLayoutVars>
      </dgm:prSet>
      <dgm:spPr/>
    </dgm:pt>
    <dgm:pt modelId="{735FF709-B9C5-4310-9408-450202C00422}" type="pres">
      <dgm:prSet presAssocID="{7F653F8D-BD87-4079-9444-C8150A990BA6}" presName="spacer" presStyleCnt="0"/>
      <dgm:spPr/>
    </dgm:pt>
    <dgm:pt modelId="{6501A112-51F8-432B-82ED-3ACF2FE47440}" type="pres">
      <dgm:prSet presAssocID="{56B74E80-7B36-4C20-8430-8353B37E0FA8}" presName="parentText" presStyleLbl="node1" presStyleIdx="1" presStyleCnt="4">
        <dgm:presLayoutVars>
          <dgm:chMax val="0"/>
          <dgm:bulletEnabled val="1"/>
        </dgm:presLayoutVars>
      </dgm:prSet>
      <dgm:spPr/>
    </dgm:pt>
    <dgm:pt modelId="{88E1E274-3258-4EFC-A37B-0FA4B3FD83A2}" type="pres">
      <dgm:prSet presAssocID="{77717AD3-567B-46BC-A054-9FD40BEEC796}" presName="spacer" presStyleCnt="0"/>
      <dgm:spPr/>
    </dgm:pt>
    <dgm:pt modelId="{77C71960-863F-4B63-9DA0-994282E9F7D1}" type="pres">
      <dgm:prSet presAssocID="{449A9D0A-69BB-4157-AFE4-41C048874C5B}" presName="parentText" presStyleLbl="node1" presStyleIdx="2" presStyleCnt="4">
        <dgm:presLayoutVars>
          <dgm:chMax val="0"/>
          <dgm:bulletEnabled val="1"/>
        </dgm:presLayoutVars>
      </dgm:prSet>
      <dgm:spPr/>
    </dgm:pt>
    <dgm:pt modelId="{0FFABFC0-D670-49E3-978B-2936A870A3C5}" type="pres">
      <dgm:prSet presAssocID="{02B9549B-67E1-410D-A208-8798E9359D5F}" presName="spacer" presStyleCnt="0"/>
      <dgm:spPr/>
    </dgm:pt>
    <dgm:pt modelId="{A0B9B2CA-D018-4325-BB64-271D8C6237D5}" type="pres">
      <dgm:prSet presAssocID="{420EB789-200B-4BC4-AC6F-FDE7FFECA866}" presName="parentText" presStyleLbl="node1" presStyleIdx="3" presStyleCnt="4">
        <dgm:presLayoutVars>
          <dgm:chMax val="0"/>
          <dgm:bulletEnabled val="1"/>
        </dgm:presLayoutVars>
      </dgm:prSet>
      <dgm:spPr/>
    </dgm:pt>
  </dgm:ptLst>
  <dgm:cxnLst>
    <dgm:cxn modelId="{577ED00E-2EA7-402D-BCCD-D0111BD1519F}" type="presOf" srcId="{6D7A734C-E8A5-4BB0-874B-F18085D9ACAE}" destId="{9B98C5D8-B70B-4C04-8110-B79A00FB4297}" srcOrd="0" destOrd="0" presId="urn:microsoft.com/office/officeart/2005/8/layout/vList2"/>
    <dgm:cxn modelId="{ED708712-22F8-41C4-8564-3C26193D063A}" type="presOf" srcId="{9A5920FE-96E8-48AA-AA3B-F02B121E7A95}" destId="{E2A4FA5D-84AC-4D55-B093-45F1231E18E9}" srcOrd="0" destOrd="0" presId="urn:microsoft.com/office/officeart/2005/8/layout/vList2"/>
    <dgm:cxn modelId="{D36F8035-BEF6-42DB-9CBE-8D55279E1938}" srcId="{6D7A734C-E8A5-4BB0-874B-F18085D9ACAE}" destId="{56B74E80-7B36-4C20-8430-8353B37E0FA8}" srcOrd="1" destOrd="0" parTransId="{6B1B6FB4-4F74-4B80-B087-B85FAD699E38}" sibTransId="{77717AD3-567B-46BC-A054-9FD40BEEC796}"/>
    <dgm:cxn modelId="{9D4A4A8A-15EF-43D9-A23F-1D3354723A7B}" type="presOf" srcId="{420EB789-200B-4BC4-AC6F-FDE7FFECA866}" destId="{A0B9B2CA-D018-4325-BB64-271D8C6237D5}" srcOrd="0" destOrd="0" presId="urn:microsoft.com/office/officeart/2005/8/layout/vList2"/>
    <dgm:cxn modelId="{262992AF-1D34-438A-ACA9-784D0311DB79}" srcId="{6D7A734C-E8A5-4BB0-874B-F18085D9ACAE}" destId="{449A9D0A-69BB-4157-AFE4-41C048874C5B}" srcOrd="2" destOrd="0" parTransId="{C7142DB7-0952-49C3-A2B5-0F55ACAB3E4F}" sibTransId="{02B9549B-67E1-410D-A208-8798E9359D5F}"/>
    <dgm:cxn modelId="{2BA58BBF-8909-4FFA-800D-E9D29A46CBA2}" srcId="{6D7A734C-E8A5-4BB0-874B-F18085D9ACAE}" destId="{420EB789-200B-4BC4-AC6F-FDE7FFECA866}" srcOrd="3" destOrd="0" parTransId="{5AEADA67-B761-4629-BE05-FFB2060607D2}" sibTransId="{B037A50C-E729-4BD2-89C3-ADDEA3B523E6}"/>
    <dgm:cxn modelId="{6DCFE4CA-A2B0-4D6E-ACB1-0384AD932981}" type="presOf" srcId="{449A9D0A-69BB-4157-AFE4-41C048874C5B}" destId="{77C71960-863F-4B63-9DA0-994282E9F7D1}" srcOrd="0" destOrd="0" presId="urn:microsoft.com/office/officeart/2005/8/layout/vList2"/>
    <dgm:cxn modelId="{13D7E1D8-5496-4FBF-BE7C-BB72C68FF8AA}" srcId="{6D7A734C-E8A5-4BB0-874B-F18085D9ACAE}" destId="{9A5920FE-96E8-48AA-AA3B-F02B121E7A95}" srcOrd="0" destOrd="0" parTransId="{8CF873A8-2F6C-4488-939A-4D2BC1F1F5F5}" sibTransId="{7F653F8D-BD87-4079-9444-C8150A990BA6}"/>
    <dgm:cxn modelId="{F97B79E0-66E3-45FB-9F1E-06E56AEBCBDA}" type="presOf" srcId="{56B74E80-7B36-4C20-8430-8353B37E0FA8}" destId="{6501A112-51F8-432B-82ED-3ACF2FE47440}" srcOrd="0" destOrd="0" presId="urn:microsoft.com/office/officeart/2005/8/layout/vList2"/>
    <dgm:cxn modelId="{43B4160D-F94F-4E99-9C5F-E4AE631FA01B}" type="presParOf" srcId="{9B98C5D8-B70B-4C04-8110-B79A00FB4297}" destId="{E2A4FA5D-84AC-4D55-B093-45F1231E18E9}" srcOrd="0" destOrd="0" presId="urn:microsoft.com/office/officeart/2005/8/layout/vList2"/>
    <dgm:cxn modelId="{66FF5ABB-BDC5-40AE-9E90-9B82DE5B0505}" type="presParOf" srcId="{9B98C5D8-B70B-4C04-8110-B79A00FB4297}" destId="{735FF709-B9C5-4310-9408-450202C00422}" srcOrd="1" destOrd="0" presId="urn:microsoft.com/office/officeart/2005/8/layout/vList2"/>
    <dgm:cxn modelId="{4C1C8DC8-90AC-4F5C-BCB5-87EC42A30D2F}" type="presParOf" srcId="{9B98C5D8-B70B-4C04-8110-B79A00FB4297}" destId="{6501A112-51F8-432B-82ED-3ACF2FE47440}" srcOrd="2" destOrd="0" presId="urn:microsoft.com/office/officeart/2005/8/layout/vList2"/>
    <dgm:cxn modelId="{503CC7A7-CFDF-4046-A56D-8883D7F46DB2}" type="presParOf" srcId="{9B98C5D8-B70B-4C04-8110-B79A00FB4297}" destId="{88E1E274-3258-4EFC-A37B-0FA4B3FD83A2}" srcOrd="3" destOrd="0" presId="urn:microsoft.com/office/officeart/2005/8/layout/vList2"/>
    <dgm:cxn modelId="{774E42EF-6614-4BFE-BBE0-1F7F32F6F627}" type="presParOf" srcId="{9B98C5D8-B70B-4C04-8110-B79A00FB4297}" destId="{77C71960-863F-4B63-9DA0-994282E9F7D1}" srcOrd="4" destOrd="0" presId="urn:microsoft.com/office/officeart/2005/8/layout/vList2"/>
    <dgm:cxn modelId="{FFD93E10-A468-40FF-87F9-7C51EEFD1A11}" type="presParOf" srcId="{9B98C5D8-B70B-4C04-8110-B79A00FB4297}" destId="{0FFABFC0-D670-49E3-978B-2936A870A3C5}" srcOrd="5" destOrd="0" presId="urn:microsoft.com/office/officeart/2005/8/layout/vList2"/>
    <dgm:cxn modelId="{CA71C0B5-F091-4301-A1CD-53FB82EC4810}" type="presParOf" srcId="{9B98C5D8-B70B-4C04-8110-B79A00FB4297}" destId="{A0B9B2CA-D018-4325-BB64-271D8C6237D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53960A-C55E-4E41-8A44-735BC3C626E8}" type="doc">
      <dgm:prSet loTypeId="urn:microsoft.com/office/officeart/2005/8/layout/vProcess5" loCatId="process" qsTypeId="urn:microsoft.com/office/officeart/2005/8/quickstyle/simple2" qsCatId="simple" csTypeId="urn:microsoft.com/office/officeart/2005/8/colors/colorful1" csCatId="colorful"/>
      <dgm:spPr/>
      <dgm:t>
        <a:bodyPr/>
        <a:lstStyle/>
        <a:p>
          <a:endParaRPr lang="en-US"/>
        </a:p>
      </dgm:t>
    </dgm:pt>
    <dgm:pt modelId="{FD0BDF8A-A093-410A-B823-521B380577A9}">
      <dgm:prSet/>
      <dgm:spPr/>
      <dgm:t>
        <a:bodyPr/>
        <a:lstStyle/>
        <a:p>
          <a:r>
            <a:rPr lang="sk-SK"/>
            <a:t>Digitálne nástroje prinášajú motiváciu a kreativitu do výučby</a:t>
          </a:r>
          <a:endParaRPr lang="en-US"/>
        </a:p>
      </dgm:t>
    </dgm:pt>
    <dgm:pt modelId="{01B725A1-7676-414C-A4F3-304C9F0A37DD}" type="parTrans" cxnId="{8161AA28-D735-46E9-8D1E-962D4F7671B4}">
      <dgm:prSet/>
      <dgm:spPr/>
      <dgm:t>
        <a:bodyPr/>
        <a:lstStyle/>
        <a:p>
          <a:endParaRPr lang="en-US"/>
        </a:p>
      </dgm:t>
    </dgm:pt>
    <dgm:pt modelId="{6714807C-1F1B-4B35-B289-4440F01EA1EA}" type="sibTrans" cxnId="{8161AA28-D735-46E9-8D1E-962D4F7671B4}">
      <dgm:prSet/>
      <dgm:spPr/>
      <dgm:t>
        <a:bodyPr/>
        <a:lstStyle/>
        <a:p>
          <a:endParaRPr lang="en-US"/>
        </a:p>
      </dgm:t>
    </dgm:pt>
    <dgm:pt modelId="{54024B74-D410-4C70-9B20-540328463093}">
      <dgm:prSet/>
      <dgm:spPr/>
      <dgm:t>
        <a:bodyPr/>
        <a:lstStyle/>
        <a:p>
          <a:r>
            <a:rPr lang="sk-SK"/>
            <a:t>Prepojili sme 4 vyučovacie hodiny s pracovnými listami</a:t>
          </a:r>
          <a:endParaRPr lang="en-US"/>
        </a:p>
      </dgm:t>
    </dgm:pt>
    <dgm:pt modelId="{D319E998-3E3D-4998-B8B3-266464D9AA72}" type="parTrans" cxnId="{E242783B-92CF-4C00-91B5-B4FC2B35071F}">
      <dgm:prSet/>
      <dgm:spPr/>
      <dgm:t>
        <a:bodyPr/>
        <a:lstStyle/>
        <a:p>
          <a:endParaRPr lang="en-US"/>
        </a:p>
      </dgm:t>
    </dgm:pt>
    <dgm:pt modelId="{48B44551-299F-4A44-83BE-2FA56ED4F447}" type="sibTrans" cxnId="{E242783B-92CF-4C00-91B5-B4FC2B35071F}">
      <dgm:prSet/>
      <dgm:spPr/>
      <dgm:t>
        <a:bodyPr/>
        <a:lstStyle/>
        <a:p>
          <a:endParaRPr lang="en-US"/>
        </a:p>
      </dgm:t>
    </dgm:pt>
    <dgm:pt modelId="{E929121B-178B-4A78-BDF7-C61C9F9A52CD}">
      <dgm:prSet/>
      <dgm:spPr/>
      <dgm:t>
        <a:bodyPr/>
        <a:lstStyle/>
        <a:p>
          <a:r>
            <a:rPr lang="sk-SK"/>
            <a:t>Účastníci môžu aktivity využiť vo svojej praxi</a:t>
          </a:r>
          <a:endParaRPr lang="en-US"/>
        </a:p>
      </dgm:t>
    </dgm:pt>
    <dgm:pt modelId="{C556161B-E4F1-4DBF-A068-B2B9F889DB13}" type="parTrans" cxnId="{3681FA30-A602-42C8-9221-A1D744E36EF3}">
      <dgm:prSet/>
      <dgm:spPr/>
      <dgm:t>
        <a:bodyPr/>
        <a:lstStyle/>
        <a:p>
          <a:endParaRPr lang="en-US"/>
        </a:p>
      </dgm:t>
    </dgm:pt>
    <dgm:pt modelId="{E32B572B-BD1D-45B0-AFB2-D0CD6310147D}" type="sibTrans" cxnId="{3681FA30-A602-42C8-9221-A1D744E36EF3}">
      <dgm:prSet/>
      <dgm:spPr/>
      <dgm:t>
        <a:bodyPr/>
        <a:lstStyle/>
        <a:p>
          <a:endParaRPr lang="en-US"/>
        </a:p>
      </dgm:t>
    </dgm:pt>
    <dgm:pt modelId="{F0DA8534-9BB2-41F5-945F-3166AAB28F25}">
      <dgm:prSet/>
      <dgm:spPr/>
      <dgm:t>
        <a:bodyPr/>
        <a:lstStyle/>
        <a:p>
          <a:r>
            <a:rPr lang="sk-SK"/>
            <a:t>Priestor pre diskusiu a otázky</a:t>
          </a:r>
          <a:endParaRPr lang="en-US"/>
        </a:p>
      </dgm:t>
    </dgm:pt>
    <dgm:pt modelId="{FF9622EA-4F34-445A-8285-ECE0579F6C1B}" type="parTrans" cxnId="{34DB8F10-C088-4D11-B727-E9E631DB31EA}">
      <dgm:prSet/>
      <dgm:spPr/>
      <dgm:t>
        <a:bodyPr/>
        <a:lstStyle/>
        <a:p>
          <a:endParaRPr lang="en-US"/>
        </a:p>
      </dgm:t>
    </dgm:pt>
    <dgm:pt modelId="{0B46B1EE-509E-4FD6-A6AA-1234E0C7BC70}" type="sibTrans" cxnId="{34DB8F10-C088-4D11-B727-E9E631DB31EA}">
      <dgm:prSet/>
      <dgm:spPr/>
      <dgm:t>
        <a:bodyPr/>
        <a:lstStyle/>
        <a:p>
          <a:endParaRPr lang="en-US"/>
        </a:p>
      </dgm:t>
    </dgm:pt>
    <dgm:pt modelId="{6B67CEAA-1BDD-4E5B-B4DE-C88CF7992430}" type="pres">
      <dgm:prSet presAssocID="{2953960A-C55E-4E41-8A44-735BC3C626E8}" presName="outerComposite" presStyleCnt="0">
        <dgm:presLayoutVars>
          <dgm:chMax val="5"/>
          <dgm:dir/>
          <dgm:resizeHandles val="exact"/>
        </dgm:presLayoutVars>
      </dgm:prSet>
      <dgm:spPr/>
    </dgm:pt>
    <dgm:pt modelId="{5C4C5927-0A8A-4F20-A596-97131DAF9DC9}" type="pres">
      <dgm:prSet presAssocID="{2953960A-C55E-4E41-8A44-735BC3C626E8}" presName="dummyMaxCanvas" presStyleCnt="0">
        <dgm:presLayoutVars/>
      </dgm:prSet>
      <dgm:spPr/>
    </dgm:pt>
    <dgm:pt modelId="{DF830D42-3925-4FC4-9470-7F796B0A2C40}" type="pres">
      <dgm:prSet presAssocID="{2953960A-C55E-4E41-8A44-735BC3C626E8}" presName="FourNodes_1" presStyleLbl="node1" presStyleIdx="0" presStyleCnt="4">
        <dgm:presLayoutVars>
          <dgm:bulletEnabled val="1"/>
        </dgm:presLayoutVars>
      </dgm:prSet>
      <dgm:spPr/>
    </dgm:pt>
    <dgm:pt modelId="{AF092008-83AC-4B8E-9F09-AF8DC9D73E15}" type="pres">
      <dgm:prSet presAssocID="{2953960A-C55E-4E41-8A44-735BC3C626E8}" presName="FourNodes_2" presStyleLbl="node1" presStyleIdx="1" presStyleCnt="4">
        <dgm:presLayoutVars>
          <dgm:bulletEnabled val="1"/>
        </dgm:presLayoutVars>
      </dgm:prSet>
      <dgm:spPr/>
    </dgm:pt>
    <dgm:pt modelId="{E6BF751F-D350-472A-B1B4-2C3098F75BEF}" type="pres">
      <dgm:prSet presAssocID="{2953960A-C55E-4E41-8A44-735BC3C626E8}" presName="FourNodes_3" presStyleLbl="node1" presStyleIdx="2" presStyleCnt="4">
        <dgm:presLayoutVars>
          <dgm:bulletEnabled val="1"/>
        </dgm:presLayoutVars>
      </dgm:prSet>
      <dgm:spPr/>
    </dgm:pt>
    <dgm:pt modelId="{CD156809-D783-4172-88AA-1B9BB61343A4}" type="pres">
      <dgm:prSet presAssocID="{2953960A-C55E-4E41-8A44-735BC3C626E8}" presName="FourNodes_4" presStyleLbl="node1" presStyleIdx="3" presStyleCnt="4">
        <dgm:presLayoutVars>
          <dgm:bulletEnabled val="1"/>
        </dgm:presLayoutVars>
      </dgm:prSet>
      <dgm:spPr/>
    </dgm:pt>
    <dgm:pt modelId="{67E50599-B9CD-4999-9C7E-5F016829754B}" type="pres">
      <dgm:prSet presAssocID="{2953960A-C55E-4E41-8A44-735BC3C626E8}" presName="FourConn_1-2" presStyleLbl="fgAccFollowNode1" presStyleIdx="0" presStyleCnt="3">
        <dgm:presLayoutVars>
          <dgm:bulletEnabled val="1"/>
        </dgm:presLayoutVars>
      </dgm:prSet>
      <dgm:spPr/>
    </dgm:pt>
    <dgm:pt modelId="{01FB716B-8852-451A-980C-1B963F30B558}" type="pres">
      <dgm:prSet presAssocID="{2953960A-C55E-4E41-8A44-735BC3C626E8}" presName="FourConn_2-3" presStyleLbl="fgAccFollowNode1" presStyleIdx="1" presStyleCnt="3">
        <dgm:presLayoutVars>
          <dgm:bulletEnabled val="1"/>
        </dgm:presLayoutVars>
      </dgm:prSet>
      <dgm:spPr/>
    </dgm:pt>
    <dgm:pt modelId="{DD3527C8-834D-4388-82D2-53F037C6957F}" type="pres">
      <dgm:prSet presAssocID="{2953960A-C55E-4E41-8A44-735BC3C626E8}" presName="FourConn_3-4" presStyleLbl="fgAccFollowNode1" presStyleIdx="2" presStyleCnt="3">
        <dgm:presLayoutVars>
          <dgm:bulletEnabled val="1"/>
        </dgm:presLayoutVars>
      </dgm:prSet>
      <dgm:spPr/>
    </dgm:pt>
    <dgm:pt modelId="{E11DD8CE-30F1-4E71-B421-35EF0F5E6767}" type="pres">
      <dgm:prSet presAssocID="{2953960A-C55E-4E41-8A44-735BC3C626E8}" presName="FourNodes_1_text" presStyleLbl="node1" presStyleIdx="3" presStyleCnt="4">
        <dgm:presLayoutVars>
          <dgm:bulletEnabled val="1"/>
        </dgm:presLayoutVars>
      </dgm:prSet>
      <dgm:spPr/>
    </dgm:pt>
    <dgm:pt modelId="{89408E7C-4013-4960-9896-0AB394B67FFD}" type="pres">
      <dgm:prSet presAssocID="{2953960A-C55E-4E41-8A44-735BC3C626E8}" presName="FourNodes_2_text" presStyleLbl="node1" presStyleIdx="3" presStyleCnt="4">
        <dgm:presLayoutVars>
          <dgm:bulletEnabled val="1"/>
        </dgm:presLayoutVars>
      </dgm:prSet>
      <dgm:spPr/>
    </dgm:pt>
    <dgm:pt modelId="{35B450F6-7A91-4E19-B1C4-F9F2D4ADF576}" type="pres">
      <dgm:prSet presAssocID="{2953960A-C55E-4E41-8A44-735BC3C626E8}" presName="FourNodes_3_text" presStyleLbl="node1" presStyleIdx="3" presStyleCnt="4">
        <dgm:presLayoutVars>
          <dgm:bulletEnabled val="1"/>
        </dgm:presLayoutVars>
      </dgm:prSet>
      <dgm:spPr/>
    </dgm:pt>
    <dgm:pt modelId="{98787175-B633-43CB-83EC-31AD9BA7CEB7}" type="pres">
      <dgm:prSet presAssocID="{2953960A-C55E-4E41-8A44-735BC3C626E8}" presName="FourNodes_4_text" presStyleLbl="node1" presStyleIdx="3" presStyleCnt="4">
        <dgm:presLayoutVars>
          <dgm:bulletEnabled val="1"/>
        </dgm:presLayoutVars>
      </dgm:prSet>
      <dgm:spPr/>
    </dgm:pt>
  </dgm:ptLst>
  <dgm:cxnLst>
    <dgm:cxn modelId="{34DB8F10-C088-4D11-B727-E9E631DB31EA}" srcId="{2953960A-C55E-4E41-8A44-735BC3C626E8}" destId="{F0DA8534-9BB2-41F5-945F-3166AAB28F25}" srcOrd="3" destOrd="0" parTransId="{FF9622EA-4F34-445A-8285-ECE0579F6C1B}" sibTransId="{0B46B1EE-509E-4FD6-A6AA-1234E0C7BC70}"/>
    <dgm:cxn modelId="{BD550216-A03E-4444-AC34-6960F71B5BA8}" type="presOf" srcId="{F0DA8534-9BB2-41F5-945F-3166AAB28F25}" destId="{98787175-B633-43CB-83EC-31AD9BA7CEB7}" srcOrd="1" destOrd="0" presId="urn:microsoft.com/office/officeart/2005/8/layout/vProcess5"/>
    <dgm:cxn modelId="{E16C5E17-53FE-4C07-AB66-BC2FE3194CD1}" type="presOf" srcId="{54024B74-D410-4C70-9B20-540328463093}" destId="{AF092008-83AC-4B8E-9F09-AF8DC9D73E15}" srcOrd="0" destOrd="0" presId="urn:microsoft.com/office/officeart/2005/8/layout/vProcess5"/>
    <dgm:cxn modelId="{43D73D1F-60CC-48B9-AC51-64B650A5A226}" type="presOf" srcId="{2953960A-C55E-4E41-8A44-735BC3C626E8}" destId="{6B67CEAA-1BDD-4E5B-B4DE-C88CF7992430}" srcOrd="0" destOrd="0" presId="urn:microsoft.com/office/officeart/2005/8/layout/vProcess5"/>
    <dgm:cxn modelId="{8161AA28-D735-46E9-8D1E-962D4F7671B4}" srcId="{2953960A-C55E-4E41-8A44-735BC3C626E8}" destId="{FD0BDF8A-A093-410A-B823-521B380577A9}" srcOrd="0" destOrd="0" parTransId="{01B725A1-7676-414C-A4F3-304C9F0A37DD}" sibTransId="{6714807C-1F1B-4B35-B289-4440F01EA1EA}"/>
    <dgm:cxn modelId="{3681FA30-A602-42C8-9221-A1D744E36EF3}" srcId="{2953960A-C55E-4E41-8A44-735BC3C626E8}" destId="{E929121B-178B-4A78-BDF7-C61C9F9A52CD}" srcOrd="2" destOrd="0" parTransId="{C556161B-E4F1-4DBF-A068-B2B9F889DB13}" sibTransId="{E32B572B-BD1D-45B0-AFB2-D0CD6310147D}"/>
    <dgm:cxn modelId="{E242783B-92CF-4C00-91B5-B4FC2B35071F}" srcId="{2953960A-C55E-4E41-8A44-735BC3C626E8}" destId="{54024B74-D410-4C70-9B20-540328463093}" srcOrd="1" destOrd="0" parTransId="{D319E998-3E3D-4998-B8B3-266464D9AA72}" sibTransId="{48B44551-299F-4A44-83BE-2FA56ED4F447}"/>
    <dgm:cxn modelId="{297BC740-FA24-46AF-B5BE-CA490480C180}" type="presOf" srcId="{FD0BDF8A-A093-410A-B823-521B380577A9}" destId="{DF830D42-3925-4FC4-9470-7F796B0A2C40}" srcOrd="0" destOrd="0" presId="urn:microsoft.com/office/officeart/2005/8/layout/vProcess5"/>
    <dgm:cxn modelId="{2F71E673-33BA-4A56-9135-27A3D86A8C74}" type="presOf" srcId="{54024B74-D410-4C70-9B20-540328463093}" destId="{89408E7C-4013-4960-9896-0AB394B67FFD}" srcOrd="1" destOrd="0" presId="urn:microsoft.com/office/officeart/2005/8/layout/vProcess5"/>
    <dgm:cxn modelId="{1254465A-375C-48DE-BFD7-D8879B923873}" type="presOf" srcId="{E32B572B-BD1D-45B0-AFB2-D0CD6310147D}" destId="{DD3527C8-834D-4388-82D2-53F037C6957F}" srcOrd="0" destOrd="0" presId="urn:microsoft.com/office/officeart/2005/8/layout/vProcess5"/>
    <dgm:cxn modelId="{60BF7BA1-6F84-4E7A-8F7A-999898443C70}" type="presOf" srcId="{E929121B-178B-4A78-BDF7-C61C9F9A52CD}" destId="{35B450F6-7A91-4E19-B1C4-F9F2D4ADF576}" srcOrd="1" destOrd="0" presId="urn:microsoft.com/office/officeart/2005/8/layout/vProcess5"/>
    <dgm:cxn modelId="{CCDD60A3-0562-403A-A03C-23A239220534}" type="presOf" srcId="{F0DA8534-9BB2-41F5-945F-3166AAB28F25}" destId="{CD156809-D783-4172-88AA-1B9BB61343A4}" srcOrd="0" destOrd="0" presId="urn:microsoft.com/office/officeart/2005/8/layout/vProcess5"/>
    <dgm:cxn modelId="{581BD7CE-7045-4215-A46A-78E8BCA3B250}" type="presOf" srcId="{FD0BDF8A-A093-410A-B823-521B380577A9}" destId="{E11DD8CE-30F1-4E71-B421-35EF0F5E6767}" srcOrd="1" destOrd="0" presId="urn:microsoft.com/office/officeart/2005/8/layout/vProcess5"/>
    <dgm:cxn modelId="{CFA363D9-460F-419C-BDA7-328394564D2F}" type="presOf" srcId="{6714807C-1F1B-4B35-B289-4440F01EA1EA}" destId="{67E50599-B9CD-4999-9C7E-5F016829754B}" srcOrd="0" destOrd="0" presId="urn:microsoft.com/office/officeart/2005/8/layout/vProcess5"/>
    <dgm:cxn modelId="{660DB4DA-4809-45FE-9A86-12FB565BA96A}" type="presOf" srcId="{48B44551-299F-4A44-83BE-2FA56ED4F447}" destId="{01FB716B-8852-451A-980C-1B963F30B558}" srcOrd="0" destOrd="0" presId="urn:microsoft.com/office/officeart/2005/8/layout/vProcess5"/>
    <dgm:cxn modelId="{0FE7F5E6-DD3E-4ADF-B4A0-F8AED22FD922}" type="presOf" srcId="{E929121B-178B-4A78-BDF7-C61C9F9A52CD}" destId="{E6BF751F-D350-472A-B1B4-2C3098F75BEF}" srcOrd="0" destOrd="0" presId="urn:microsoft.com/office/officeart/2005/8/layout/vProcess5"/>
    <dgm:cxn modelId="{530AE0ED-BC33-4ECD-9606-B6020B56D618}" type="presParOf" srcId="{6B67CEAA-1BDD-4E5B-B4DE-C88CF7992430}" destId="{5C4C5927-0A8A-4F20-A596-97131DAF9DC9}" srcOrd="0" destOrd="0" presId="urn:microsoft.com/office/officeart/2005/8/layout/vProcess5"/>
    <dgm:cxn modelId="{C06E6DAB-73FC-4437-B624-510429DD1594}" type="presParOf" srcId="{6B67CEAA-1BDD-4E5B-B4DE-C88CF7992430}" destId="{DF830D42-3925-4FC4-9470-7F796B0A2C40}" srcOrd="1" destOrd="0" presId="urn:microsoft.com/office/officeart/2005/8/layout/vProcess5"/>
    <dgm:cxn modelId="{2CB50AC0-241C-416F-91A3-99301298CD3E}" type="presParOf" srcId="{6B67CEAA-1BDD-4E5B-B4DE-C88CF7992430}" destId="{AF092008-83AC-4B8E-9F09-AF8DC9D73E15}" srcOrd="2" destOrd="0" presId="urn:microsoft.com/office/officeart/2005/8/layout/vProcess5"/>
    <dgm:cxn modelId="{345C4975-AB92-472F-ACC9-6C60F08EFEAE}" type="presParOf" srcId="{6B67CEAA-1BDD-4E5B-B4DE-C88CF7992430}" destId="{E6BF751F-D350-472A-B1B4-2C3098F75BEF}" srcOrd="3" destOrd="0" presId="urn:microsoft.com/office/officeart/2005/8/layout/vProcess5"/>
    <dgm:cxn modelId="{2D7BD8EC-316A-4F49-893F-7EBC7CF0617B}" type="presParOf" srcId="{6B67CEAA-1BDD-4E5B-B4DE-C88CF7992430}" destId="{CD156809-D783-4172-88AA-1B9BB61343A4}" srcOrd="4" destOrd="0" presId="urn:microsoft.com/office/officeart/2005/8/layout/vProcess5"/>
    <dgm:cxn modelId="{9D9B65E0-E8FD-4F43-8E3E-7F9F39DEAF3E}" type="presParOf" srcId="{6B67CEAA-1BDD-4E5B-B4DE-C88CF7992430}" destId="{67E50599-B9CD-4999-9C7E-5F016829754B}" srcOrd="5" destOrd="0" presId="urn:microsoft.com/office/officeart/2005/8/layout/vProcess5"/>
    <dgm:cxn modelId="{309E6264-CC76-4D49-BF0B-FE993D73269C}" type="presParOf" srcId="{6B67CEAA-1BDD-4E5B-B4DE-C88CF7992430}" destId="{01FB716B-8852-451A-980C-1B963F30B558}" srcOrd="6" destOrd="0" presId="urn:microsoft.com/office/officeart/2005/8/layout/vProcess5"/>
    <dgm:cxn modelId="{45E89EE2-6FE2-478E-9C2E-CC4CE8EB6576}" type="presParOf" srcId="{6B67CEAA-1BDD-4E5B-B4DE-C88CF7992430}" destId="{DD3527C8-834D-4388-82D2-53F037C6957F}" srcOrd="7" destOrd="0" presId="urn:microsoft.com/office/officeart/2005/8/layout/vProcess5"/>
    <dgm:cxn modelId="{E4D3CBE9-7693-4B34-B110-91C613EB3168}" type="presParOf" srcId="{6B67CEAA-1BDD-4E5B-B4DE-C88CF7992430}" destId="{E11DD8CE-30F1-4E71-B421-35EF0F5E6767}" srcOrd="8" destOrd="0" presId="urn:microsoft.com/office/officeart/2005/8/layout/vProcess5"/>
    <dgm:cxn modelId="{420E3A6A-708C-4BAA-A1CD-0F9BAD0FA781}" type="presParOf" srcId="{6B67CEAA-1BDD-4E5B-B4DE-C88CF7992430}" destId="{89408E7C-4013-4960-9896-0AB394B67FFD}" srcOrd="9" destOrd="0" presId="urn:microsoft.com/office/officeart/2005/8/layout/vProcess5"/>
    <dgm:cxn modelId="{2FFE332C-140E-48AA-9C53-FF3C04F67B46}" type="presParOf" srcId="{6B67CEAA-1BDD-4E5B-B4DE-C88CF7992430}" destId="{35B450F6-7A91-4E19-B1C4-F9F2D4ADF576}" srcOrd="10" destOrd="0" presId="urn:microsoft.com/office/officeart/2005/8/layout/vProcess5"/>
    <dgm:cxn modelId="{3B4F88F0-61D5-4E9E-9769-F3A0B70502D7}" type="presParOf" srcId="{6B67CEAA-1BDD-4E5B-B4DE-C88CF7992430}" destId="{98787175-B633-43CB-83EC-31AD9BA7CEB7}"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12E52-D996-46E0-9B7C-28659A428192}">
      <dsp:nvSpPr>
        <dsp:cNvPr id="0" name=""/>
        <dsp:cNvSpPr/>
      </dsp:nvSpPr>
      <dsp:spPr>
        <a:xfrm>
          <a:off x="0" y="0"/>
          <a:ext cx="6309360" cy="95729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noProof="0" dirty="0"/>
            <a:t>Predstaviť digitálne nástroje pre </a:t>
          </a:r>
          <a:r>
            <a:rPr lang="sk-SK" sz="2500" kern="1200" noProof="0" dirty="0" err="1"/>
            <a:t>storytelling</a:t>
          </a:r>
          <a:r>
            <a:rPr lang="sk-SK" sz="2500" kern="1200" noProof="0" dirty="0"/>
            <a:t>.</a:t>
          </a:r>
        </a:p>
      </dsp:txBody>
      <dsp:txXfrm>
        <a:off x="28038" y="28038"/>
        <a:ext cx="5195473" cy="901218"/>
      </dsp:txXfrm>
    </dsp:sp>
    <dsp:sp modelId="{D20D1947-4D59-4C11-B2CA-883ED31BD7D5}">
      <dsp:nvSpPr>
        <dsp:cNvPr id="0" name=""/>
        <dsp:cNvSpPr/>
      </dsp:nvSpPr>
      <dsp:spPr>
        <a:xfrm>
          <a:off x="528408" y="1131347"/>
          <a:ext cx="6309360" cy="957294"/>
        </a:xfrm>
        <a:prstGeom prst="roundRect">
          <a:avLst>
            <a:gd name="adj" fmla="val 10000"/>
          </a:avLst>
        </a:prstGeom>
        <a:solidFill>
          <a:schemeClr val="accent5">
            <a:hueOff val="-3311292"/>
            <a:satOff val="13270"/>
            <a:lumOff val="287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noProof="0" dirty="0"/>
            <a:t>Ukázať 4 vyučovacie hodiny s pracovnými listami.</a:t>
          </a:r>
        </a:p>
      </dsp:txBody>
      <dsp:txXfrm>
        <a:off x="556446" y="1159385"/>
        <a:ext cx="5102633" cy="901218"/>
      </dsp:txXfrm>
    </dsp:sp>
    <dsp:sp modelId="{A50213D3-1833-4ECD-BACB-30BB487FDE1E}">
      <dsp:nvSpPr>
        <dsp:cNvPr id="0" name=""/>
        <dsp:cNvSpPr/>
      </dsp:nvSpPr>
      <dsp:spPr>
        <a:xfrm>
          <a:off x="1048931" y="2262695"/>
          <a:ext cx="6309360" cy="957294"/>
        </a:xfrm>
        <a:prstGeom prst="roundRect">
          <a:avLst>
            <a:gd name="adj" fmla="val 10000"/>
          </a:avLst>
        </a:prstGeom>
        <a:solidFill>
          <a:schemeClr val="accent5">
            <a:hueOff val="-6622584"/>
            <a:satOff val="26541"/>
            <a:lumOff val="575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noProof="0" dirty="0"/>
            <a:t>Poskytnúť inšpiráciu pre prácu vo vyučovaní angličtiny.</a:t>
          </a:r>
        </a:p>
      </dsp:txBody>
      <dsp:txXfrm>
        <a:off x="1076969" y="2290733"/>
        <a:ext cx="5110520" cy="901218"/>
      </dsp:txXfrm>
    </dsp:sp>
    <dsp:sp modelId="{54C3129C-16E6-48FE-AC92-9F5A67476505}">
      <dsp:nvSpPr>
        <dsp:cNvPr id="0" name=""/>
        <dsp:cNvSpPr/>
      </dsp:nvSpPr>
      <dsp:spPr>
        <a:xfrm>
          <a:off x="1577340" y="3394043"/>
          <a:ext cx="6309360" cy="957294"/>
        </a:xfrm>
        <a:prstGeom prst="roundRect">
          <a:avLst>
            <a:gd name="adj" fmla="val 10000"/>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noProof="0" dirty="0"/>
            <a:t>Prepojiť teóriu s praktickými ukážkami a videami.</a:t>
          </a:r>
        </a:p>
      </dsp:txBody>
      <dsp:txXfrm>
        <a:off x="1605378" y="3422081"/>
        <a:ext cx="5102633" cy="901218"/>
      </dsp:txXfrm>
    </dsp:sp>
    <dsp:sp modelId="{D9FC3F9D-B0D7-4758-A95F-CAA333E71062}">
      <dsp:nvSpPr>
        <dsp:cNvPr id="0" name=""/>
        <dsp:cNvSpPr/>
      </dsp:nvSpPr>
      <dsp:spPr>
        <a:xfrm>
          <a:off x="5687118" y="733200"/>
          <a:ext cx="622241" cy="622241"/>
        </a:xfrm>
        <a:prstGeom prst="downArrow">
          <a:avLst>
            <a:gd name="adj1" fmla="val 55000"/>
            <a:gd name="adj2" fmla="val 45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827122" y="733200"/>
        <a:ext cx="342233" cy="468236"/>
      </dsp:txXfrm>
    </dsp:sp>
    <dsp:sp modelId="{3BF7D71F-A80A-4C30-A9DE-2BFE05AC289F}">
      <dsp:nvSpPr>
        <dsp:cNvPr id="0" name=""/>
        <dsp:cNvSpPr/>
      </dsp:nvSpPr>
      <dsp:spPr>
        <a:xfrm>
          <a:off x="6215527" y="1864548"/>
          <a:ext cx="622241" cy="622241"/>
        </a:xfrm>
        <a:prstGeom prst="downArrow">
          <a:avLst>
            <a:gd name="adj1" fmla="val 55000"/>
            <a:gd name="adj2" fmla="val 45000"/>
          </a:avLst>
        </a:prstGeom>
        <a:solidFill>
          <a:schemeClr val="accent5">
            <a:tint val="40000"/>
            <a:alpha val="90000"/>
            <a:hueOff val="-5370241"/>
            <a:satOff val="24126"/>
            <a:lumOff val="1658"/>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355531" y="1864548"/>
        <a:ext cx="342233" cy="468236"/>
      </dsp:txXfrm>
    </dsp:sp>
    <dsp:sp modelId="{450AECA3-9A38-4864-BF5A-E0EE5474D90D}">
      <dsp:nvSpPr>
        <dsp:cNvPr id="0" name=""/>
        <dsp:cNvSpPr/>
      </dsp:nvSpPr>
      <dsp:spPr>
        <a:xfrm>
          <a:off x="6736049" y="2995896"/>
          <a:ext cx="622241" cy="622241"/>
        </a:xfrm>
        <a:prstGeom prst="downArrow">
          <a:avLst>
            <a:gd name="adj1" fmla="val 55000"/>
            <a:gd name="adj2" fmla="val 45000"/>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876053" y="2995896"/>
        <a:ext cx="342233" cy="468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6FD9B-4925-4BB4-BAEC-5B24EC46A6E4}">
      <dsp:nvSpPr>
        <dsp:cNvPr id="0" name=""/>
        <dsp:cNvSpPr/>
      </dsp:nvSpPr>
      <dsp:spPr>
        <a:xfrm>
          <a:off x="0" y="125592"/>
          <a:ext cx="4683949" cy="12848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sk-SK" sz="2300" kern="1200"/>
            <a:t>Čo je </a:t>
          </a:r>
          <a:r>
            <a:rPr lang="en-US" sz="2300" kern="1200"/>
            <a:t>digital storytelling</a:t>
          </a:r>
          <a:r>
            <a:rPr lang="sk-SK" sz="2300" kern="1200"/>
            <a:t>?</a:t>
          </a:r>
          <a:endParaRPr lang="en-US" sz="2300" kern="1200"/>
        </a:p>
      </dsp:txBody>
      <dsp:txXfrm>
        <a:off x="62722" y="188314"/>
        <a:ext cx="4558505" cy="1159416"/>
      </dsp:txXfrm>
    </dsp:sp>
    <dsp:sp modelId="{26632C15-FE83-4259-A076-CDA5FA2D5FC5}">
      <dsp:nvSpPr>
        <dsp:cNvPr id="0" name=""/>
        <dsp:cNvSpPr/>
      </dsp:nvSpPr>
      <dsp:spPr>
        <a:xfrm>
          <a:off x="0" y="1476692"/>
          <a:ext cx="4683949" cy="128486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sk-SK" sz="2300" kern="1200"/>
            <a:t>Prečo funguje vo vyučovaní anglického jazyka?</a:t>
          </a:r>
          <a:endParaRPr lang="en-US" sz="2300" kern="1200"/>
        </a:p>
      </dsp:txBody>
      <dsp:txXfrm>
        <a:off x="62722" y="1539414"/>
        <a:ext cx="4558505" cy="1159416"/>
      </dsp:txXfrm>
    </dsp:sp>
    <dsp:sp modelId="{753F7EB8-2BFD-40EB-A8C2-99F29846272A}">
      <dsp:nvSpPr>
        <dsp:cNvPr id="0" name=""/>
        <dsp:cNvSpPr/>
      </dsp:nvSpPr>
      <dsp:spPr>
        <a:xfrm>
          <a:off x="0" y="2827793"/>
          <a:ext cx="4683949" cy="128486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sk-SK" sz="2300" kern="1200" dirty="0"/>
            <a:t>Výhody: motivácia, rozvoj jazykových a digitálnych kompetencií, kreativita, spolupráca, inklúzia.</a:t>
          </a:r>
          <a:endParaRPr lang="en-US" sz="2300" kern="1200" dirty="0"/>
        </a:p>
      </dsp:txBody>
      <dsp:txXfrm>
        <a:off x="62722" y="2890515"/>
        <a:ext cx="4558505" cy="1159416"/>
      </dsp:txXfrm>
    </dsp:sp>
    <dsp:sp modelId="{2F7A197C-5E9B-4F5D-8A7E-7104D6BD806A}">
      <dsp:nvSpPr>
        <dsp:cNvPr id="0" name=""/>
        <dsp:cNvSpPr/>
      </dsp:nvSpPr>
      <dsp:spPr>
        <a:xfrm>
          <a:off x="0" y="4178894"/>
          <a:ext cx="4683949" cy="128486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sk-SK" sz="2300" kern="1200"/>
            <a:t>Výzvy: príprava, technické zručnosti, organizácia triedy.</a:t>
          </a:r>
          <a:endParaRPr lang="en-US" sz="2300" kern="1200"/>
        </a:p>
      </dsp:txBody>
      <dsp:txXfrm>
        <a:off x="62722" y="4241616"/>
        <a:ext cx="4558505" cy="11594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4FA5D-84AC-4D55-B093-45F1231E18E9}">
      <dsp:nvSpPr>
        <dsp:cNvPr id="0" name=""/>
        <dsp:cNvSpPr/>
      </dsp:nvSpPr>
      <dsp:spPr>
        <a:xfrm>
          <a:off x="0" y="659258"/>
          <a:ext cx="7886700" cy="69556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sk-SK" sz="2900" kern="1200"/>
            <a:t>Téma: My Birthday</a:t>
          </a:r>
          <a:endParaRPr lang="en-US" sz="2900" kern="1200"/>
        </a:p>
      </dsp:txBody>
      <dsp:txXfrm>
        <a:off x="33955" y="693213"/>
        <a:ext cx="7818790" cy="627655"/>
      </dsp:txXfrm>
    </dsp:sp>
    <dsp:sp modelId="{6501A112-51F8-432B-82ED-3ACF2FE47440}">
      <dsp:nvSpPr>
        <dsp:cNvPr id="0" name=""/>
        <dsp:cNvSpPr/>
      </dsp:nvSpPr>
      <dsp:spPr>
        <a:xfrm>
          <a:off x="0" y="1438343"/>
          <a:ext cx="7886700" cy="695565"/>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sk-SK" sz="2900" kern="1200"/>
            <a:t>Cieľ: slovná zásoba narodenín, jednoduché dialógy</a:t>
          </a:r>
          <a:endParaRPr lang="en-US" sz="2900" kern="1200"/>
        </a:p>
      </dsp:txBody>
      <dsp:txXfrm>
        <a:off x="33955" y="1472298"/>
        <a:ext cx="7818790" cy="627655"/>
      </dsp:txXfrm>
    </dsp:sp>
    <dsp:sp modelId="{77C71960-863F-4B63-9DA0-994282E9F7D1}">
      <dsp:nvSpPr>
        <dsp:cNvPr id="0" name=""/>
        <dsp:cNvSpPr/>
      </dsp:nvSpPr>
      <dsp:spPr>
        <a:xfrm>
          <a:off x="0" y="2217429"/>
          <a:ext cx="7886700" cy="695565"/>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sk-SK" sz="2900" kern="1200"/>
            <a:t>Aktivita: animácia postáv, dialógy, zvuky</a:t>
          </a:r>
          <a:endParaRPr lang="en-US" sz="2900" kern="1200"/>
        </a:p>
      </dsp:txBody>
      <dsp:txXfrm>
        <a:off x="33955" y="2251384"/>
        <a:ext cx="7818790" cy="627655"/>
      </dsp:txXfrm>
    </dsp:sp>
    <dsp:sp modelId="{A0B9B2CA-D018-4325-BB64-271D8C6237D5}">
      <dsp:nvSpPr>
        <dsp:cNvPr id="0" name=""/>
        <dsp:cNvSpPr/>
      </dsp:nvSpPr>
      <dsp:spPr>
        <a:xfrm>
          <a:off x="0" y="2996514"/>
          <a:ext cx="7886700" cy="695565"/>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sk-SK" sz="2900" kern="1200"/>
            <a:t>Pracovný list 3</a:t>
          </a:r>
          <a:endParaRPr lang="en-US" sz="2900" kern="1200"/>
        </a:p>
      </dsp:txBody>
      <dsp:txXfrm>
        <a:off x="33955" y="3030469"/>
        <a:ext cx="7818790" cy="6276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30D42-3925-4FC4-9470-7F796B0A2C40}">
      <dsp:nvSpPr>
        <dsp:cNvPr id="0" name=""/>
        <dsp:cNvSpPr/>
      </dsp:nvSpPr>
      <dsp:spPr>
        <a:xfrm>
          <a:off x="0" y="0"/>
          <a:ext cx="6309360" cy="957294"/>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a:t>Digitálne nástroje prinášajú motiváciu a kreativitu do výučby</a:t>
          </a:r>
          <a:endParaRPr lang="en-US" sz="2500" kern="1200"/>
        </a:p>
      </dsp:txBody>
      <dsp:txXfrm>
        <a:off x="28038" y="28038"/>
        <a:ext cx="5195473" cy="901218"/>
      </dsp:txXfrm>
    </dsp:sp>
    <dsp:sp modelId="{AF092008-83AC-4B8E-9F09-AF8DC9D73E15}">
      <dsp:nvSpPr>
        <dsp:cNvPr id="0" name=""/>
        <dsp:cNvSpPr/>
      </dsp:nvSpPr>
      <dsp:spPr>
        <a:xfrm>
          <a:off x="528408" y="1131347"/>
          <a:ext cx="6309360" cy="95729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a:t>Prepojili sme 4 vyučovacie hodiny s pracovnými listami</a:t>
          </a:r>
          <a:endParaRPr lang="en-US" sz="2500" kern="1200"/>
        </a:p>
      </dsp:txBody>
      <dsp:txXfrm>
        <a:off x="556446" y="1159385"/>
        <a:ext cx="5102633" cy="901218"/>
      </dsp:txXfrm>
    </dsp:sp>
    <dsp:sp modelId="{E6BF751F-D350-472A-B1B4-2C3098F75BEF}">
      <dsp:nvSpPr>
        <dsp:cNvPr id="0" name=""/>
        <dsp:cNvSpPr/>
      </dsp:nvSpPr>
      <dsp:spPr>
        <a:xfrm>
          <a:off x="1048931" y="2262695"/>
          <a:ext cx="6309360" cy="95729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a:t>Účastníci môžu aktivity využiť vo svojej praxi</a:t>
          </a:r>
          <a:endParaRPr lang="en-US" sz="2500" kern="1200"/>
        </a:p>
      </dsp:txBody>
      <dsp:txXfrm>
        <a:off x="1076969" y="2290733"/>
        <a:ext cx="5110520" cy="901218"/>
      </dsp:txXfrm>
    </dsp:sp>
    <dsp:sp modelId="{CD156809-D783-4172-88AA-1B9BB61343A4}">
      <dsp:nvSpPr>
        <dsp:cNvPr id="0" name=""/>
        <dsp:cNvSpPr/>
      </dsp:nvSpPr>
      <dsp:spPr>
        <a:xfrm>
          <a:off x="1577340" y="3394043"/>
          <a:ext cx="6309360" cy="957294"/>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k-SK" sz="2500" kern="1200"/>
            <a:t>Priestor pre diskusiu a otázky</a:t>
          </a:r>
          <a:endParaRPr lang="en-US" sz="2500" kern="1200"/>
        </a:p>
      </dsp:txBody>
      <dsp:txXfrm>
        <a:off x="1605378" y="3422081"/>
        <a:ext cx="5102633" cy="901218"/>
      </dsp:txXfrm>
    </dsp:sp>
    <dsp:sp modelId="{67E50599-B9CD-4999-9C7E-5F016829754B}">
      <dsp:nvSpPr>
        <dsp:cNvPr id="0" name=""/>
        <dsp:cNvSpPr/>
      </dsp:nvSpPr>
      <dsp:spPr>
        <a:xfrm>
          <a:off x="5687118" y="733200"/>
          <a:ext cx="622241" cy="622241"/>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827122" y="733200"/>
        <a:ext cx="342233" cy="468236"/>
      </dsp:txXfrm>
    </dsp:sp>
    <dsp:sp modelId="{01FB716B-8852-451A-980C-1B963F30B558}">
      <dsp:nvSpPr>
        <dsp:cNvPr id="0" name=""/>
        <dsp:cNvSpPr/>
      </dsp:nvSpPr>
      <dsp:spPr>
        <a:xfrm>
          <a:off x="6215527" y="1864548"/>
          <a:ext cx="622241" cy="622241"/>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355531" y="1864548"/>
        <a:ext cx="342233" cy="468236"/>
      </dsp:txXfrm>
    </dsp:sp>
    <dsp:sp modelId="{DD3527C8-834D-4388-82D2-53F037C6957F}">
      <dsp:nvSpPr>
        <dsp:cNvPr id="0" name=""/>
        <dsp:cNvSpPr/>
      </dsp:nvSpPr>
      <dsp:spPr>
        <a:xfrm>
          <a:off x="6736049" y="2995896"/>
          <a:ext cx="622241" cy="622241"/>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876053"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872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Dobrý deň, vítam vás na mojom workshope v rámci konferencie Súčasné výzvy 2025. Názov mojej prezentácie je Digitálne nástroje pre rozprávanie príbehov na hodinách angličtiny na 1. stupni ZŠ. Ukážem vám štyri aktivity s digitálnymi nástrojmi, ktoré si sami vyskúšate na pracovných listoch.</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Ciele workshopu: predstaviť digitálne nástroje pre storytelling, ukázať 4 vyučovacie hodiny s pracovnými listami, poskytnúť inšpiráciu pre prácu v primárnej angličtine a prepojiť teóriu s praktickými ukážkami a videami.</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Aktivita 1 – ChatterPix Kids. Rozprávka Little Red Riding Hood – časti tela. Inštrukcia: Na pracovnom liste č. 1 nakreslite postavu a dopíšte dialógy. V triede by deti pridali hlas cez aplikáciu. Po vašej práci ukážem fotky žiackych prác a nakoniec oficiálny video-návod (20s), ako aplikácia funguje.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Aktivita 2 – Book Creator. Rozprávka Hansel and Gretel – slovná zásoba jedla. Inštrukcia: Na pracovnom liste č. 2 nakreslite svoju chalúpku a doplňte vety 'I like…' a 'I don’t like…'. Po vašej práci ukážem fotky žiackych prác a nakoniec oficiálny video-návod (20s), ako sa používa Book Creator.</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Aktivita 4 – Google CS First. Téma My Birthday. Inštrukcia: Na pracovnom liste č. 4 doplňte dialóg a pridajte vlastnú vetu. Po vašej práci ukážem fotky žiackych prác a nakoniec krátky video-návod (20s), ako deti pracovali v CS First.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Aktivita 3 – The Little Red Hen. Najprv si pozrieme krátku rozprávku. Inštrukcia: Na pracovnom liste č. 3 označte číslami poradie deja. V triede deti navyše skúšali meniť dej v PBS Kids – Super Why!, ale vám ukážem len fotky žiackych prác z tejto aktivity.</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Záver: Videli sme 4 nástroje: ChatterPix, Book Creator, The Little Red Hen a Google CS First. Aktivity sú motivačné aj pre deti so špeciálnymi potrebami. Dnes ste si ich vyskúšali na papierových pracovných listoch. Verím, že si odnesiete inšpiráciu pre svoju prax. Priestor pre otázky a diskusiu.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PrDm3IgKdJ8?feature=oembed" TargetMode="External"/><Relationship Id="rId5" Type="http://schemas.openxmlformats.org/officeDocument/2006/relationships/image" Target="../media/image2.jpeg"/><Relationship Id="rId4" Type="http://schemas.openxmlformats.org/officeDocument/2006/relationships/hyperlink" Target="http://www.youtube.com/watch?v=PrDm3IgKdJ8"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7tBS9NyFV08" TargetMode="External"/><Relationship Id="rId2" Type="http://schemas.openxmlformats.org/officeDocument/2006/relationships/slideLayout" Target="../slideLayouts/slideLayout6.xml"/><Relationship Id="rId1" Type="http://schemas.openxmlformats.org/officeDocument/2006/relationships/video" Target="https://www.youtube.com/embed/7tBS9NyFV08?feature=oembed" TargetMode="Externa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FznzSUM4r30?feature=oembed" TargetMode="External"/><Relationship Id="rId5" Type="http://schemas.openxmlformats.org/officeDocument/2006/relationships/image" Target="../media/image7.jpeg"/><Relationship Id="rId4" Type="http://schemas.openxmlformats.org/officeDocument/2006/relationships/hyperlink" Target="http://www.youtube.com/watch?v=FznzSUM4r30"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google.com/search?q=google+cs+first+short+guide&amp;rlz=1C1OPNX_skSK1180SK1180&amp;oq=google+cs+first+short+guide&amp;gs_lcrp=EgZjaHJvbWUyBggAEEUYOTIGCAEQRRhA0gEJMzM3NjhqMGo3qAIIsAIB8QVkbW6YuRSEOg&amp;sourceid=chrome&amp;ie=UTF-8#fpstate=ive&amp;vld=cid:46836ed1,vid:exmvVFBZOic,st: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FdtK0r1mbZ8?feature=oembed" TargetMode="External"/><Relationship Id="rId5" Type="http://schemas.openxmlformats.org/officeDocument/2006/relationships/hyperlink" Target="https://youtube.com/watch?v=FdtK0r1mbZ8" TargetMode="Externa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pbskids.org/superwhy/games/super-why-saves-the-day/" TargetMode="External"/><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8.jpe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4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9" name="Rectangle 4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4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5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Shape 5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Rectangle 5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50041" y="586855"/>
            <a:ext cx="2401025" cy="3387497"/>
          </a:xfrm>
        </p:spPr>
        <p:txBody>
          <a:bodyPr vert="horz" lIns="91440" tIns="45720" rIns="91440" bIns="45720" rtlCol="0" anchor="b">
            <a:normAutofit/>
          </a:bodyPr>
          <a:lstStyle/>
          <a:p>
            <a:pPr algn="r" defTabSz="914400">
              <a:lnSpc>
                <a:spcPct val="90000"/>
              </a:lnSpc>
            </a:pPr>
            <a:r>
              <a:rPr lang="en-US" sz="3500" kern="1200" noProof="0">
                <a:solidFill>
                  <a:srgbClr val="FFFFFF"/>
                </a:solidFill>
                <a:latin typeface="+mj-lt"/>
                <a:ea typeface="+mj-ea"/>
                <a:cs typeface="+mj-cs"/>
              </a:rPr>
              <a:t>Súčasné výzvy 2025</a:t>
            </a:r>
          </a:p>
        </p:txBody>
      </p:sp>
      <p:sp>
        <p:nvSpPr>
          <p:cNvPr id="3" name="Subtitle 2"/>
          <p:cNvSpPr>
            <a:spLocks noGrp="1"/>
          </p:cNvSpPr>
          <p:nvPr>
            <p:ph type="subTitle" idx="1"/>
          </p:nvPr>
        </p:nvSpPr>
        <p:spPr>
          <a:xfrm>
            <a:off x="3607694" y="649480"/>
            <a:ext cx="4916510" cy="5546047"/>
          </a:xfrm>
        </p:spPr>
        <p:txBody>
          <a:bodyPr vert="horz" lIns="91440" tIns="45720" rIns="91440" bIns="45720" rtlCol="0" anchor="ctr">
            <a:normAutofit/>
          </a:bodyPr>
          <a:lstStyle/>
          <a:p>
            <a:pPr defTabSz="914400">
              <a:lnSpc>
                <a:spcPct val="90000"/>
              </a:lnSpc>
            </a:pPr>
            <a:r>
              <a:rPr lang="sk-SK" sz="2000" noProof="0" dirty="0">
                <a:solidFill>
                  <a:schemeClr val="tx1"/>
                </a:solidFill>
              </a:rPr>
              <a:t>Digitálne nástroje pre rozprávanie príbehov</a:t>
            </a:r>
            <a:br>
              <a:rPr lang="sk-SK" sz="2000" noProof="0" dirty="0">
                <a:solidFill>
                  <a:schemeClr val="tx1"/>
                </a:solidFill>
              </a:rPr>
            </a:br>
            <a:r>
              <a:rPr lang="sk-SK" sz="2000" noProof="0" dirty="0">
                <a:solidFill>
                  <a:schemeClr val="tx1"/>
                </a:solidFill>
              </a:rPr>
              <a:t>na hodinách angličtiny na 1. stupni ZŠ</a:t>
            </a:r>
          </a:p>
          <a:p>
            <a:pPr indent="-228600" algn="l" defTabSz="914400">
              <a:lnSpc>
                <a:spcPct val="90000"/>
              </a:lnSpc>
              <a:buFont typeface="Arial" panose="020B0604020202020204" pitchFamily="34" charset="0"/>
              <a:buChar char="•"/>
            </a:pPr>
            <a:endParaRPr lang="en-US" sz="1700" noProof="0" dirty="0">
              <a:solidFill>
                <a:schemeClr val="tx1"/>
              </a:solidFill>
            </a:endParaRPr>
          </a:p>
          <a:p>
            <a:pPr algn="l" defTabSz="914400">
              <a:lnSpc>
                <a:spcPct val="90000"/>
              </a:lnSpc>
            </a:pPr>
            <a:r>
              <a:rPr lang="sk-SK" sz="1700" noProof="0" dirty="0">
                <a:solidFill>
                  <a:schemeClr val="tx1"/>
                </a:solidFill>
              </a:rPr>
              <a:t>                              </a:t>
            </a:r>
            <a:r>
              <a:rPr lang="en-US" sz="1700" noProof="0" dirty="0">
                <a:solidFill>
                  <a:schemeClr val="tx1"/>
                </a:solidFill>
              </a:rPr>
              <a:t>Marta Bajčičáková</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0771A5-69FA-8081-C2C2-3E547F1F3CEF}"/>
              </a:ext>
            </a:extLst>
          </p:cNvPr>
          <p:cNvPicPr>
            <a:picLocks noChangeAspect="1"/>
          </p:cNvPicPr>
          <p:nvPr/>
        </p:nvPicPr>
        <p:blipFill>
          <a:blip r:embed="rId3">
            <a:duotone>
              <a:prstClr val="black"/>
              <a:schemeClr val="tx2">
                <a:tint val="45000"/>
                <a:satMod val="400000"/>
              </a:schemeClr>
            </a:duotone>
            <a:alphaModFix amt="25000"/>
          </a:blip>
          <a:srcRect r="7666"/>
          <a:stretch>
            <a:fillRect/>
          </a:stretch>
        </p:blipFill>
        <p:spPr>
          <a:xfrm>
            <a:off x="20" y="10"/>
            <a:ext cx="9143980" cy="6857990"/>
          </a:xfrm>
          <a:prstGeom prst="rect">
            <a:avLst/>
          </a:prstGeom>
        </p:spPr>
      </p:pic>
      <p:sp>
        <p:nvSpPr>
          <p:cNvPr id="2" name="Title 1"/>
          <p:cNvSpPr>
            <a:spLocks noGrp="1"/>
          </p:cNvSpPr>
          <p:nvPr>
            <p:ph type="title"/>
          </p:nvPr>
        </p:nvSpPr>
        <p:spPr>
          <a:xfrm>
            <a:off x="628650" y="365125"/>
            <a:ext cx="7886700" cy="1325563"/>
          </a:xfrm>
        </p:spPr>
        <p:txBody>
          <a:bodyPr>
            <a:normAutofit/>
          </a:bodyPr>
          <a:lstStyle/>
          <a:p>
            <a:r>
              <a:rPr lang="sk-SK" noProof="0"/>
              <a:t>Ciele workshopu</a:t>
            </a:r>
            <a:endParaRPr lang="sk-SK" noProof="0" dirty="0"/>
          </a:p>
        </p:txBody>
      </p:sp>
      <p:graphicFrame>
        <p:nvGraphicFramePr>
          <p:cNvPr id="5" name="Content Placeholder 2">
            <a:extLst>
              <a:ext uri="{FF2B5EF4-FFF2-40B4-BE49-F238E27FC236}">
                <a16:creationId xmlns:a16="http://schemas.microsoft.com/office/drawing/2014/main" id="{76DF361C-7184-E218-5AFC-7FBCF744FA9C}"/>
              </a:ext>
            </a:extLst>
          </p:cNvPr>
          <p:cNvGraphicFramePr>
            <a:graphicFrameLocks noGrp="1"/>
          </p:cNvGraphicFramePr>
          <p:nvPr>
            <p:ph idx="1"/>
            <p:extLst>
              <p:ext uri="{D42A27DB-BD31-4B8C-83A1-F6EECF244321}">
                <p14:modId xmlns:p14="http://schemas.microsoft.com/office/powerpoint/2010/main" val="172212975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Nadpis 1">
            <a:extLst>
              <a:ext uri="{FF2B5EF4-FFF2-40B4-BE49-F238E27FC236}">
                <a16:creationId xmlns:a16="http://schemas.microsoft.com/office/drawing/2014/main" id="{9E989711-7707-E40F-B47D-794A9DD08D01}"/>
              </a:ext>
            </a:extLst>
          </p:cNvPr>
          <p:cNvSpPr>
            <a:spLocks noGrp="1"/>
          </p:cNvSpPr>
          <p:nvPr>
            <p:ph type="title"/>
          </p:nvPr>
        </p:nvSpPr>
        <p:spPr>
          <a:xfrm>
            <a:off x="359545" y="1070800"/>
            <a:ext cx="2954766" cy="5583126"/>
          </a:xfrm>
        </p:spPr>
        <p:txBody>
          <a:bodyPr>
            <a:normAutofit/>
          </a:bodyPr>
          <a:lstStyle/>
          <a:p>
            <a:pPr algn="r"/>
            <a:r>
              <a:rPr lang="sk-SK" sz="4900"/>
              <a:t>Teoretický rámec</a:t>
            </a:r>
          </a:p>
        </p:txBody>
      </p:sp>
      <p:cxnSp>
        <p:nvCxnSpPr>
          <p:cNvPr id="34" name="Straight Connector 3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8" name="Zástupný objekt pre obsah 2">
            <a:extLst>
              <a:ext uri="{FF2B5EF4-FFF2-40B4-BE49-F238E27FC236}">
                <a16:creationId xmlns:a16="http://schemas.microsoft.com/office/drawing/2014/main" id="{CCE8A2AE-1BB5-5CDF-633C-58C567C8CFB4}"/>
              </a:ext>
            </a:extLst>
          </p:cNvPr>
          <p:cNvGraphicFramePr>
            <a:graphicFrameLocks noGrp="1"/>
          </p:cNvGraphicFramePr>
          <p:nvPr>
            <p:ph idx="1"/>
            <p:extLst>
              <p:ext uri="{D42A27DB-BD31-4B8C-83A1-F6EECF244321}">
                <p14:modId xmlns:p14="http://schemas.microsoft.com/office/powerpoint/2010/main" val="4212228620"/>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064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370" y="429062"/>
            <a:ext cx="2591866" cy="672152"/>
          </a:xfrm>
        </p:spPr>
        <p:txBody>
          <a:bodyPr anchor="b">
            <a:normAutofit fontScale="90000"/>
          </a:bodyPr>
          <a:lstStyle/>
          <a:p>
            <a:r>
              <a:rPr lang="sk-SK" sz="2800" noProof="0" dirty="0"/>
              <a:t>1 </a:t>
            </a:r>
            <a:r>
              <a:rPr lang="en-US" sz="2800" noProof="0" dirty="0"/>
              <a:t>Chatter</a:t>
            </a:r>
            <a:r>
              <a:rPr lang="sk-SK" sz="2800" noProof="0" dirty="0"/>
              <a:t> </a:t>
            </a:r>
            <a:r>
              <a:rPr lang="en-US" sz="2800" noProof="0" dirty="0"/>
              <a:t>Pix Kids</a:t>
            </a:r>
            <a:endParaRPr lang="sk-SK" sz="2800" noProof="0" dirty="0"/>
          </a:p>
        </p:txBody>
      </p:sp>
      <p:sp>
        <p:nvSpPr>
          <p:cNvPr id="3" name="Content Placeholder 2"/>
          <p:cNvSpPr>
            <a:spLocks noGrp="1"/>
          </p:cNvSpPr>
          <p:nvPr>
            <p:ph idx="1"/>
          </p:nvPr>
        </p:nvSpPr>
        <p:spPr>
          <a:xfrm>
            <a:off x="147484" y="983227"/>
            <a:ext cx="3451122" cy="5683044"/>
          </a:xfrm>
        </p:spPr>
        <p:txBody>
          <a:bodyPr anchor="t">
            <a:noAutofit/>
          </a:bodyPr>
          <a:lstStyle/>
          <a:p>
            <a:pPr marL="0" indent="0">
              <a:lnSpc>
                <a:spcPct val="90000"/>
              </a:lnSpc>
              <a:buNone/>
            </a:pPr>
            <a:r>
              <a:rPr lang="sk-SK" sz="1600" noProof="0" dirty="0">
                <a:latin typeface="+mj-lt"/>
              </a:rPr>
              <a:t>Téma: </a:t>
            </a:r>
            <a:r>
              <a:rPr lang="en-US" sz="1600" noProof="0" dirty="0">
                <a:latin typeface="+mj-lt"/>
              </a:rPr>
              <a:t>Little Red Riding Hood </a:t>
            </a:r>
            <a:r>
              <a:rPr lang="sk-SK" sz="1600" noProof="0" dirty="0">
                <a:latin typeface="+mj-lt"/>
              </a:rPr>
              <a:t>– časti tela</a:t>
            </a:r>
          </a:p>
          <a:p>
            <a:pPr marL="0" indent="0">
              <a:lnSpc>
                <a:spcPct val="90000"/>
              </a:lnSpc>
              <a:buNone/>
            </a:pPr>
            <a:r>
              <a:rPr lang="sk-SK" sz="1600" noProof="0" dirty="0">
                <a:latin typeface="+mj-lt"/>
              </a:rPr>
              <a:t>• Vymenovať časti tela, precvičiť dialógy.</a:t>
            </a:r>
          </a:p>
          <a:p>
            <a:pPr marL="0" indent="0">
              <a:lnSpc>
                <a:spcPct val="90000"/>
              </a:lnSpc>
              <a:buNone/>
            </a:pPr>
            <a:r>
              <a:rPr lang="sk-SK" sz="1600" noProof="0" dirty="0">
                <a:latin typeface="+mj-lt"/>
              </a:rPr>
              <a:t>• TPR  </a:t>
            </a:r>
            <a:r>
              <a:rPr lang="en-US" sz="1600" dirty="0"/>
              <a:t>“</a:t>
            </a:r>
            <a:r>
              <a:rPr lang="en-US" sz="1600" i="1" dirty="0"/>
              <a:t>Touch your nose!</a:t>
            </a:r>
            <a:r>
              <a:rPr lang="en-US" sz="1600" dirty="0"/>
              <a:t>” </a:t>
            </a:r>
            <a:r>
              <a:rPr lang="en-US" sz="1600" i="1" dirty="0"/>
              <a:t>(eyes, ears, mouth)</a:t>
            </a:r>
            <a:r>
              <a:rPr lang="sk-SK" sz="1600" i="1" dirty="0"/>
              <a:t>,</a:t>
            </a:r>
            <a:endParaRPr lang="en-US" sz="1600" i="1" dirty="0"/>
          </a:p>
          <a:p>
            <a:pPr marL="0" indent="0">
              <a:lnSpc>
                <a:spcPct val="90000"/>
              </a:lnSpc>
              <a:buNone/>
            </a:pPr>
            <a:r>
              <a:rPr lang="sk-SK" sz="1600" noProof="0" dirty="0">
                <a:latin typeface="+mj-lt"/>
              </a:rPr>
              <a:t>+ obrázky slovnej zásoby.</a:t>
            </a:r>
          </a:p>
          <a:p>
            <a:pPr marL="0" indent="0">
              <a:lnSpc>
                <a:spcPct val="90000"/>
              </a:lnSpc>
              <a:buNone/>
            </a:pPr>
            <a:endParaRPr lang="sk-SK" sz="1600" noProof="0" dirty="0">
              <a:latin typeface="+mj-lt"/>
            </a:endParaRPr>
          </a:p>
          <a:p>
            <a:pPr marL="0" indent="0">
              <a:lnSpc>
                <a:spcPct val="90000"/>
              </a:lnSpc>
              <a:buNone/>
            </a:pPr>
            <a:r>
              <a:rPr lang="sk-SK" sz="1600" noProof="0" dirty="0"/>
              <a:t>• </a:t>
            </a:r>
            <a:r>
              <a:rPr lang="sk-SK" sz="1600" noProof="0" dirty="0">
                <a:latin typeface="+mj-lt"/>
              </a:rPr>
              <a:t>Rozprávka: </a:t>
            </a:r>
            <a:r>
              <a:rPr lang="en-US" sz="1600" i="1" noProof="0" dirty="0">
                <a:latin typeface="+mj-lt"/>
              </a:rPr>
              <a:t>Little Red Riding Hood </a:t>
            </a:r>
            <a:endParaRPr lang="sk-SK" sz="1600" i="1" dirty="0">
              <a:latin typeface="+mj-lt"/>
            </a:endParaRPr>
          </a:p>
          <a:p>
            <a:pPr marL="0" indent="0">
              <a:lnSpc>
                <a:spcPct val="90000"/>
              </a:lnSpc>
              <a:buNone/>
            </a:pPr>
            <a:r>
              <a:rPr lang="sk-SK" sz="1600" noProof="0" dirty="0">
                <a:latin typeface="+mj-lt"/>
                <a:hlinkClick r:id="rId4"/>
              </a:rPr>
              <a:t>LINK</a:t>
            </a:r>
            <a:endParaRPr lang="sk-SK" sz="1600" noProof="0" dirty="0">
              <a:latin typeface="+mj-lt"/>
            </a:endParaRPr>
          </a:p>
          <a:p>
            <a:pPr marL="0" indent="0">
              <a:lnSpc>
                <a:spcPct val="90000"/>
              </a:lnSpc>
              <a:buNone/>
            </a:pPr>
            <a:r>
              <a:rPr lang="en-US" sz="1600" u="sng" dirty="0">
                <a:hlinkClick r:id="rId4"/>
              </a:rPr>
              <a:t>www.youtube.com/watch?v=PrDm3IgKdJ8</a:t>
            </a:r>
            <a:endParaRPr lang="sk-SK" sz="1600" noProof="0" dirty="0">
              <a:latin typeface="+mj-lt"/>
            </a:endParaRPr>
          </a:p>
          <a:p>
            <a:pPr marL="0" indent="0">
              <a:lnSpc>
                <a:spcPct val="90000"/>
              </a:lnSpc>
              <a:buNone/>
            </a:pPr>
            <a:endParaRPr lang="sk-SK" sz="1600" i="1" noProof="0" dirty="0">
              <a:latin typeface="+mj-lt"/>
            </a:endParaRPr>
          </a:p>
          <a:p>
            <a:pPr marL="0" indent="0">
              <a:lnSpc>
                <a:spcPct val="90000"/>
              </a:lnSpc>
              <a:buNone/>
            </a:pPr>
            <a:r>
              <a:rPr lang="sk-SK" sz="1600" i="1" noProof="0" dirty="0">
                <a:latin typeface="+mj-lt"/>
              </a:rPr>
              <a:t> </a:t>
            </a:r>
            <a:r>
              <a:rPr lang="en-US" sz="1600" i="1" dirty="0">
                <a:latin typeface="+mj-lt"/>
              </a:rPr>
              <a:t>“What big eyes you have!” – “All the better to see you with, my dear!”</a:t>
            </a:r>
            <a:endParaRPr lang="sk-SK" sz="1600" dirty="0">
              <a:latin typeface="+mj-lt"/>
            </a:endParaRPr>
          </a:p>
          <a:p>
            <a:pPr marL="0" indent="0">
              <a:lnSpc>
                <a:spcPct val="90000"/>
              </a:lnSpc>
              <a:buNone/>
            </a:pPr>
            <a:r>
              <a:rPr lang="en-US" sz="1600" i="1" dirty="0">
                <a:latin typeface="+mj-lt"/>
              </a:rPr>
              <a:t> “What big ears you have!” – “All the better to hear you with, my dear</a:t>
            </a:r>
            <a:r>
              <a:rPr lang="en-US" sz="1600" b="1" i="1" dirty="0">
                <a:latin typeface="+mj-lt"/>
              </a:rPr>
              <a:t>!”</a:t>
            </a:r>
            <a:endParaRPr lang="sk-SK" sz="1600" dirty="0">
              <a:latin typeface="+mj-lt"/>
            </a:endParaRPr>
          </a:p>
          <a:p>
            <a:pPr marL="0" indent="0">
              <a:lnSpc>
                <a:spcPct val="90000"/>
              </a:lnSpc>
              <a:buNone/>
            </a:pPr>
            <a:r>
              <a:rPr lang="en-US" sz="1600" i="1" dirty="0"/>
              <a:t>“What big </a:t>
            </a:r>
            <a:r>
              <a:rPr lang="en-US" sz="1600" i="1" noProof="0" dirty="0"/>
              <a:t>teeth</a:t>
            </a:r>
            <a:r>
              <a:rPr lang="en-US" sz="1600" i="1" dirty="0"/>
              <a:t> you have!” – “All the better to </a:t>
            </a:r>
            <a:r>
              <a:rPr lang="en-US" sz="1600" i="1" noProof="0" dirty="0"/>
              <a:t>eat </a:t>
            </a:r>
            <a:r>
              <a:rPr lang="en-US" sz="1600" i="1" dirty="0"/>
              <a:t>you with, my dear</a:t>
            </a:r>
            <a:r>
              <a:rPr lang="en-US" sz="1600" b="1" i="1" dirty="0"/>
              <a:t>!”</a:t>
            </a:r>
            <a:endParaRPr lang="sk-SK" sz="1600" dirty="0"/>
          </a:p>
          <a:p>
            <a:pPr marL="0" indent="0">
              <a:lnSpc>
                <a:spcPct val="90000"/>
              </a:lnSpc>
              <a:buNone/>
            </a:pPr>
            <a:endParaRPr lang="sk-SK" sz="1600" i="1" noProof="0" dirty="0">
              <a:latin typeface="+mj-lt"/>
            </a:endParaRPr>
          </a:p>
          <a:p>
            <a:pPr marL="0" indent="0">
              <a:lnSpc>
                <a:spcPct val="90000"/>
              </a:lnSpc>
              <a:buNone/>
            </a:pPr>
            <a:r>
              <a:rPr lang="sk-SK" sz="1600" noProof="0" dirty="0">
                <a:latin typeface="+mj-lt"/>
              </a:rPr>
              <a:t>• Pracovný list 1</a:t>
            </a:r>
            <a:r>
              <a:rPr lang="sk-SK" sz="1600" dirty="0"/>
              <a:t> →</a:t>
            </a:r>
            <a:r>
              <a:rPr lang="sk-SK" sz="1600" noProof="0" dirty="0">
                <a:latin typeface="+mj-lt"/>
              </a:rPr>
              <a:t> </a:t>
            </a:r>
            <a:r>
              <a:rPr lang="sk-SK" sz="1600" dirty="0"/>
              <a:t>Aktivita: kresba postavy </a:t>
            </a:r>
            <a:endParaRPr lang="sk-SK" sz="1600" noProof="0" dirty="0">
              <a:latin typeface="+mj-lt"/>
            </a:endParaRPr>
          </a:p>
        </p:txBody>
      </p:sp>
      <p:pic>
        <p:nvPicPr>
          <p:cNvPr id="6" name="Online médium 5" title="Little Red Riding Hood | Fairy Tales and Bedtime Stories for Children #bedtimestories">
            <a:hlinkClick r:id="" action="ppaction://media"/>
            <a:extLst>
              <a:ext uri="{FF2B5EF4-FFF2-40B4-BE49-F238E27FC236}">
                <a16:creationId xmlns:a16="http://schemas.microsoft.com/office/drawing/2014/main" id="{E0A3A35C-04EF-FC13-C725-F9DDEDC47DD5}"/>
              </a:ext>
            </a:extLst>
          </p:cNvPr>
          <p:cNvPicPr>
            <a:picLocks noRot="1" noChangeAspect="1"/>
          </p:cNvPicPr>
          <p:nvPr>
            <a:videoFile r:link="rId1"/>
          </p:nvPr>
        </p:nvPicPr>
        <p:blipFill>
          <a:blip r:embed="rId5"/>
          <a:stretch>
            <a:fillRect/>
          </a:stretch>
        </p:blipFill>
        <p:spPr>
          <a:xfrm>
            <a:off x="3740754" y="1636652"/>
            <a:ext cx="4792009" cy="3594006"/>
          </a:xfrm>
          <a:prstGeom prst="rect">
            <a:avLst/>
          </a:prstGeom>
        </p:spPr>
      </p:pic>
      <p:grpSp>
        <p:nvGrpSpPr>
          <p:cNvPr id="18" name="Group 17">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51478" y="0"/>
            <a:ext cx="92522" cy="6858000"/>
            <a:chOff x="12068638" y="0"/>
            <a:chExt cx="123362" cy="6858000"/>
          </a:xfrm>
        </p:grpSpPr>
        <p:sp>
          <p:nvSpPr>
            <p:cNvPr id="19" name="Rectangle 18">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descr="Obrázok, na ktorom je text, snímka obrazovky, dizajn&#10;&#10;Obsah vygenerovaný pomocou AI môže byť nesprávny.">
            <a:extLst>
              <a:ext uri="{FF2B5EF4-FFF2-40B4-BE49-F238E27FC236}">
                <a16:creationId xmlns:a16="http://schemas.microsoft.com/office/drawing/2014/main" id="{20393A79-D2E1-7EBF-20BF-4194A2175A63}"/>
              </a:ext>
            </a:extLst>
          </p:cNvPr>
          <p:cNvPicPr>
            <a:picLocks noChangeAspect="1"/>
          </p:cNvPicPr>
          <p:nvPr/>
        </p:nvPicPr>
        <p:blipFill>
          <a:blip r:embed="rId2"/>
          <a:stretch>
            <a:fillRect/>
          </a:stretch>
        </p:blipFill>
        <p:spPr>
          <a:xfrm>
            <a:off x="1877785" y="0"/>
            <a:ext cx="5388429" cy="6858000"/>
          </a:xfrm>
          <a:prstGeom prst="rect">
            <a:avLst/>
          </a:prstGeom>
        </p:spPr>
      </p:pic>
    </p:spTree>
    <p:extLst>
      <p:ext uri="{BB962C8B-B14F-4D97-AF65-F5344CB8AC3E}">
        <p14:creationId xmlns:p14="http://schemas.microsoft.com/office/powerpoint/2010/main" val="310103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E6B3632-31A7-4B9A-9B3B-DAADD1D372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746CA1FD-91C0-A620-82DF-F758E346CFEB}"/>
              </a:ext>
            </a:extLst>
          </p:cNvPr>
          <p:cNvSpPr>
            <a:spLocks noGrp="1"/>
          </p:cNvSpPr>
          <p:nvPr>
            <p:ph type="title"/>
          </p:nvPr>
        </p:nvSpPr>
        <p:spPr>
          <a:xfrm>
            <a:off x="6284793" y="640081"/>
            <a:ext cx="2404608" cy="5489009"/>
          </a:xfrm>
        </p:spPr>
        <p:txBody>
          <a:bodyPr vert="horz" lIns="91440" tIns="45720" rIns="91440" bIns="45720" rtlCol="0">
            <a:normAutofit/>
          </a:bodyPr>
          <a:lstStyle/>
          <a:p>
            <a:pPr defTabSz="914400"/>
            <a:r>
              <a:rPr lang="sk-SK" sz="2000" dirty="0"/>
              <a:t>Žiaci pracovali na t</a:t>
            </a:r>
            <a:r>
              <a:rPr lang="en-US" sz="2000" kern="1200" dirty="0">
                <a:latin typeface="+mj-lt"/>
                <a:ea typeface="+mj-ea"/>
                <a:cs typeface="+mj-cs"/>
              </a:rPr>
              <a:t>ablet</a:t>
            </a:r>
            <a:r>
              <a:rPr lang="sk-SK" sz="2000" kern="1200" dirty="0">
                <a:latin typeface="+mj-lt"/>
                <a:ea typeface="+mj-ea"/>
                <a:cs typeface="+mj-cs"/>
              </a:rPr>
              <a:t>och.</a:t>
            </a:r>
            <a:endParaRPr lang="en-US" sz="2000" kern="1200" dirty="0">
              <a:latin typeface="+mj-lt"/>
              <a:ea typeface="+mj-ea"/>
              <a:cs typeface="+mj-cs"/>
            </a:endParaRPr>
          </a:p>
        </p:txBody>
      </p:sp>
      <p:pic>
        <p:nvPicPr>
          <p:cNvPr id="3" name="Obrázok 2" descr="Obrázok, na ktorom je text, animovaná rozprávka, ilustrácia, fikcia&#10;&#10;Obsah vygenerovaný pomocou AI môže byť nesprávny.">
            <a:extLst>
              <a:ext uri="{FF2B5EF4-FFF2-40B4-BE49-F238E27FC236}">
                <a16:creationId xmlns:a16="http://schemas.microsoft.com/office/drawing/2014/main" id="{F4E02CB5-D89C-97C3-8395-66CB331A89C4}"/>
              </a:ext>
            </a:extLst>
          </p:cNvPr>
          <p:cNvPicPr>
            <a:picLocks noChangeAspect="1"/>
          </p:cNvPicPr>
          <p:nvPr/>
        </p:nvPicPr>
        <p:blipFill>
          <a:blip r:embed="rId2"/>
          <a:stretch>
            <a:fillRect/>
          </a:stretch>
        </p:blipFill>
        <p:spPr>
          <a:xfrm>
            <a:off x="758474" y="453603"/>
            <a:ext cx="5229371" cy="6134158"/>
          </a:xfrm>
          <a:prstGeom prst="rect">
            <a:avLst/>
          </a:prstGeom>
        </p:spPr>
      </p:pic>
    </p:spTree>
    <p:extLst>
      <p:ext uri="{BB962C8B-B14F-4D97-AF65-F5344CB8AC3E}">
        <p14:creationId xmlns:p14="http://schemas.microsoft.com/office/powerpoint/2010/main" val="9642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D83797F-AC60-4892-6F88-762A4927D58B}"/>
              </a:ext>
            </a:extLst>
          </p:cNvPr>
          <p:cNvSpPr>
            <a:spLocks noGrp="1"/>
          </p:cNvSpPr>
          <p:nvPr>
            <p:ph type="title"/>
          </p:nvPr>
        </p:nvSpPr>
        <p:spPr>
          <a:xfrm>
            <a:off x="524785" y="5490971"/>
            <a:ext cx="5221554" cy="1159200"/>
          </a:xfrm>
        </p:spPr>
        <p:txBody>
          <a:bodyPr vert="horz" lIns="91440" tIns="45720" rIns="91440" bIns="45720" rtlCol="0" anchor="ctr">
            <a:normAutofit/>
          </a:bodyPr>
          <a:lstStyle/>
          <a:p>
            <a:pPr algn="l" defTabSz="914400">
              <a:lnSpc>
                <a:spcPct val="90000"/>
              </a:lnSpc>
            </a:pPr>
            <a:r>
              <a:rPr lang="en-US" sz="3500" kern="1200">
                <a:solidFill>
                  <a:srgbClr val="FFFFFF"/>
                </a:solidFill>
                <a:latin typeface="+mj-lt"/>
                <a:ea typeface="+mj-ea"/>
                <a:cs typeface="+mj-cs"/>
                <a:hlinkClick r:id="rId3"/>
              </a:rPr>
              <a:t>LINK</a:t>
            </a:r>
            <a:endParaRPr lang="en-US" sz="3500" kern="1200">
              <a:solidFill>
                <a:srgbClr val="FFFFFF"/>
              </a:solidFill>
              <a:latin typeface="+mj-lt"/>
              <a:ea typeface="+mj-ea"/>
              <a:cs typeface="+mj-cs"/>
            </a:endParaRPr>
          </a:p>
        </p:txBody>
      </p:sp>
      <p:pic>
        <p:nvPicPr>
          <p:cNvPr id="3" name="Online médium 11" title="ChatterPix by Duck Duck Moose - Make Anything Talk!">
            <a:hlinkClick r:id="" action="ppaction://media"/>
            <a:extLst>
              <a:ext uri="{FF2B5EF4-FFF2-40B4-BE49-F238E27FC236}">
                <a16:creationId xmlns:a16="http://schemas.microsoft.com/office/drawing/2014/main" id="{402D3E62-AA99-4F31-4B7B-AA9F95BF7A56}"/>
              </a:ext>
            </a:extLst>
          </p:cNvPr>
          <p:cNvPicPr>
            <a:picLocks noRot="1" noChangeAspect="1"/>
          </p:cNvPicPr>
          <p:nvPr>
            <a:videoFile r:link="rId1"/>
          </p:nvPr>
        </p:nvPicPr>
        <p:blipFill>
          <a:blip r:embed="rId4"/>
          <a:stretch>
            <a:fillRect/>
          </a:stretch>
        </p:blipFill>
        <p:spPr>
          <a:xfrm>
            <a:off x="607516" y="390832"/>
            <a:ext cx="7998431" cy="4519114"/>
          </a:xfrm>
          <a:prstGeom prst="rect">
            <a:avLst/>
          </a:prstGeom>
        </p:spPr>
      </p:pic>
    </p:spTree>
    <p:extLst>
      <p:ext uri="{BB962C8B-B14F-4D97-AF65-F5344CB8AC3E}">
        <p14:creationId xmlns:p14="http://schemas.microsoft.com/office/powerpoint/2010/main" val="180297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Nadpis 1">
            <a:extLst>
              <a:ext uri="{FF2B5EF4-FFF2-40B4-BE49-F238E27FC236}">
                <a16:creationId xmlns:a16="http://schemas.microsoft.com/office/drawing/2014/main" id="{6A3829F3-7343-0D4E-5E14-9136B775ACA8}"/>
              </a:ext>
            </a:extLst>
          </p:cNvPr>
          <p:cNvSpPr>
            <a:spLocks noGrp="1"/>
          </p:cNvSpPr>
          <p:nvPr>
            <p:ph type="title"/>
          </p:nvPr>
        </p:nvSpPr>
        <p:spPr>
          <a:xfrm>
            <a:off x="495030" y="2767106"/>
            <a:ext cx="2160621" cy="3071906"/>
          </a:xfrm>
        </p:spPr>
        <p:txBody>
          <a:bodyPr vert="horz" lIns="91440" tIns="45720" rIns="91440" bIns="45720" rtlCol="0" anchor="t">
            <a:normAutofit/>
          </a:bodyPr>
          <a:lstStyle/>
          <a:p>
            <a:pPr algn="l" defTabSz="914400">
              <a:lnSpc>
                <a:spcPct val="90000"/>
              </a:lnSpc>
            </a:pPr>
            <a:r>
              <a:rPr lang="en-US" sz="3500" kern="1200">
                <a:solidFill>
                  <a:srgbClr val="FFFFFF"/>
                </a:solidFill>
                <a:latin typeface="+mj-lt"/>
                <a:ea typeface="+mj-ea"/>
                <a:cs typeface="+mj-cs"/>
              </a:rPr>
              <a:t>Do </a:t>
            </a:r>
            <a:r>
              <a:rPr lang="en-US" sz="3500" kern="1200" noProof="0">
                <a:solidFill>
                  <a:srgbClr val="FFFFFF"/>
                </a:solidFill>
                <a:latin typeface="+mj-lt"/>
                <a:ea typeface="+mj-ea"/>
                <a:cs typeface="+mj-cs"/>
              </a:rPr>
              <a:t>you like fairy tales?</a:t>
            </a:r>
            <a:endParaRPr lang="en-US" sz="3500" kern="1200">
              <a:solidFill>
                <a:srgbClr val="FFFFFF"/>
              </a:solidFill>
              <a:latin typeface="+mj-lt"/>
              <a:ea typeface="+mj-ea"/>
              <a:cs typeface="+mj-cs"/>
            </a:endParaRPr>
          </a:p>
        </p:txBody>
      </p:sp>
      <p:pic>
        <p:nvPicPr>
          <p:cNvPr id="4" name="Zástupný objekt pre obsah 3">
            <a:extLst>
              <a:ext uri="{FF2B5EF4-FFF2-40B4-BE49-F238E27FC236}">
                <a16:creationId xmlns:a16="http://schemas.microsoft.com/office/drawing/2014/main" id="{4BCAC87B-6EBA-1A4F-1705-02B2B07CADF9}"/>
              </a:ext>
            </a:extLst>
          </p:cNvPr>
          <p:cNvPicPr>
            <a:picLocks noGrp="1" noChangeAspect="1"/>
          </p:cNvPicPr>
          <p:nvPr>
            <p:ph idx="1"/>
          </p:nvPr>
        </p:nvPicPr>
        <p:blipFill>
          <a:blip r:embed="rId2"/>
          <a:stretch>
            <a:fillRect/>
          </a:stretch>
        </p:blipFill>
        <p:spPr>
          <a:xfrm>
            <a:off x="3483411" y="467208"/>
            <a:ext cx="5206130" cy="5923584"/>
          </a:xfrm>
          <a:prstGeom prst="rect">
            <a:avLst/>
          </a:prstGeom>
        </p:spPr>
      </p:pic>
    </p:spTree>
    <p:extLst>
      <p:ext uri="{BB962C8B-B14F-4D97-AF65-F5344CB8AC3E}">
        <p14:creationId xmlns:p14="http://schemas.microsoft.com/office/powerpoint/2010/main" val="3819368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639520"/>
            <a:ext cx="2571750" cy="1719072"/>
          </a:xfrm>
        </p:spPr>
        <p:txBody>
          <a:bodyPr anchor="b">
            <a:normAutofit/>
          </a:bodyPr>
          <a:lstStyle/>
          <a:p>
            <a:pPr>
              <a:lnSpc>
                <a:spcPct val="90000"/>
              </a:lnSpc>
            </a:pPr>
            <a:r>
              <a:rPr lang="sk-SK" sz="2900" noProof="0"/>
              <a:t>2 </a:t>
            </a:r>
            <a:r>
              <a:rPr lang="en-US" sz="2900" noProof="0"/>
              <a:t>Book</a:t>
            </a:r>
            <a:r>
              <a:rPr lang="sk-SK" sz="2900" noProof="0"/>
              <a:t> </a:t>
            </a:r>
            <a:r>
              <a:rPr lang="en-US" sz="2900" noProof="0"/>
              <a:t>Creator</a:t>
            </a:r>
            <a:br>
              <a:rPr lang="sk-SK" sz="2900" noProof="0"/>
            </a:br>
            <a:br>
              <a:rPr lang="sk-SK" sz="2900" noProof="0"/>
            </a:br>
            <a:endParaRPr lang="sk-SK" sz="2900" noProof="0"/>
          </a:p>
        </p:txBody>
      </p:sp>
      <p:sp>
        <p:nvSpPr>
          <p:cNvPr id="6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73202" y="2807208"/>
            <a:ext cx="2571750" cy="3410712"/>
          </a:xfrm>
        </p:spPr>
        <p:txBody>
          <a:bodyPr anchor="t">
            <a:normAutofit/>
          </a:bodyPr>
          <a:lstStyle/>
          <a:p>
            <a:pPr marL="0" indent="0">
              <a:lnSpc>
                <a:spcPct val="90000"/>
              </a:lnSpc>
              <a:buNone/>
            </a:pPr>
            <a:r>
              <a:rPr lang="sk-SK" sz="1300">
                <a:latin typeface="+mj-lt"/>
              </a:rPr>
              <a:t>• </a:t>
            </a:r>
            <a:r>
              <a:rPr lang="sk-SK" sz="1300" noProof="0">
                <a:latin typeface="+mj-lt"/>
              </a:rPr>
              <a:t>Téma: </a:t>
            </a:r>
            <a:r>
              <a:rPr lang="en-US" sz="1300" noProof="0">
                <a:latin typeface="+mj-lt"/>
              </a:rPr>
              <a:t>Hansel and Gretel </a:t>
            </a:r>
            <a:r>
              <a:rPr lang="sk-SK" sz="1300" noProof="0">
                <a:latin typeface="+mj-lt"/>
              </a:rPr>
              <a:t>– jedlo</a:t>
            </a:r>
          </a:p>
          <a:p>
            <a:pPr marL="0" indent="0">
              <a:lnSpc>
                <a:spcPct val="90000"/>
              </a:lnSpc>
              <a:buNone/>
            </a:pPr>
            <a:r>
              <a:rPr lang="sk-SK" sz="1300" noProof="0">
                <a:latin typeface="+mj-lt"/>
              </a:rPr>
              <a:t>• </a:t>
            </a:r>
            <a:r>
              <a:rPr lang="sk-SK" sz="1300">
                <a:latin typeface="+mj-lt"/>
              </a:rPr>
              <a:t>S</a:t>
            </a:r>
            <a:r>
              <a:rPr lang="sk-SK" sz="1300" noProof="0">
                <a:latin typeface="+mj-lt"/>
              </a:rPr>
              <a:t>lovná zásoba: obrázky jedla a</a:t>
            </a:r>
            <a:r>
              <a:rPr lang="sk-SK" sz="1300">
                <a:latin typeface="+mj-lt"/>
              </a:rPr>
              <a:t> “</a:t>
            </a:r>
            <a:r>
              <a:rPr lang="en-US" sz="1300" i="1" noProof="0">
                <a:latin typeface="+mj-lt"/>
              </a:rPr>
              <a:t>I like / I don’t like</a:t>
            </a:r>
            <a:r>
              <a:rPr lang="en-US" sz="1300" i="1">
                <a:latin typeface="+mj-lt"/>
              </a:rPr>
              <a:t>”</a:t>
            </a:r>
            <a:endParaRPr lang="en-US" sz="1300" i="1" noProof="0">
              <a:latin typeface="+mj-lt"/>
            </a:endParaRPr>
          </a:p>
          <a:p>
            <a:pPr marL="0" indent="0">
              <a:lnSpc>
                <a:spcPct val="90000"/>
              </a:lnSpc>
              <a:buNone/>
            </a:pPr>
            <a:r>
              <a:rPr lang="sk-SK" sz="1300" noProof="0">
                <a:latin typeface="+mj-lt"/>
              </a:rPr>
              <a:t>• </a:t>
            </a:r>
            <a:r>
              <a:rPr lang="sk-SK" sz="1300">
                <a:latin typeface="+mj-lt"/>
              </a:rPr>
              <a:t>Rozprávka</a:t>
            </a:r>
            <a:r>
              <a:rPr lang="sk-SK" sz="1300" noProof="0">
                <a:latin typeface="+mj-lt"/>
              </a:rPr>
              <a:t>:</a:t>
            </a:r>
            <a:r>
              <a:rPr lang="en-US" sz="1300">
                <a:latin typeface="+mj-lt"/>
              </a:rPr>
              <a:t> </a:t>
            </a:r>
            <a:r>
              <a:rPr lang="en-US" sz="1300" i="1">
                <a:latin typeface="+mj-lt"/>
              </a:rPr>
              <a:t>Hansel and Gretel</a:t>
            </a:r>
            <a:endParaRPr lang="sk-SK" sz="1300" i="1">
              <a:latin typeface="+mj-lt"/>
            </a:endParaRPr>
          </a:p>
          <a:p>
            <a:pPr marL="0" indent="0">
              <a:lnSpc>
                <a:spcPct val="90000"/>
              </a:lnSpc>
              <a:buNone/>
            </a:pPr>
            <a:r>
              <a:rPr lang="sk-SK" sz="1300" noProof="0">
                <a:latin typeface="+mj-lt"/>
                <a:hlinkClick r:id="rId4"/>
              </a:rPr>
              <a:t>LINK</a:t>
            </a:r>
            <a:endParaRPr lang="sk-SK" sz="1300" i="1">
              <a:latin typeface="+mj-lt"/>
            </a:endParaRPr>
          </a:p>
          <a:p>
            <a:pPr marL="0" indent="0">
              <a:lnSpc>
                <a:spcPct val="90000"/>
              </a:lnSpc>
              <a:buNone/>
            </a:pPr>
            <a:r>
              <a:rPr lang="sk-SK" sz="1300" i="1" noProof="0">
                <a:latin typeface="+mj-lt"/>
              </a:rPr>
              <a:t> </a:t>
            </a:r>
            <a:r>
              <a:rPr lang="en-US" sz="1300" u="sng">
                <a:latin typeface="+mj-lt"/>
                <a:hlinkClick r:id="rId4"/>
              </a:rPr>
              <a:t>www.youtube.com/watch?v=FznzSUM4r30</a:t>
            </a:r>
            <a:endParaRPr lang="sk-SK" sz="1300" u="sng">
              <a:latin typeface="+mj-lt"/>
            </a:endParaRPr>
          </a:p>
          <a:p>
            <a:pPr marL="0" indent="0">
              <a:lnSpc>
                <a:spcPct val="90000"/>
              </a:lnSpc>
              <a:buNone/>
            </a:pPr>
            <a:endParaRPr lang="sk-SK" sz="1300">
              <a:latin typeface="+mj-lt"/>
            </a:endParaRPr>
          </a:p>
          <a:p>
            <a:pPr marL="0" indent="0">
              <a:lnSpc>
                <a:spcPct val="90000"/>
              </a:lnSpc>
              <a:buNone/>
            </a:pPr>
            <a:r>
              <a:rPr lang="sk-SK" sz="1300">
                <a:latin typeface="+mj-lt"/>
              </a:rPr>
              <a:t>• Pracovný list 2 → Aktivita: kresba </a:t>
            </a:r>
            <a:r>
              <a:rPr lang="sk-SK" sz="1300" noProof="0">
                <a:latin typeface="+mj-lt"/>
              </a:rPr>
              <a:t>perníkovej chalúpky </a:t>
            </a:r>
          </a:p>
          <a:p>
            <a:pPr marL="0" lvl="0" indent="0">
              <a:lnSpc>
                <a:spcPct val="90000"/>
              </a:lnSpc>
              <a:buNone/>
            </a:pPr>
            <a:r>
              <a:rPr lang="sk-SK" sz="1300">
                <a:latin typeface="+mj-lt"/>
              </a:rPr>
              <a:t>• </a:t>
            </a:r>
            <a:r>
              <a:rPr lang="sk-SK" sz="1300" noProof="0">
                <a:latin typeface="+mj-lt"/>
              </a:rPr>
              <a:t>Demonštrovať kresbu vetou napr.:</a:t>
            </a:r>
            <a:r>
              <a:rPr lang="sk-SK" sz="1300" i="1" noProof="0">
                <a:latin typeface="+mj-lt"/>
              </a:rPr>
              <a:t>"</a:t>
            </a:r>
            <a:r>
              <a:rPr lang="en-US" sz="1300" i="1">
                <a:latin typeface="+mj-lt"/>
              </a:rPr>
              <a:t>This is</a:t>
            </a:r>
            <a:endParaRPr lang="sk-SK" sz="1300" i="1">
              <a:latin typeface="+mj-lt"/>
            </a:endParaRPr>
          </a:p>
          <a:p>
            <a:pPr marL="0" lvl="0" indent="0">
              <a:lnSpc>
                <a:spcPct val="90000"/>
              </a:lnSpc>
              <a:buNone/>
            </a:pPr>
            <a:r>
              <a:rPr lang="en-US" sz="1300" i="1">
                <a:latin typeface="+mj-lt"/>
              </a:rPr>
              <a:t> Gingerbread House with sweets. I like sweets.</a:t>
            </a:r>
            <a:r>
              <a:rPr lang="sk-SK" sz="1300" i="1">
                <a:latin typeface="+mj-lt"/>
              </a:rPr>
              <a:t>“</a:t>
            </a:r>
          </a:p>
          <a:p>
            <a:pPr marL="0" lvl="0" indent="0">
              <a:lnSpc>
                <a:spcPct val="90000"/>
              </a:lnSpc>
              <a:buNone/>
            </a:pPr>
            <a:r>
              <a:rPr lang="en-US" sz="1300" i="1">
                <a:latin typeface="+mj-lt"/>
              </a:rPr>
              <a:t> </a:t>
            </a:r>
            <a:r>
              <a:rPr lang="sk-SK" sz="1300" i="1">
                <a:latin typeface="+mj-lt"/>
              </a:rPr>
              <a:t> </a:t>
            </a:r>
            <a:endParaRPr lang="sk-SK" sz="1300">
              <a:latin typeface="+mj-lt"/>
            </a:endParaRPr>
          </a:p>
          <a:p>
            <a:pPr marL="0" indent="0">
              <a:lnSpc>
                <a:spcPct val="90000"/>
              </a:lnSpc>
              <a:buNone/>
            </a:pPr>
            <a:endParaRPr lang="sk-SK" sz="1300" noProof="0"/>
          </a:p>
        </p:txBody>
      </p:sp>
      <p:pic>
        <p:nvPicPr>
          <p:cNvPr id="4" name="Online médium 3" title="Hansel and Gretel | Bedtime Stories for Toddlers | English Fairy Tales and Stories">
            <a:hlinkClick r:id="" action="ppaction://media"/>
            <a:extLst>
              <a:ext uri="{FF2B5EF4-FFF2-40B4-BE49-F238E27FC236}">
                <a16:creationId xmlns:a16="http://schemas.microsoft.com/office/drawing/2014/main" id="{FD6A5804-8E05-13D9-7D4E-B38E37EAE70F}"/>
              </a:ext>
            </a:extLst>
          </p:cNvPr>
          <p:cNvPicPr>
            <a:picLocks noRot="1" noChangeAspect="1"/>
          </p:cNvPicPr>
          <p:nvPr>
            <a:videoFile r:link="rId1"/>
          </p:nvPr>
        </p:nvPicPr>
        <p:blipFill>
          <a:blip r:embed="rId5"/>
          <a:stretch>
            <a:fillRect/>
          </a:stretch>
        </p:blipFill>
        <p:spPr>
          <a:xfrm>
            <a:off x="3490722" y="1966274"/>
            <a:ext cx="5177790" cy="29254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Obrázok 4" descr="Obrázok, na ktorom je text, snímka obrazovky, webová stránka, webová lokalita&#10;&#10;Obsah vygenerovaný pomocou AI môže byť nesprávny.">
            <a:extLst>
              <a:ext uri="{FF2B5EF4-FFF2-40B4-BE49-F238E27FC236}">
                <a16:creationId xmlns:a16="http://schemas.microsoft.com/office/drawing/2014/main" id="{C1FB8BD3-FF76-8059-A514-A7C5951F7874}"/>
              </a:ext>
            </a:extLst>
          </p:cNvPr>
          <p:cNvPicPr>
            <a:picLocks noChangeAspect="1"/>
          </p:cNvPicPr>
          <p:nvPr/>
        </p:nvPicPr>
        <p:blipFill>
          <a:blip r:embed="rId2"/>
          <a:stretch>
            <a:fillRect/>
          </a:stretch>
        </p:blipFill>
        <p:spPr>
          <a:xfrm>
            <a:off x="1880075" y="0"/>
            <a:ext cx="5383850" cy="6858000"/>
          </a:xfrm>
          <a:prstGeom prst="rect">
            <a:avLst/>
          </a:prstGeom>
        </p:spPr>
      </p:pic>
    </p:spTree>
    <p:extLst>
      <p:ext uri="{BB962C8B-B14F-4D97-AF65-F5344CB8AC3E}">
        <p14:creationId xmlns:p14="http://schemas.microsoft.com/office/powerpoint/2010/main" val="256344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Rectangle 17">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492"/>
            <a:ext cx="9143999"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35"/>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8" y="-3783777"/>
            <a:ext cx="1576446" cy="9144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69075" y="986"/>
            <a:ext cx="3227567"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5234DD85-A371-9A95-6A9A-E3DFE7E97ACE}"/>
              </a:ext>
            </a:extLst>
          </p:cNvPr>
          <p:cNvSpPr>
            <a:spLocks noGrp="1"/>
          </p:cNvSpPr>
          <p:nvPr>
            <p:ph type="title"/>
          </p:nvPr>
        </p:nvSpPr>
        <p:spPr>
          <a:xfrm>
            <a:off x="524785" y="353160"/>
            <a:ext cx="5318475" cy="898581"/>
          </a:xfrm>
        </p:spPr>
        <p:txBody>
          <a:bodyPr vert="horz" lIns="91440" tIns="45720" rIns="91440" bIns="45720" rtlCol="0" anchor="ctr">
            <a:normAutofit fontScale="90000"/>
          </a:bodyPr>
          <a:lstStyle/>
          <a:p>
            <a:pPr algn="l" defTabSz="914400">
              <a:lnSpc>
                <a:spcPct val="90000"/>
              </a:lnSpc>
            </a:pPr>
            <a:br>
              <a:rPr lang="en-US" sz="1900" dirty="0">
                <a:solidFill>
                  <a:srgbClr val="FFFFFF"/>
                </a:solidFill>
              </a:rPr>
            </a:br>
            <a:br>
              <a:rPr lang="en-US" sz="1900" dirty="0">
                <a:solidFill>
                  <a:srgbClr val="FFFFFF"/>
                </a:solidFill>
              </a:rPr>
            </a:br>
            <a:r>
              <a:rPr lang="sk-SK" sz="2800" dirty="0">
                <a:solidFill>
                  <a:srgbClr val="FFFFFF"/>
                </a:solidFill>
              </a:rPr>
              <a:t>Žiaci pracovali na t</a:t>
            </a:r>
            <a:r>
              <a:rPr lang="en-US" sz="2800" dirty="0">
                <a:solidFill>
                  <a:srgbClr val="FFFFFF"/>
                </a:solidFill>
              </a:rPr>
              <a:t>ablet</a:t>
            </a:r>
            <a:r>
              <a:rPr lang="sk-SK" sz="2800" dirty="0">
                <a:solidFill>
                  <a:srgbClr val="FFFFFF"/>
                </a:solidFill>
              </a:rPr>
              <a:t>och.</a:t>
            </a:r>
            <a:endParaRPr lang="en-US" sz="2800" dirty="0">
              <a:solidFill>
                <a:srgbClr val="FFFFFF"/>
              </a:solidFill>
            </a:endParaRPr>
          </a:p>
        </p:txBody>
      </p:sp>
      <p:pic>
        <p:nvPicPr>
          <p:cNvPr id="6" name="Zástupný objekt pre obsah 5" descr="Obrázok, na ktorom je text, snímka obrazovky, animovaná rozprávka, kreslený obrázok&#10;&#10;Obsah vygenerovaný pomocou AI môže byť nesprávny.">
            <a:extLst>
              <a:ext uri="{FF2B5EF4-FFF2-40B4-BE49-F238E27FC236}">
                <a16:creationId xmlns:a16="http://schemas.microsoft.com/office/drawing/2014/main" id="{B65FD4BF-E7BE-60F0-BED0-D29C7925280D}"/>
              </a:ext>
            </a:extLst>
          </p:cNvPr>
          <p:cNvPicPr>
            <a:picLocks noGrp="1" noChangeAspect="1"/>
          </p:cNvPicPr>
          <p:nvPr>
            <p:ph sz="half" idx="2"/>
          </p:nvPr>
        </p:nvPicPr>
        <p:blipFill>
          <a:blip r:embed="rId2"/>
          <a:stretch>
            <a:fillRect/>
          </a:stretch>
        </p:blipFill>
        <p:spPr>
          <a:xfrm>
            <a:off x="4640784" y="2116828"/>
            <a:ext cx="4494617" cy="3303543"/>
          </a:xfrm>
          <a:prstGeom prst="rect">
            <a:avLst/>
          </a:prstGeom>
        </p:spPr>
      </p:pic>
      <p:pic>
        <p:nvPicPr>
          <p:cNvPr id="5" name="Zástupný objekt pre obsah 4" descr="Obrázok, na ktorom je text, snímka obrazovky, písmo&#10;&#10;Obsah vygenerovaný pomocou AI môže byť nesprávny.">
            <a:extLst>
              <a:ext uri="{FF2B5EF4-FFF2-40B4-BE49-F238E27FC236}">
                <a16:creationId xmlns:a16="http://schemas.microsoft.com/office/drawing/2014/main" id="{8B3A073B-BFD5-452D-1123-29290111677C}"/>
              </a:ext>
            </a:extLst>
          </p:cNvPr>
          <p:cNvPicPr>
            <a:picLocks noGrp="1" noChangeAspect="1"/>
          </p:cNvPicPr>
          <p:nvPr>
            <p:ph sz="half" idx="1"/>
          </p:nvPr>
        </p:nvPicPr>
        <p:blipFill>
          <a:blip r:embed="rId3"/>
          <a:stretch>
            <a:fillRect/>
          </a:stretch>
        </p:blipFill>
        <p:spPr>
          <a:xfrm>
            <a:off x="48570" y="2116828"/>
            <a:ext cx="4434288" cy="3303544"/>
          </a:xfrm>
          <a:prstGeom prst="rect">
            <a:avLst/>
          </a:prstGeom>
        </p:spPr>
      </p:pic>
    </p:spTree>
    <p:extLst>
      <p:ext uri="{BB962C8B-B14F-4D97-AF65-F5344CB8AC3E}">
        <p14:creationId xmlns:p14="http://schemas.microsoft.com/office/powerpoint/2010/main" val="320195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ok 2" descr="Obrázok, na ktorom je text, snímka obrazovky, žltý, písmo&#10;&#10;Obsah vygenerovaný pomocou AI môže byť nesprávny.">
            <a:extLst>
              <a:ext uri="{FF2B5EF4-FFF2-40B4-BE49-F238E27FC236}">
                <a16:creationId xmlns:a16="http://schemas.microsoft.com/office/drawing/2014/main" id="{DD8EC702-0860-4CAA-CB95-03CCAF24E521}"/>
              </a:ext>
            </a:extLst>
          </p:cNvPr>
          <p:cNvPicPr>
            <a:picLocks noChangeAspect="1"/>
          </p:cNvPicPr>
          <p:nvPr/>
        </p:nvPicPr>
        <p:blipFill>
          <a:blip r:embed="rId2"/>
          <a:stretch>
            <a:fillRect/>
          </a:stretch>
        </p:blipFill>
        <p:spPr>
          <a:xfrm>
            <a:off x="658902" y="321734"/>
            <a:ext cx="3438071" cy="2905170"/>
          </a:xfrm>
          <a:prstGeom prst="rect">
            <a:avLst/>
          </a:prstGeom>
        </p:spPr>
      </p:pic>
      <p:pic>
        <p:nvPicPr>
          <p:cNvPr id="5" name="Obrázok 4" descr="Obrázok, na ktorom je text, snímka obrazovky, písmo&#10;&#10;Obsah vygenerovaný pomocou AI môže byť nesprávny.">
            <a:extLst>
              <a:ext uri="{FF2B5EF4-FFF2-40B4-BE49-F238E27FC236}">
                <a16:creationId xmlns:a16="http://schemas.microsoft.com/office/drawing/2014/main" id="{ACF320B1-CA8B-44AB-1ACC-E1147334959E}"/>
              </a:ext>
            </a:extLst>
          </p:cNvPr>
          <p:cNvPicPr>
            <a:picLocks noChangeAspect="1"/>
          </p:cNvPicPr>
          <p:nvPr/>
        </p:nvPicPr>
        <p:blipFill>
          <a:blip r:embed="rId3"/>
          <a:stretch>
            <a:fillRect/>
          </a:stretch>
        </p:blipFill>
        <p:spPr>
          <a:xfrm>
            <a:off x="342900" y="4299113"/>
            <a:ext cx="4070073" cy="1424525"/>
          </a:xfrm>
          <a:prstGeom prst="rect">
            <a:avLst/>
          </a:prstGeom>
        </p:spPr>
      </p:pic>
      <p:sp>
        <p:nvSpPr>
          <p:cNvPr id="25" name="Rectangle 24">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710" y="0"/>
            <a:ext cx="6858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459486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brázok 6" descr="Obrázok, na ktorom je text, snímka obrazovky, ľudská tvár, webová lokalita&#10;&#10;Obsah vygenerovaný pomocou AI môže byť nesprávny.">
            <a:extLst>
              <a:ext uri="{FF2B5EF4-FFF2-40B4-BE49-F238E27FC236}">
                <a16:creationId xmlns:a16="http://schemas.microsoft.com/office/drawing/2014/main" id="{37B905F5-7D42-0286-C0D7-0FCCCCD72A7C}"/>
              </a:ext>
            </a:extLst>
          </p:cNvPr>
          <p:cNvPicPr>
            <a:picLocks noChangeAspect="1"/>
          </p:cNvPicPr>
          <p:nvPr/>
        </p:nvPicPr>
        <p:blipFill>
          <a:blip r:embed="rId4"/>
          <a:stretch>
            <a:fillRect/>
          </a:stretch>
        </p:blipFill>
        <p:spPr>
          <a:xfrm>
            <a:off x="4731025" y="490447"/>
            <a:ext cx="4070073" cy="5732496"/>
          </a:xfrm>
          <a:prstGeom prst="rect">
            <a:avLst/>
          </a:prstGeom>
        </p:spPr>
      </p:pic>
    </p:spTree>
    <p:extLst>
      <p:ext uri="{BB962C8B-B14F-4D97-AF65-F5344CB8AC3E}">
        <p14:creationId xmlns:p14="http://schemas.microsoft.com/office/powerpoint/2010/main" val="328479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Obrázok 4" descr="Obrázok, na ktorom je text, snímka obrazovky, písmo, diagram&#10;&#10;Obsah vygenerovaný pomocou AI môže byť nesprávny.">
            <a:extLst>
              <a:ext uri="{FF2B5EF4-FFF2-40B4-BE49-F238E27FC236}">
                <a16:creationId xmlns:a16="http://schemas.microsoft.com/office/drawing/2014/main" id="{9B59DD06-D24F-6F33-325C-70B1395BF695}"/>
              </a:ext>
            </a:extLst>
          </p:cNvPr>
          <p:cNvPicPr>
            <a:picLocks noChangeAspect="1"/>
          </p:cNvPicPr>
          <p:nvPr/>
        </p:nvPicPr>
        <p:blipFill>
          <a:blip r:embed="rId2"/>
          <a:srcRect r="30251" b="-2"/>
          <a:stretch>
            <a:fillRect/>
          </a:stretch>
        </p:blipFill>
        <p:spPr>
          <a:xfrm>
            <a:off x="4957750" y="825711"/>
            <a:ext cx="3543427" cy="2273460"/>
          </a:xfrm>
          <a:prstGeom prst="rect">
            <a:avLst/>
          </a:prstGeom>
        </p:spPr>
      </p:pic>
      <p:cxnSp>
        <p:nvCxnSpPr>
          <p:cNvPr id="25" name="Straight Connector 21">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68410" y="1111170"/>
            <a:ext cx="828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3" name="Obrázok 12" descr="Obrázok, na ktorom je text, snímka obrazovky, diagram, štvorec&#10;&#10;Obsah vygenerovaný pomocou AI môže byť nesprávny.">
            <a:extLst>
              <a:ext uri="{FF2B5EF4-FFF2-40B4-BE49-F238E27FC236}">
                <a16:creationId xmlns:a16="http://schemas.microsoft.com/office/drawing/2014/main" id="{EE73E2C0-676A-E52E-5BBC-64E159DB244B}"/>
              </a:ext>
            </a:extLst>
          </p:cNvPr>
          <p:cNvPicPr>
            <a:picLocks noChangeAspect="1"/>
          </p:cNvPicPr>
          <p:nvPr/>
        </p:nvPicPr>
        <p:blipFill>
          <a:blip r:embed="rId3"/>
          <a:stretch>
            <a:fillRect/>
          </a:stretch>
        </p:blipFill>
        <p:spPr>
          <a:xfrm>
            <a:off x="4767333" y="3854246"/>
            <a:ext cx="4137470" cy="2175584"/>
          </a:xfrm>
          <a:prstGeom prst="rect">
            <a:avLst/>
          </a:prstGeom>
        </p:spPr>
      </p:pic>
      <p:cxnSp>
        <p:nvCxnSpPr>
          <p:cNvPr id="24" name="Straight Connector 23">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2270" y="3428998"/>
            <a:ext cx="3141678"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7750" y="3428998"/>
            <a:ext cx="3141678"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 name="Obrázok 2" descr="Obrázok, na ktorom je text, snímka obrazovky, softvér, webová stránka&#10;&#10;Obsah vygenerovaný pomocou AI môže byť nesprávny.">
            <a:extLst>
              <a:ext uri="{FF2B5EF4-FFF2-40B4-BE49-F238E27FC236}">
                <a16:creationId xmlns:a16="http://schemas.microsoft.com/office/drawing/2014/main" id="{B3C1F245-E5F8-216F-9E86-6CCBCF99E3C9}"/>
              </a:ext>
            </a:extLst>
          </p:cNvPr>
          <p:cNvPicPr>
            <a:picLocks noChangeAspect="1"/>
          </p:cNvPicPr>
          <p:nvPr/>
        </p:nvPicPr>
        <p:blipFill>
          <a:blip r:embed="rId4"/>
          <a:srcRect l="26243" r="1985" b="2"/>
          <a:stretch>
            <a:fillRect/>
          </a:stretch>
        </p:blipFill>
        <p:spPr>
          <a:xfrm>
            <a:off x="710644" y="828170"/>
            <a:ext cx="3543427" cy="2271001"/>
          </a:xfrm>
          <a:prstGeom prst="rect">
            <a:avLst/>
          </a:prstGeom>
        </p:spPr>
      </p:pic>
      <p:pic>
        <p:nvPicPr>
          <p:cNvPr id="8" name="Obrázok 7" descr="Obrázok, na ktorom je text, snímka obrazovky, operačný systém, softvér&#10;&#10;Obsah vygenerovaný pomocou AI môže byť nesprávny.">
            <a:extLst>
              <a:ext uri="{FF2B5EF4-FFF2-40B4-BE49-F238E27FC236}">
                <a16:creationId xmlns:a16="http://schemas.microsoft.com/office/drawing/2014/main" id="{D50765E1-B7BD-6E2E-D65E-7076B3D7047D}"/>
              </a:ext>
            </a:extLst>
          </p:cNvPr>
          <p:cNvPicPr>
            <a:picLocks noChangeAspect="1"/>
          </p:cNvPicPr>
          <p:nvPr/>
        </p:nvPicPr>
        <p:blipFill>
          <a:blip r:embed="rId5"/>
          <a:srcRect l="11746" r="22286"/>
          <a:stretch>
            <a:fillRect/>
          </a:stretch>
        </p:blipFill>
        <p:spPr>
          <a:xfrm>
            <a:off x="663938" y="3476361"/>
            <a:ext cx="3713829" cy="2553469"/>
          </a:xfrm>
          <a:prstGeom prst="rect">
            <a:avLst/>
          </a:prstGeom>
        </p:spPr>
      </p:pic>
    </p:spTree>
    <p:extLst>
      <p:ext uri="{BB962C8B-B14F-4D97-AF65-F5344CB8AC3E}">
        <p14:creationId xmlns:p14="http://schemas.microsoft.com/office/powerpoint/2010/main" val="645182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6995"/>
            <a:ext cx="7886700" cy="1133693"/>
          </a:xfrm>
        </p:spPr>
        <p:txBody>
          <a:bodyPr>
            <a:normAutofit/>
          </a:bodyPr>
          <a:lstStyle/>
          <a:p>
            <a:r>
              <a:rPr lang="sk-SK" sz="4500"/>
              <a:t>3</a:t>
            </a:r>
            <a:r>
              <a:rPr lang="sk-SK" sz="4500" noProof="0"/>
              <a:t> Google CS First</a:t>
            </a:r>
          </a:p>
        </p:txBody>
      </p:sp>
      <p:graphicFrame>
        <p:nvGraphicFramePr>
          <p:cNvPr id="5" name="Content Placeholder 2">
            <a:extLst>
              <a:ext uri="{FF2B5EF4-FFF2-40B4-BE49-F238E27FC236}">
                <a16:creationId xmlns:a16="http://schemas.microsoft.com/office/drawing/2014/main" id="{48AF3EE3-0216-6436-02FA-4D518C3ADAF6}"/>
              </a:ext>
            </a:extLst>
          </p:cNvPr>
          <p:cNvGraphicFramePr>
            <a:graphicFrameLocks noGrp="1"/>
          </p:cNvGraphicFramePr>
          <p:nvPr>
            <p:ph idx="1"/>
            <p:extLst>
              <p:ext uri="{D42A27DB-BD31-4B8C-83A1-F6EECF244321}">
                <p14:modId xmlns:p14="http://schemas.microsoft.com/office/powerpoint/2010/main" val="403536353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ok 2" descr="Obrázok, na ktorom je text, snímka obrazovky, písmo&#10;&#10;Obsah vygenerovaný pomocou AI môže byť nesprávny.">
            <a:extLst>
              <a:ext uri="{FF2B5EF4-FFF2-40B4-BE49-F238E27FC236}">
                <a16:creationId xmlns:a16="http://schemas.microsoft.com/office/drawing/2014/main" id="{CE1E54FA-2D7D-077E-7ECB-32B0CCAD92B0}"/>
              </a:ext>
            </a:extLst>
          </p:cNvPr>
          <p:cNvPicPr>
            <a:picLocks noChangeAspect="1"/>
          </p:cNvPicPr>
          <p:nvPr/>
        </p:nvPicPr>
        <p:blipFill>
          <a:blip r:embed="rId2"/>
          <a:stretch>
            <a:fillRect/>
          </a:stretch>
        </p:blipFill>
        <p:spPr>
          <a:xfrm>
            <a:off x="2385356" y="643466"/>
            <a:ext cx="4373286" cy="5571067"/>
          </a:xfrm>
          <a:prstGeom prst="rect">
            <a:avLst/>
          </a:prstGeom>
        </p:spPr>
      </p:pic>
    </p:spTree>
    <p:extLst>
      <p:ext uri="{BB962C8B-B14F-4D97-AF65-F5344CB8AC3E}">
        <p14:creationId xmlns:p14="http://schemas.microsoft.com/office/powerpoint/2010/main" val="219404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E6AEA27B-B9AD-6000-0C6D-2AE787832A6F}"/>
              </a:ext>
            </a:extLst>
          </p:cNvPr>
          <p:cNvSpPr>
            <a:spLocks noGrp="1"/>
          </p:cNvSpPr>
          <p:nvPr>
            <p:ph type="title"/>
          </p:nvPr>
        </p:nvSpPr>
        <p:spPr>
          <a:xfrm>
            <a:off x="524784" y="248038"/>
            <a:ext cx="7498339" cy="1159200"/>
          </a:xfrm>
        </p:spPr>
        <p:txBody>
          <a:bodyPr vert="horz" lIns="91440" tIns="45720" rIns="91440" bIns="45720" rtlCol="0" anchor="ctr">
            <a:normAutofit/>
          </a:bodyPr>
          <a:lstStyle/>
          <a:p>
            <a:pPr algn="l" defTabSz="914400">
              <a:lnSpc>
                <a:spcPct val="90000"/>
              </a:lnSpc>
            </a:pPr>
            <a:r>
              <a:rPr lang="sk-SK" sz="2400" kern="1200" noProof="0" dirty="0">
                <a:solidFill>
                  <a:srgbClr val="FFFFFF"/>
                </a:solidFill>
                <a:latin typeface="+mj-lt"/>
                <a:ea typeface="+mj-ea"/>
                <a:cs typeface="+mj-cs"/>
              </a:rPr>
              <a:t>Žiaci pracovali na počítačoch.</a:t>
            </a:r>
          </a:p>
        </p:txBody>
      </p:sp>
      <p:pic>
        <p:nvPicPr>
          <p:cNvPr id="4" name="Zástupný objekt pre obsah 3" descr="1">
            <a:extLst>
              <a:ext uri="{FF2B5EF4-FFF2-40B4-BE49-F238E27FC236}">
                <a16:creationId xmlns:a16="http://schemas.microsoft.com/office/drawing/2014/main" id="{DCDAB888-FCB5-6E83-1F94-A152B2EB7B0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542895" y="1966293"/>
            <a:ext cx="8058207" cy="4452160"/>
          </a:xfrm>
          <a:prstGeom prst="rect">
            <a:avLst/>
          </a:prstGeom>
          <a:noFill/>
        </p:spPr>
      </p:pic>
    </p:spTree>
    <p:extLst>
      <p:ext uri="{BB962C8B-B14F-4D97-AF65-F5344CB8AC3E}">
        <p14:creationId xmlns:p14="http://schemas.microsoft.com/office/powerpoint/2010/main" val="1049896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brázok 1" descr="2">
            <a:extLst>
              <a:ext uri="{FF2B5EF4-FFF2-40B4-BE49-F238E27FC236}">
                <a16:creationId xmlns:a16="http://schemas.microsoft.com/office/drawing/2014/main" id="{1D96E7A2-95F7-5C01-3301-4E09ADCDCF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82600" y="678878"/>
            <a:ext cx="8178799" cy="5500242"/>
          </a:xfrm>
          <a:prstGeom prst="rect">
            <a:avLst/>
          </a:prstGeom>
          <a:noFill/>
        </p:spPr>
      </p:pic>
    </p:spTree>
    <p:extLst>
      <p:ext uri="{BB962C8B-B14F-4D97-AF65-F5344CB8AC3E}">
        <p14:creationId xmlns:p14="http://schemas.microsoft.com/office/powerpoint/2010/main" val="1626134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brázok 1" descr="3">
            <a:extLst>
              <a:ext uri="{FF2B5EF4-FFF2-40B4-BE49-F238E27FC236}">
                <a16:creationId xmlns:a16="http://schemas.microsoft.com/office/drawing/2014/main" id="{4F0D19AC-E80B-7C00-50D4-8BAF671F44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482600" y="1026869"/>
            <a:ext cx="8178799" cy="4784596"/>
          </a:xfrm>
          <a:prstGeom prst="rect">
            <a:avLst/>
          </a:prstGeom>
          <a:noFill/>
        </p:spPr>
      </p:pic>
    </p:spTree>
    <p:extLst>
      <p:ext uri="{BB962C8B-B14F-4D97-AF65-F5344CB8AC3E}">
        <p14:creationId xmlns:p14="http://schemas.microsoft.com/office/powerpoint/2010/main" val="3242123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brázok 1" descr="Princess">
            <a:extLst>
              <a:ext uri="{FF2B5EF4-FFF2-40B4-BE49-F238E27FC236}">
                <a16:creationId xmlns:a16="http://schemas.microsoft.com/office/drawing/2014/main" id="{DFD20C30-1135-F172-1142-B5BF1BB04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82600" y="1394523"/>
            <a:ext cx="8178799" cy="4068952"/>
          </a:xfrm>
          <a:prstGeom prst="rect">
            <a:avLst/>
          </a:prstGeom>
          <a:noFill/>
        </p:spPr>
      </p:pic>
    </p:spTree>
    <p:extLst>
      <p:ext uri="{BB962C8B-B14F-4D97-AF65-F5344CB8AC3E}">
        <p14:creationId xmlns:p14="http://schemas.microsoft.com/office/powerpoint/2010/main" val="3759012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brázok 1" descr="Animals">
            <a:extLst>
              <a:ext uri="{FF2B5EF4-FFF2-40B4-BE49-F238E27FC236}">
                <a16:creationId xmlns:a16="http://schemas.microsoft.com/office/drawing/2014/main" id="{2FE22974-9C0C-5669-6663-8EDEA6A772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482600" y="1578545"/>
            <a:ext cx="8178799" cy="3700908"/>
          </a:xfrm>
          <a:prstGeom prst="rect">
            <a:avLst/>
          </a:prstGeom>
          <a:noFill/>
        </p:spPr>
      </p:pic>
    </p:spTree>
    <p:extLst>
      <p:ext uri="{BB962C8B-B14F-4D97-AF65-F5344CB8AC3E}">
        <p14:creationId xmlns:p14="http://schemas.microsoft.com/office/powerpoint/2010/main" val="1709306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2EA595F-7D2D-C9AC-D270-A15CD2F459A0}"/>
              </a:ext>
            </a:extLst>
          </p:cNvPr>
          <p:cNvSpPr>
            <a:spLocks noGrp="1"/>
          </p:cNvSpPr>
          <p:nvPr>
            <p:ph type="title"/>
          </p:nvPr>
        </p:nvSpPr>
        <p:spPr>
          <a:xfrm>
            <a:off x="457200" y="274638"/>
            <a:ext cx="8229600" cy="374291"/>
          </a:xfrm>
        </p:spPr>
        <p:txBody>
          <a:bodyPr>
            <a:normAutofit fontScale="90000"/>
          </a:bodyPr>
          <a:lstStyle/>
          <a:p>
            <a:r>
              <a:rPr lang="sk-SK" dirty="0">
                <a:hlinkClick r:id="rId2"/>
              </a:rPr>
              <a:t>LINK</a:t>
            </a:r>
            <a:endParaRPr lang="sk-SK" dirty="0"/>
          </a:p>
        </p:txBody>
      </p:sp>
      <p:pic>
        <p:nvPicPr>
          <p:cNvPr id="4" name="Zástupný objekt pre obsah 3" descr="Ghost 2">
            <a:extLst>
              <a:ext uri="{FF2B5EF4-FFF2-40B4-BE49-F238E27FC236}">
                <a16:creationId xmlns:a16="http://schemas.microsoft.com/office/drawing/2014/main" id="{0FADA520-1D95-C29F-6833-AA2C196703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0" y="1407648"/>
            <a:ext cx="9144000" cy="3911603"/>
          </a:xfrm>
          <a:prstGeom prst="rect">
            <a:avLst/>
          </a:prstGeom>
          <a:noFill/>
        </p:spPr>
      </p:pic>
    </p:spTree>
    <p:extLst>
      <p:ext uri="{BB962C8B-B14F-4D97-AF65-F5344CB8AC3E}">
        <p14:creationId xmlns:p14="http://schemas.microsoft.com/office/powerpoint/2010/main" val="2690166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2326" y="411480"/>
            <a:ext cx="8401050" cy="1106424"/>
          </a:xfrm>
        </p:spPr>
        <p:txBody>
          <a:bodyPr>
            <a:normAutofit/>
          </a:bodyPr>
          <a:lstStyle/>
          <a:p>
            <a:r>
              <a:rPr lang="sk-SK" sz="3100" noProof="0"/>
              <a:t> 4 PBS </a:t>
            </a:r>
            <a:r>
              <a:rPr lang="en-US" sz="3100" noProof="0"/>
              <a:t>Kids</a:t>
            </a:r>
            <a:r>
              <a:rPr lang="sk-SK" sz="3100" noProof="0"/>
              <a:t> (Super </a:t>
            </a:r>
            <a:r>
              <a:rPr lang="en-US" sz="3100" noProof="0"/>
              <a:t>Why</a:t>
            </a:r>
            <a:r>
              <a:rPr lang="sk-SK" sz="3100" noProof="0"/>
              <a:t>!)</a:t>
            </a:r>
          </a:p>
        </p:txBody>
      </p:sp>
      <p:sp>
        <p:nvSpPr>
          <p:cNvPr id="17" name="Rectangle 12">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Online médium 5" title="🐔 The Little Red Hen: A Story of Hard Work and Determination 🌾 | Bedtime Stories for Kids">
            <a:hlinkClick r:id="" action="ppaction://media"/>
            <a:extLst>
              <a:ext uri="{FF2B5EF4-FFF2-40B4-BE49-F238E27FC236}">
                <a16:creationId xmlns:a16="http://schemas.microsoft.com/office/drawing/2014/main" id="{B674E1A1-107A-1A34-84FE-AD1E000D96FA}"/>
              </a:ext>
            </a:extLst>
          </p:cNvPr>
          <p:cNvPicPr>
            <a:picLocks noRot="1" noChangeAspect="1"/>
          </p:cNvPicPr>
          <p:nvPr>
            <a:videoFile r:link="rId1"/>
          </p:nvPr>
        </p:nvPicPr>
        <p:blipFill>
          <a:blip r:embed="rId4"/>
          <a:stretch>
            <a:fillRect/>
          </a:stretch>
        </p:blipFill>
        <p:spPr>
          <a:xfrm>
            <a:off x="322326" y="2557537"/>
            <a:ext cx="5026914" cy="2840206"/>
          </a:xfrm>
          <a:prstGeom prst="rect">
            <a:avLst/>
          </a:prstGeom>
        </p:spPr>
      </p:pic>
      <p:sp useBgFill="1">
        <p:nvSpPr>
          <p:cNvPr id="15" name="Rectangle 14">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7850" y="1721922"/>
            <a:ext cx="3163824"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671566" y="1721922"/>
            <a:ext cx="3150108" cy="4520560"/>
          </a:xfrm>
        </p:spPr>
        <p:txBody>
          <a:bodyPr anchor="ctr">
            <a:normAutofit/>
          </a:bodyPr>
          <a:lstStyle/>
          <a:p>
            <a:r>
              <a:rPr lang="sk-SK" sz="1800" noProof="0" dirty="0"/>
              <a:t>Téma: </a:t>
            </a:r>
            <a:r>
              <a:rPr lang="en-US" sz="1800" noProof="0" dirty="0"/>
              <a:t>The Little Red Hen </a:t>
            </a:r>
            <a:endParaRPr lang="en-US" sz="1800" dirty="0"/>
          </a:p>
          <a:p>
            <a:r>
              <a:rPr lang="sk-SK" sz="1800" dirty="0"/>
              <a:t>Slovná zásoba:</a:t>
            </a:r>
            <a:r>
              <a:rPr lang="sk-SK" sz="1800" noProof="0" dirty="0"/>
              <a:t> </a:t>
            </a:r>
            <a:r>
              <a:rPr lang="en-US" sz="1800" i="1" noProof="0" dirty="0"/>
              <a:t>plant, cut, bake…</a:t>
            </a:r>
          </a:p>
          <a:p>
            <a:r>
              <a:rPr lang="sk-SK" sz="1800" dirty="0"/>
              <a:t>Rozprávka: </a:t>
            </a:r>
            <a:r>
              <a:rPr lang="en-US" sz="1800" i="1" dirty="0"/>
              <a:t>The Little Red Hen</a:t>
            </a:r>
            <a:endParaRPr lang="sk-SK" sz="1800" i="1" dirty="0"/>
          </a:p>
          <a:p>
            <a:pPr marL="0" indent="0">
              <a:buNone/>
            </a:pPr>
            <a:r>
              <a:rPr lang="sk-SK" sz="1800" b="1" dirty="0">
                <a:hlinkClick r:id="rId5"/>
              </a:rPr>
              <a:t>LINK</a:t>
            </a:r>
            <a:endParaRPr lang="sk-SK" sz="1800" b="1" dirty="0"/>
          </a:p>
          <a:p>
            <a:pPr marL="0" indent="0">
              <a:buNone/>
            </a:pPr>
            <a:r>
              <a:rPr lang="en-US" sz="1800" i="1" dirty="0"/>
              <a:t> </a:t>
            </a:r>
            <a:r>
              <a:rPr lang="en-US" sz="1800" u="sng" dirty="0"/>
              <a:t>https://youtube.com/watch?v=FdtK0r1mbZ8</a:t>
            </a:r>
          </a:p>
          <a:p>
            <a:pPr marL="0" indent="0">
              <a:buNone/>
            </a:pPr>
            <a:endParaRPr lang="sk-SK" sz="1600" noProof="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descr="Obrázok, na ktorom je text, snímka obrazovky, jedlo, niečo pod zub&#10;&#10;Obsah vygenerovaný pomocou AI môže byť nesprávny.">
            <a:extLst>
              <a:ext uri="{FF2B5EF4-FFF2-40B4-BE49-F238E27FC236}">
                <a16:creationId xmlns:a16="http://schemas.microsoft.com/office/drawing/2014/main" id="{0A21A23C-8604-835D-84F2-BFED111F4623}"/>
              </a:ext>
            </a:extLst>
          </p:cNvPr>
          <p:cNvPicPr>
            <a:picLocks noChangeAspect="1"/>
          </p:cNvPicPr>
          <p:nvPr/>
        </p:nvPicPr>
        <p:blipFill>
          <a:blip r:embed="rId2"/>
          <a:stretch>
            <a:fillRect/>
          </a:stretch>
        </p:blipFill>
        <p:spPr>
          <a:xfrm>
            <a:off x="1882113" y="0"/>
            <a:ext cx="5379773" cy="6858000"/>
          </a:xfrm>
          <a:prstGeom prst="rect">
            <a:avLst/>
          </a:prstGeom>
        </p:spPr>
      </p:pic>
    </p:spTree>
    <p:extLst>
      <p:ext uri="{BB962C8B-B14F-4D97-AF65-F5344CB8AC3E}">
        <p14:creationId xmlns:p14="http://schemas.microsoft.com/office/powerpoint/2010/main" val="312322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519009C2-8F0F-3F01-258E-62F52AEC38F8}"/>
              </a:ext>
            </a:extLst>
          </p:cNvPr>
          <p:cNvPicPr>
            <a:picLocks noChangeAspect="1"/>
          </p:cNvPicPr>
          <p:nvPr/>
        </p:nvPicPr>
        <p:blipFill>
          <a:blip r:embed="rId2"/>
          <a:stretch>
            <a:fillRect/>
          </a:stretch>
        </p:blipFill>
        <p:spPr>
          <a:xfrm>
            <a:off x="2677836" y="643466"/>
            <a:ext cx="3788326" cy="5571067"/>
          </a:xfrm>
          <a:prstGeom prst="rect">
            <a:avLst/>
          </a:prstGeom>
        </p:spPr>
      </p:pic>
      <p:sp>
        <p:nvSpPr>
          <p:cNvPr id="5" name="BlokTextu 4">
            <a:extLst>
              <a:ext uri="{FF2B5EF4-FFF2-40B4-BE49-F238E27FC236}">
                <a16:creationId xmlns:a16="http://schemas.microsoft.com/office/drawing/2014/main" id="{B2528CB3-AF72-9ED9-67A5-A6F66D431361}"/>
              </a:ext>
            </a:extLst>
          </p:cNvPr>
          <p:cNvSpPr txBox="1"/>
          <p:nvPr/>
        </p:nvSpPr>
        <p:spPr>
          <a:xfrm flipH="1">
            <a:off x="6975987" y="2606041"/>
            <a:ext cx="1554480" cy="1754326"/>
          </a:xfrm>
          <a:prstGeom prst="rect">
            <a:avLst/>
          </a:prstGeom>
          <a:noFill/>
        </p:spPr>
        <p:txBody>
          <a:bodyPr wrap="square">
            <a:spAutoFit/>
          </a:bodyPr>
          <a:lstStyle/>
          <a:p>
            <a:r>
              <a:rPr lang="sk-SK" sz="1800" noProof="0" dirty="0">
                <a:latin typeface="+mj-lt"/>
              </a:rPr>
              <a:t>Aktivita na pc</a:t>
            </a:r>
            <a:r>
              <a:rPr lang="en-US" sz="1800" dirty="0">
                <a:latin typeface="+mj-lt"/>
              </a:rPr>
              <a:t>: </a:t>
            </a:r>
            <a:r>
              <a:rPr lang="en-GB" sz="1800" b="1" i="1" dirty="0">
                <a:latin typeface="+mj-lt"/>
              </a:rPr>
              <a:t>PBS Kids</a:t>
            </a:r>
            <a:r>
              <a:rPr lang="en-GB" sz="1800" b="1" dirty="0">
                <a:latin typeface="+mj-lt"/>
              </a:rPr>
              <a:t> – </a:t>
            </a:r>
            <a:r>
              <a:rPr lang="en-GB" sz="1800" b="1" i="1" dirty="0">
                <a:latin typeface="+mj-lt"/>
              </a:rPr>
              <a:t>Super Why!</a:t>
            </a:r>
            <a:endParaRPr lang="sk-SK" sz="1800" b="1" dirty="0">
              <a:latin typeface="+mj-lt"/>
              <a:hlinkClick r:id="rId3"/>
            </a:endParaRPr>
          </a:p>
          <a:p>
            <a:endParaRPr lang="sk-SK" sz="1800" u="sng" dirty="0">
              <a:latin typeface="+mj-lt"/>
            </a:endParaRPr>
          </a:p>
          <a:p>
            <a:endParaRPr lang="sk-SK" u="sng" dirty="0">
              <a:latin typeface="+mj-lt"/>
            </a:endParaRPr>
          </a:p>
          <a:p>
            <a:r>
              <a:rPr lang="sk-SK" sz="1800" dirty="0">
                <a:latin typeface="+mj-lt"/>
                <a:hlinkClick r:id="rId3"/>
              </a:rPr>
              <a:t>LINK</a:t>
            </a:r>
            <a:endParaRPr lang="sk-SK" sz="1800" dirty="0">
              <a:latin typeface="+mj-lt"/>
            </a:endParaRPr>
          </a:p>
        </p:txBody>
      </p:sp>
    </p:spTree>
    <p:extLst>
      <p:ext uri="{BB962C8B-B14F-4D97-AF65-F5344CB8AC3E}">
        <p14:creationId xmlns:p14="http://schemas.microsoft.com/office/powerpoint/2010/main" val="937913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descr="Obrázok, na ktorom je snímka obrazovky, príroda, svetlo, vzor&#10;&#10;Obsah vygenerovaný pomocou AI môže byť nesprávny.">
            <a:extLst>
              <a:ext uri="{FF2B5EF4-FFF2-40B4-BE49-F238E27FC236}">
                <a16:creationId xmlns:a16="http://schemas.microsoft.com/office/drawing/2014/main" id="{44B37021-B20C-AFE5-DF23-7E1D9C7CBBA9}"/>
              </a:ext>
            </a:extLst>
          </p:cNvPr>
          <p:cNvPicPr>
            <a:picLocks noChangeAspect="1"/>
          </p:cNvPicPr>
          <p:nvPr/>
        </p:nvPicPr>
        <p:blipFill>
          <a:blip r:embed="rId3">
            <a:duotone>
              <a:schemeClr val="bg2">
                <a:shade val="45000"/>
                <a:satMod val="135000"/>
              </a:schemeClr>
              <a:prstClr val="white"/>
            </a:duotone>
          </a:blip>
          <a:srcRect r="25000"/>
          <a:stretch>
            <a:fillRect/>
          </a:stretch>
        </p:blipFill>
        <p:spPr>
          <a:xfrm>
            <a:off x="20" y="10"/>
            <a:ext cx="9143980" cy="6857990"/>
          </a:xfrm>
          <a:prstGeom prst="rect">
            <a:avLst/>
          </a:prstGeom>
        </p:spPr>
      </p:pic>
      <p:sp>
        <p:nvSpPr>
          <p:cNvPr id="43" name="Rectangle 4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sk-SK" noProof="0"/>
              <a:t>Záver</a:t>
            </a:r>
          </a:p>
        </p:txBody>
      </p:sp>
      <p:graphicFrame>
        <p:nvGraphicFramePr>
          <p:cNvPr id="12" name="Content Placeholder 2">
            <a:extLst>
              <a:ext uri="{FF2B5EF4-FFF2-40B4-BE49-F238E27FC236}">
                <a16:creationId xmlns:a16="http://schemas.microsoft.com/office/drawing/2014/main" id="{EA955726-8430-B160-D025-EC04F5270483}"/>
              </a:ext>
            </a:extLst>
          </p:cNvPr>
          <p:cNvGraphicFramePr>
            <a:graphicFrameLocks noGrp="1"/>
          </p:cNvGraphicFramePr>
          <p:nvPr>
            <p:ph idx="1"/>
            <p:extLst>
              <p:ext uri="{D42A27DB-BD31-4B8C-83A1-F6EECF244321}">
                <p14:modId xmlns:p14="http://schemas.microsoft.com/office/powerpoint/2010/main" val="3767038305"/>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Wind Chime">
            <a:extLst>
              <a:ext uri="{FF2B5EF4-FFF2-40B4-BE49-F238E27FC236}">
                <a16:creationId xmlns:a16="http://schemas.microsoft.com/office/drawing/2014/main" id="{0664329A-29A5-0C03-E85B-520F08A9AF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5499" y="2038015"/>
            <a:ext cx="2763143" cy="2763143"/>
          </a:xfrm>
          <a:prstGeom prst="rect">
            <a:avLst/>
          </a:prstGeom>
        </p:spPr>
      </p:pic>
      <p:sp>
        <p:nvSpPr>
          <p:cNvPr id="26" name="Rectangle 21">
            <a:extLst>
              <a:ext uri="{FF2B5EF4-FFF2-40B4-BE49-F238E27FC236}">
                <a16:creationId xmlns:a16="http://schemas.microsoft.com/office/drawing/2014/main" id="{732BBDD8-8D49-4D88-8935-FBC3DCA333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485" y="2"/>
            <a:ext cx="5667515" cy="6857998"/>
          </a:xfrm>
          <a:prstGeom prst="rect">
            <a:avLst/>
          </a:prstGeom>
          <a:solidFill>
            <a:schemeClr val="tx1">
              <a:lumMod val="50000"/>
              <a:lumOff val="50000"/>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Calibri" panose="020F0502020204030204"/>
            </a:endParaRPr>
          </a:p>
        </p:txBody>
      </p:sp>
      <p:sp>
        <p:nvSpPr>
          <p:cNvPr id="2" name="Nadpis 1">
            <a:extLst>
              <a:ext uri="{FF2B5EF4-FFF2-40B4-BE49-F238E27FC236}">
                <a16:creationId xmlns:a16="http://schemas.microsoft.com/office/drawing/2014/main" id="{6185EAAC-5E46-A7F3-A7D9-6E9A1A30A1EB}"/>
              </a:ext>
            </a:extLst>
          </p:cNvPr>
          <p:cNvSpPr>
            <a:spLocks noGrp="1"/>
          </p:cNvSpPr>
          <p:nvPr>
            <p:ph type="ctrTitle"/>
          </p:nvPr>
        </p:nvSpPr>
        <p:spPr>
          <a:xfrm>
            <a:off x="3959085" y="620720"/>
            <a:ext cx="4618159" cy="5523515"/>
          </a:xfrm>
        </p:spPr>
        <p:txBody>
          <a:bodyPr vert="horz" lIns="91440" tIns="45720" rIns="91440" bIns="45720" rtlCol="0" anchor="ctr">
            <a:normAutofit/>
          </a:bodyPr>
          <a:lstStyle/>
          <a:p>
            <a:pPr algn="l" defTabSz="914400">
              <a:lnSpc>
                <a:spcPct val="90000"/>
              </a:lnSpc>
            </a:pPr>
            <a:r>
              <a:rPr lang="en-US" sz="5200" kern="1200">
                <a:solidFill>
                  <a:schemeClr val="tx1"/>
                </a:solidFill>
                <a:latin typeface="+mj-lt"/>
                <a:ea typeface="+mj-ea"/>
                <a:cs typeface="+mj-cs"/>
              </a:rPr>
              <a:t>Ďakujem za pozornosť</a:t>
            </a:r>
          </a:p>
        </p:txBody>
      </p:sp>
    </p:spTree>
    <p:extLst>
      <p:ext uri="{BB962C8B-B14F-4D97-AF65-F5344CB8AC3E}">
        <p14:creationId xmlns:p14="http://schemas.microsoft.com/office/powerpoint/2010/main" val="148177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426</TotalTime>
  <Words>792</Words>
  <Application>Microsoft Office PowerPoint</Application>
  <PresentationFormat>Prezentácia na obrazovke (4:3)</PresentationFormat>
  <Paragraphs>74</Paragraphs>
  <Slides>26</Slides>
  <Notes>7</Notes>
  <HiddenSlides>0</HiddenSlides>
  <MMClips>4</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26</vt:i4>
      </vt:variant>
    </vt:vector>
  </HeadingPairs>
  <TitlesOfParts>
    <vt:vector size="29" baseType="lpstr">
      <vt:lpstr>Arial</vt:lpstr>
      <vt:lpstr>Calibri</vt:lpstr>
      <vt:lpstr>Office Theme</vt:lpstr>
      <vt:lpstr>Súčasné výzvy 2025</vt:lpstr>
      <vt:lpstr>Ciele workshopu</vt:lpstr>
      <vt:lpstr>Teoretický rámec</vt:lpstr>
      <vt:lpstr>1 Chatter Pix Kids</vt:lpstr>
      <vt:lpstr>Prezentácia programu PowerPoint</vt:lpstr>
      <vt:lpstr>Žiaci pracovali na tabletoch.</vt:lpstr>
      <vt:lpstr>LINK</vt:lpstr>
      <vt:lpstr>Do you like fairy tales?</vt:lpstr>
      <vt:lpstr>2 Book Creator  </vt:lpstr>
      <vt:lpstr>Prezentácia programu PowerPoint</vt:lpstr>
      <vt:lpstr>  Žiaci pracovali na tabletoch.</vt:lpstr>
      <vt:lpstr>Prezentácia programu PowerPoint</vt:lpstr>
      <vt:lpstr>Prezentácia programu PowerPoint</vt:lpstr>
      <vt:lpstr>3 Google CS First</vt:lpstr>
      <vt:lpstr>Prezentácia programu PowerPoint</vt:lpstr>
      <vt:lpstr>Žiaci pracovali na počítačoch.</vt:lpstr>
      <vt:lpstr>Prezentácia programu PowerPoint</vt:lpstr>
      <vt:lpstr>Prezentácia programu PowerPoint</vt:lpstr>
      <vt:lpstr>Prezentácia programu PowerPoint</vt:lpstr>
      <vt:lpstr>Prezentácia programu PowerPoint</vt:lpstr>
      <vt:lpstr>LINK</vt:lpstr>
      <vt:lpstr> 4 PBS Kids (Super Why!)</vt:lpstr>
      <vt:lpstr>Prezentácia programu PowerPoint</vt:lpstr>
      <vt:lpstr>Prezentácia programu PowerPoint</vt:lpstr>
      <vt:lpstr>Záver</vt:lpstr>
      <vt:lpstr>Ďakujem za pozornosť</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Bajčičáková Marta Mgr.</cp:lastModifiedBy>
  <cp:revision>22</cp:revision>
  <dcterms:created xsi:type="dcterms:W3CDTF">2013-01-27T09:14:16Z</dcterms:created>
  <dcterms:modified xsi:type="dcterms:W3CDTF">2025-09-24T04:00:49Z</dcterms:modified>
  <cp:category/>
</cp:coreProperties>
</file>